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26B7-2453-4900-AB53-E7BD8500D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3D366-7373-493C-9565-D98940784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877B3-F4F2-474D-8025-D69915B9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510-D968-4C91-9803-AAA17B3013A2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3DD6C-698C-427E-A426-EDB0234B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1C060-6E3E-4A15-B011-1F2A5BDF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1D5B-D584-43C3-856F-A8C867EFB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15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17E7-4E92-4FA9-9129-ABB57501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18D1D-77CC-43B8-B459-CC71C3F89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263B7-2D95-4FF9-AA50-D565E65E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510-D968-4C91-9803-AAA17B3013A2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A29FA-2598-4058-A83B-ACC5C546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3C754-03D1-413D-B725-65091E11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1D5B-D584-43C3-856F-A8C867EFB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77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67D73-1CC2-4EA7-9BD3-440374D9B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00AEB-A606-45CB-92D6-B984D0851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CE49-3C48-4027-8F7D-C57BD5EA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510-D968-4C91-9803-AAA17B3013A2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BD9B-7AC3-4255-9932-E86E3415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FE33F-C2EA-49D4-A029-56E2CD37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1D5B-D584-43C3-856F-A8C867EFB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15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D959-EF21-4994-82C0-AEDB790D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F663E-7FAC-424F-88BD-01E823CCC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4600B-D309-44C0-AA35-6BB9A6C8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510-D968-4C91-9803-AAA17B3013A2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16FFF-231E-4CE6-9ADA-F2BF72C5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EA7AB-9A5A-4FF8-94EB-5B2400F3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1D5B-D584-43C3-856F-A8C867EFB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71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C917-DB09-4B65-A849-9D41A610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5419-7CD5-4D16-B97F-65255FBB2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9E5C9-A095-4B47-8C17-E5FBEE31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510-D968-4C91-9803-AAA17B3013A2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CDEEC-676F-4B32-BB80-17D5D1C2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70E86-B4CF-4D28-963F-E46C4B03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1D5B-D584-43C3-856F-A8C867EFB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59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E41A-2B3D-4A6E-8DCD-613BC335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3B34-CD29-4351-BA7E-A9A95FF8A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05260-67F5-4AC7-BB60-6C463A9C1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02437-37BE-41CC-8BB4-0C4B8105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510-D968-4C91-9803-AAA17B3013A2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CB1BC-8A50-4048-BB37-52F4BBCE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A2BB1-919D-4812-A85C-98AA96A6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1D5B-D584-43C3-856F-A8C867EFB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6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C2AF-D798-4DEC-97A3-4C103A48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266D9-8E29-459F-98E9-EAC679C09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D9204-CC60-4EF1-B68B-FE9FC10EB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05BA5-9BB9-4756-9A82-CD6D9E431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82628-58C5-4169-B5D3-619782831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F31C9-DF32-47B9-9580-63CCCB19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510-D968-4C91-9803-AAA17B3013A2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9B2B7-42A6-4A46-B84C-B0C460F6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736532-D7D5-406B-B998-84571B89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1D5B-D584-43C3-856F-A8C867EFB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66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6215-0B41-47DF-89AE-0670E9ED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15C7A-38B4-4B79-A08B-A7FDC490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510-D968-4C91-9803-AAA17B3013A2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F3DBD-97FA-4D7E-B0D0-2140422F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7B0AB-F032-4657-A5F9-7DA19337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1D5B-D584-43C3-856F-A8C867EFB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48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089AD-0EB9-4763-8A4B-BBDD7BFC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510-D968-4C91-9803-AAA17B3013A2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1EFAB-8DF8-4430-B08E-5A5010AC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32432-96CB-4575-AA99-E0A5C5A4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1D5B-D584-43C3-856F-A8C867EFB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83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C681-40DA-4364-AC72-E92E1D04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D9F4-314C-48BE-B68E-3E9A2D4C5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FC34F-95A2-419C-A5EB-B5D1E907A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B4A43-5386-4583-BB59-BE439E54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510-D968-4C91-9803-AAA17B3013A2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6392F-1D51-4C99-993D-BD789A74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A0143-83D3-4AC1-A690-43921598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1D5B-D584-43C3-856F-A8C867EFB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23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E74-9E19-41D9-B503-1C895147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714047-BB7A-4C7E-B794-6F9E9BF85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A0A14-D845-47B7-A718-C8E07ED58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E56D1-217D-4AEA-9236-8C9BF1B5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510-D968-4C91-9803-AAA17B3013A2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FF2A-ABC2-426C-886E-DA10557F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0CF75-75EA-4ED2-898C-80BF30AC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1D5B-D584-43C3-856F-A8C867EFB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1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08150-BEC9-48E8-A054-2ABA5141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89C4D-ED31-4F11-A1BB-E87395DCE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43DBB-21A1-45BA-B144-6D32E726E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21510-D968-4C91-9803-AAA17B3013A2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F6EA-22B9-4AD2-AEB4-2DA7B4DB0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DD80B-CE6A-44B5-AB00-C5C3300F2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11D5B-D584-43C3-856F-A8C867EFB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54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13AF-697B-44F3-A7B0-F066A5E51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348"/>
            <a:ext cx="9144000" cy="937173"/>
          </a:xfrm>
        </p:spPr>
        <p:txBody>
          <a:bodyPr/>
          <a:lstStyle/>
          <a:p>
            <a:r>
              <a:rPr lang="en-GB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62607-342D-4CA9-9BB6-066B1A758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668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Group 9</a:t>
            </a:r>
          </a:p>
          <a:p>
            <a:r>
              <a:rPr lang="en-GB" dirty="0"/>
              <a:t>Thomas McCarthy</a:t>
            </a:r>
          </a:p>
          <a:p>
            <a:r>
              <a:rPr lang="en-GB" dirty="0"/>
              <a:t>Jayden Murray	</a:t>
            </a:r>
          </a:p>
          <a:p>
            <a:r>
              <a:rPr lang="en-GB" dirty="0"/>
              <a:t>Cristian Hanganu</a:t>
            </a:r>
          </a:p>
        </p:txBody>
      </p:sp>
    </p:spTree>
    <p:extLst>
      <p:ext uri="{BB962C8B-B14F-4D97-AF65-F5344CB8AC3E}">
        <p14:creationId xmlns:p14="http://schemas.microsoft.com/office/powerpoint/2010/main" val="4113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86B2-A3A4-4AC5-9C22-D0B0A529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Genre/ Style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68A77-BDCA-4916-9BBE-778819E7C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11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FDAF-5CA1-400C-B347-53331CAA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Demographic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333E-5655-4979-A60B-FF02D3C5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  <a:p>
            <a:r>
              <a:rPr lang="en-GB" dirty="0"/>
              <a:t>Gender</a:t>
            </a:r>
          </a:p>
          <a:p>
            <a:r>
              <a:rPr lang="en-GB" dirty="0"/>
              <a:t>Age</a:t>
            </a:r>
          </a:p>
          <a:p>
            <a:r>
              <a:rPr lang="en-GB" dirty="0"/>
              <a:t>Casual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79CB5-3AA6-4470-8AD5-70243FFC294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1825625"/>
            <a:ext cx="5239266" cy="381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8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7C5E-51E1-437C-BF4E-72F6B975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1ED6-5DC9-4830-A60A-561043CE5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Tap</a:t>
            </a:r>
          </a:p>
          <a:p>
            <a:r>
              <a:rPr lang="en-GB" dirty="0"/>
              <a:t>Twitch</a:t>
            </a:r>
          </a:p>
          <a:p>
            <a:r>
              <a:rPr lang="en-GB" dirty="0"/>
              <a:t>Relation to brief</a:t>
            </a:r>
          </a:p>
          <a:p>
            <a:r>
              <a:rPr lang="en-GB" dirty="0"/>
              <a:t>1 image to show mechanic </a:t>
            </a:r>
          </a:p>
          <a:p>
            <a:r>
              <a:rPr lang="en-GB" dirty="0"/>
              <a:t>Score mechanic 301</a:t>
            </a:r>
          </a:p>
          <a:p>
            <a:r>
              <a:rPr lang="en-GB" dirty="0"/>
              <a:t>Dart moving mechanic </a:t>
            </a:r>
          </a:p>
          <a:p>
            <a:r>
              <a:rPr lang="en-GB" dirty="0"/>
              <a:t>Dart board getting smaller</a:t>
            </a:r>
          </a:p>
        </p:txBody>
      </p:sp>
    </p:spTree>
    <p:extLst>
      <p:ext uri="{BB962C8B-B14F-4D97-AF65-F5344CB8AC3E}">
        <p14:creationId xmlns:p14="http://schemas.microsoft.com/office/powerpoint/2010/main" val="75754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533A-FA6B-4050-B54B-5D74280B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B1B23-6CA0-40DF-8CB8-9942D3855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does the player do? Controls</a:t>
            </a:r>
          </a:p>
          <a:p>
            <a:r>
              <a:rPr lang="en-GB" dirty="0"/>
              <a:t>How to win?</a:t>
            </a:r>
          </a:p>
          <a:p>
            <a:r>
              <a:rPr lang="en-GB" dirty="0"/>
              <a:t>Engagement</a:t>
            </a:r>
          </a:p>
          <a:p>
            <a:r>
              <a:rPr lang="en-GB" dirty="0"/>
              <a:t>Turn taking</a:t>
            </a:r>
          </a:p>
          <a:p>
            <a:r>
              <a:rPr lang="en-GB" dirty="0"/>
              <a:t>Win condition</a:t>
            </a:r>
          </a:p>
        </p:txBody>
      </p:sp>
    </p:spTree>
    <p:extLst>
      <p:ext uri="{BB962C8B-B14F-4D97-AF65-F5344CB8AC3E}">
        <p14:creationId xmlns:p14="http://schemas.microsoft.com/office/powerpoint/2010/main" val="194229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8710-5871-46B9-BA93-3F1F5F10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129C-2E33-4E66-BD3D-2BC360B6F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Multi-gating</a:t>
            </a:r>
          </a:p>
          <a:p>
            <a:r>
              <a:rPr lang="en-GB" dirty="0"/>
              <a:t>Dart board getting smaller</a:t>
            </a:r>
          </a:p>
          <a:p>
            <a:r>
              <a:rPr lang="en-GB" dirty="0"/>
              <a:t>Scoring</a:t>
            </a:r>
          </a:p>
          <a:p>
            <a:r>
              <a:rPr lang="en-GB" dirty="0"/>
              <a:t>Random dart movement</a:t>
            </a:r>
          </a:p>
          <a:p>
            <a:r>
              <a:rPr lang="en-GB" dirty="0"/>
              <a:t>Wind</a:t>
            </a:r>
          </a:p>
          <a:p>
            <a:r>
              <a:rPr lang="en-GB" dirty="0"/>
              <a:t>Turn taking</a:t>
            </a:r>
          </a:p>
        </p:txBody>
      </p:sp>
    </p:spTree>
    <p:extLst>
      <p:ext uri="{BB962C8B-B14F-4D97-AF65-F5344CB8AC3E}">
        <p14:creationId xmlns:p14="http://schemas.microsoft.com/office/powerpoint/2010/main" val="337142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0E2C-64F9-4FA4-A59C-D5D80745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269B1-B673-43E4-A40C-05741829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Art style</a:t>
            </a:r>
          </a:p>
          <a:p>
            <a:r>
              <a:rPr lang="en-GB" dirty="0"/>
              <a:t>Colours</a:t>
            </a:r>
          </a:p>
          <a:p>
            <a:r>
              <a:rPr lang="en-GB" dirty="0"/>
              <a:t>Optional art style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255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024B-C14D-4C50-981D-7D9BD6EA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MoodBoards</a:t>
            </a:r>
          </a:p>
        </p:txBody>
      </p:sp>
      <p:pic>
        <p:nvPicPr>
          <p:cNvPr id="1026" name="Picture 2" descr="Image result for dart mobile games">
            <a:extLst>
              <a:ext uri="{FF2B5EF4-FFF2-40B4-BE49-F238E27FC236}">
                <a16:creationId xmlns:a16="http://schemas.microsoft.com/office/drawing/2014/main" id="{D999E4E0-7983-4F34-BE3C-C2CFEE5F3C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71360"/>
            <a:ext cx="22764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art mobile games">
            <a:extLst>
              <a:ext uri="{FF2B5EF4-FFF2-40B4-BE49-F238E27FC236}">
                <a16:creationId xmlns:a16="http://schemas.microsoft.com/office/drawing/2014/main" id="{8FB0C545-ECEB-4683-957A-35127D29A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536" y="3671360"/>
            <a:ext cx="2286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art mobile games">
            <a:extLst>
              <a:ext uri="{FF2B5EF4-FFF2-40B4-BE49-F238E27FC236}">
                <a16:creationId xmlns:a16="http://schemas.microsoft.com/office/drawing/2014/main" id="{B7B9111E-EBF8-4971-B0BA-34D005BD0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107" y="4638245"/>
            <a:ext cx="3665893" cy="206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94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589A-6D45-4F1E-A2CA-EF057943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2F2E-CFC0-428B-903C-72AAE4866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76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76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Presentation</vt:lpstr>
      <vt:lpstr> Genre/ Style </vt:lpstr>
      <vt:lpstr>Target Demographic </vt:lpstr>
      <vt:lpstr>Mechanics</vt:lpstr>
      <vt:lpstr>Game Flow</vt:lpstr>
      <vt:lpstr>Code</vt:lpstr>
      <vt:lpstr>Art</vt:lpstr>
      <vt:lpstr>MoodBoards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Administrator</dc:creator>
  <cp:lastModifiedBy>Administrator</cp:lastModifiedBy>
  <cp:revision>5</cp:revision>
  <dcterms:created xsi:type="dcterms:W3CDTF">2018-01-31T12:57:03Z</dcterms:created>
  <dcterms:modified xsi:type="dcterms:W3CDTF">2018-01-31T14:06:08Z</dcterms:modified>
</cp:coreProperties>
</file>