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718B-0DE9-4E3B-B026-4BC2D6A24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833-B5E4-4A35-9B10-4992FC868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66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718B-0DE9-4E3B-B026-4BC2D6A24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833-B5E4-4A35-9B10-4992FC868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0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718B-0DE9-4E3B-B026-4BC2D6A24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833-B5E4-4A35-9B10-4992FC868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0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718B-0DE9-4E3B-B026-4BC2D6A24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833-B5E4-4A35-9B10-4992FC868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9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718B-0DE9-4E3B-B026-4BC2D6A24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833-B5E4-4A35-9B10-4992FC868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5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718B-0DE9-4E3B-B026-4BC2D6A24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833-B5E4-4A35-9B10-4992FC868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86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718B-0DE9-4E3B-B026-4BC2D6A24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833-B5E4-4A35-9B10-4992FC868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6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718B-0DE9-4E3B-B026-4BC2D6A24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833-B5E4-4A35-9B10-4992FC868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07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718B-0DE9-4E3B-B026-4BC2D6A24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833-B5E4-4A35-9B10-4992FC868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8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718B-0DE9-4E3B-B026-4BC2D6A24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833-B5E4-4A35-9B10-4992FC868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07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718B-0DE9-4E3B-B026-4BC2D6A24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833-B5E4-4A35-9B10-4992FC868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1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718B-0DE9-4E3B-B026-4BC2D6A24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F833-B5E4-4A35-9B10-4992FC868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5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8899"/>
            <a:ext cx="9144000" cy="8810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MDA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5938"/>
            <a:ext cx="9144000" cy="276066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Sources: </a:t>
            </a:r>
          </a:p>
          <a:p>
            <a:r>
              <a:rPr lang="en-US" dirty="0"/>
              <a:t>Cs.northwestern.edu. (2019). [online] Available at: https://www.cs.northwestern.edu/~hunicke/MDA.pdf [Accessed 13 Feb. 2019</a:t>
            </a:r>
            <a:r>
              <a:rPr lang="en-US" dirty="0" smtClean="0"/>
              <a:t>].</a:t>
            </a:r>
          </a:p>
          <a:p>
            <a:endParaRPr lang="en-US" dirty="0"/>
          </a:p>
          <a:p>
            <a:r>
              <a:rPr lang="en-US" dirty="0" err="1"/>
              <a:t>Gamedevelopertips</a:t>
            </a:r>
            <a:r>
              <a:rPr lang="en-US" dirty="0"/>
              <a:t>. (2016). </a:t>
            </a:r>
            <a:r>
              <a:rPr lang="en-US" i="1" dirty="0"/>
              <a:t>Mechanics Dynamics Aesthetics(MDA): game design theory behind games</a:t>
            </a:r>
            <a:r>
              <a:rPr lang="en-US" dirty="0"/>
              <a:t>. [online] Available at: http://gamedevelopertips.com/mechanics-dynamics-aesthetics-game-design-theory-behind-games/ [Accessed 13 Feb. 2019].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68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Answering questions correctly to change gear</a:t>
            </a:r>
          </a:p>
          <a:p>
            <a:r>
              <a:rPr lang="en-GB" dirty="0" smtClean="0"/>
              <a:t>Tapping at the correct time to change gear (tap)</a:t>
            </a:r>
          </a:p>
          <a:p>
            <a:r>
              <a:rPr lang="en-GB" dirty="0" smtClean="0"/>
              <a:t>Holding down then realising at the correct time to change gear (timing)</a:t>
            </a:r>
          </a:p>
          <a:p>
            <a:r>
              <a:rPr lang="en-GB" dirty="0" smtClean="0"/>
              <a:t>Creating the correct touch gesture to change gear (dexterity)  </a:t>
            </a:r>
          </a:p>
          <a:p>
            <a:r>
              <a:rPr lang="en-GB" dirty="0" smtClean="0"/>
              <a:t>Repeating the correct sequence shown (memory)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2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Increase in speed/acceleration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Aesthetics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Challenge (self)  -Trying to win the race</a:t>
            </a:r>
          </a:p>
          <a:p>
            <a:pPr marL="0" indent="0">
              <a:buNone/>
            </a:pPr>
            <a:r>
              <a:rPr lang="en-GB" dirty="0" smtClean="0"/>
              <a:t>                                -Better your previous time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                            -Complete the track/drag strip in the time limit</a:t>
            </a:r>
          </a:p>
        </p:txBody>
      </p:sp>
    </p:spTree>
    <p:extLst>
      <p:ext uri="{BB962C8B-B14F-4D97-AF65-F5344CB8AC3E}">
        <p14:creationId xmlns:p14="http://schemas.microsoft.com/office/powerpoint/2010/main" val="371710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113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MDA</vt:lpstr>
      <vt:lpstr>Mechanics</vt:lpstr>
      <vt:lpstr>Dynamics</vt:lpstr>
      <vt:lpstr>Aesthetics 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Games</dc:creator>
  <cp:lastModifiedBy>Games</cp:lastModifiedBy>
  <cp:revision>7</cp:revision>
  <dcterms:created xsi:type="dcterms:W3CDTF">2019-02-13T10:47:50Z</dcterms:created>
  <dcterms:modified xsi:type="dcterms:W3CDTF">2019-02-13T15:48:28Z</dcterms:modified>
</cp:coreProperties>
</file>