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102B-9CBD-2440-AB1C-AE09ED44A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075BE3-930F-024E-ABC4-2A7160BA0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AD8A7A-BFCD-3548-86D1-1989AC81BCDB}"/>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1F44EE81-3651-9543-B772-3642D7740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17317-BF70-374A-BF23-688342D62F4D}"/>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62297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3AF-9C39-0541-BE0D-56EAC307A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96062-C654-FF42-9370-0D7DE8DD8A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1B4A1-073F-D140-929E-FE167CCDD1F6}"/>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4078F3BA-16C2-0440-AE99-1E29D1521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D0DD7-DBF9-5542-A0ED-183CAFC3B42F}"/>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62438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19AD3-B49D-BF41-9649-9944708F9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5CACF-BA2E-DD46-A47E-2C7D37EF74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CACB9-C731-924E-B648-F6205B52808A}"/>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7817FE64-0E65-0C42-B091-1D1D51CF3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62D6D-9C19-E946-B411-C9189A1C9784}"/>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7703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002F-3B28-AD49-A97B-575F71DD3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34F9-F2FE-9A44-B232-8924058205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D97C1-ED9D-7140-AB07-048D7FF21E3C}"/>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CAF5F512-AD74-0C42-AFE3-E66898DBF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28355-7FD6-6D41-86F4-CB61A84C4E85}"/>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95624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523-7DC0-2A47-B439-45FADC8B8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15213-B671-7144-99C5-DA843525C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F16155-8FD4-704F-BA57-E2E4465AA83A}"/>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AB2148E0-79A9-7049-8B39-76D7B35B4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CE6A8-4E1A-AF49-A2FF-D4F2D28A3FF4}"/>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84242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8B06-7922-314F-8930-4EC9776C1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5921-5CA2-6749-A037-A4D8AAA4D4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72C293-5634-0F4C-BC50-D3945C2C4D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5D814-D8CD-A44E-9CFD-8137FD9CCB88}"/>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6" name="Footer Placeholder 5">
            <a:extLst>
              <a:ext uri="{FF2B5EF4-FFF2-40B4-BE49-F238E27FC236}">
                <a16:creationId xmlns:a16="http://schemas.microsoft.com/office/drawing/2014/main" id="{537746BB-CC5A-2D4A-B3B9-985E9B09B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7B281-2F33-3D4B-8914-36DCD5361672}"/>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01264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C62D-80A1-484B-B843-737133CB08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43C508-3D6F-F440-8E26-F5371CFBF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5A4DF7-B034-4C42-84EA-0F7B806DA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FC2C3-24E2-F74E-BDE1-B407DDD50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B0E0D2-E603-B641-8664-8A2B3A5C2B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96B0C-43F1-664C-9B70-4587775831E2}"/>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8" name="Footer Placeholder 7">
            <a:extLst>
              <a:ext uri="{FF2B5EF4-FFF2-40B4-BE49-F238E27FC236}">
                <a16:creationId xmlns:a16="http://schemas.microsoft.com/office/drawing/2014/main" id="{7B7202F4-3733-8E48-BAC3-D8ED7BB73E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071014-FEA2-384A-9A2A-C2F332084138}"/>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9981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7428-7433-3847-82A7-F1E2C5AD6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E85430-64D0-684C-9727-22298E03CE73}"/>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4" name="Footer Placeholder 3">
            <a:extLst>
              <a:ext uri="{FF2B5EF4-FFF2-40B4-BE49-F238E27FC236}">
                <a16:creationId xmlns:a16="http://schemas.microsoft.com/office/drawing/2014/main" id="{D824E62B-CD81-2846-94C0-BE3E3D006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D0C83-6159-0A4E-AF2C-508B32E0D1AE}"/>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88808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D3998-5C5D-0B42-8982-95716BE3922B}"/>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3" name="Footer Placeholder 2">
            <a:extLst>
              <a:ext uri="{FF2B5EF4-FFF2-40B4-BE49-F238E27FC236}">
                <a16:creationId xmlns:a16="http://schemas.microsoft.com/office/drawing/2014/main" id="{141AB0BC-71C3-7543-954A-97F990C987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03A596-8164-0D40-AABD-EFF0702DF915}"/>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4322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CA9F-9A16-E841-ABB6-E78DD024E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629BFA-62E2-1A47-8990-63EDFCD4C8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A012BD-F624-8741-937A-10F0447A8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6658B-E01F-4E4D-A9F0-EEDE0FA8BC44}"/>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6" name="Footer Placeholder 5">
            <a:extLst>
              <a:ext uri="{FF2B5EF4-FFF2-40B4-BE49-F238E27FC236}">
                <a16:creationId xmlns:a16="http://schemas.microsoft.com/office/drawing/2014/main" id="{BC964CF5-95C7-8B4F-86A7-8A8F00387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6047-8446-334B-A955-4AF631C22C00}"/>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8924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3583-5892-A240-A3C4-16FC86047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EDA00-2C98-AB4C-8442-7BEC03CD1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B35362-73B0-3646-A7B7-853EC2935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7DD0A9-09D0-6C42-80C6-AD5A56539414}"/>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6" name="Footer Placeholder 5">
            <a:extLst>
              <a:ext uri="{FF2B5EF4-FFF2-40B4-BE49-F238E27FC236}">
                <a16:creationId xmlns:a16="http://schemas.microsoft.com/office/drawing/2014/main" id="{2044228C-6942-0D4F-AC99-0134508D9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CB83D-C118-2A42-AED8-29498B209EA6}"/>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02705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B4FC1-2F58-8342-878C-768A82EF0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02945-712A-4E47-9E99-67617E04C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B19E7-457B-3D40-9E6B-9DBFFD049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F661F47B-78D7-8449-8E53-82BBC0C05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D03190-0337-3F4A-94B3-0847F725F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6534D-0569-5740-AC1A-529601B99142}" type="slidenum">
              <a:rPr lang="en-US" smtClean="0"/>
              <a:t>‹#›</a:t>
            </a:fld>
            <a:endParaRPr lang="en-US"/>
          </a:p>
        </p:txBody>
      </p:sp>
    </p:spTree>
    <p:extLst>
      <p:ext uri="{BB962C8B-B14F-4D97-AF65-F5344CB8AC3E}">
        <p14:creationId xmlns:p14="http://schemas.microsoft.com/office/powerpoint/2010/main" val="75873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2D1C-9795-5B4A-92B9-5CF064C289D5}"/>
              </a:ext>
            </a:extLst>
          </p:cNvPr>
          <p:cNvSpPr>
            <a:spLocks noGrp="1"/>
          </p:cNvSpPr>
          <p:nvPr>
            <p:ph type="ctrTitle"/>
          </p:nvPr>
        </p:nvSpPr>
        <p:spPr/>
        <p:txBody>
          <a:bodyPr/>
          <a:lstStyle/>
          <a:p>
            <a:r>
              <a:rPr lang="en-US" dirty="0"/>
              <a:t>Games idea(research)</a:t>
            </a:r>
          </a:p>
        </p:txBody>
      </p:sp>
    </p:spTree>
    <p:extLst>
      <p:ext uri="{BB962C8B-B14F-4D97-AF65-F5344CB8AC3E}">
        <p14:creationId xmlns:p14="http://schemas.microsoft.com/office/powerpoint/2010/main" val="34788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A7F7B-5A2D-FA41-885A-1F2C65381D1C}"/>
              </a:ext>
            </a:extLst>
          </p:cNvPr>
          <p:cNvSpPr>
            <a:spLocks noGrp="1"/>
          </p:cNvSpPr>
          <p:nvPr>
            <p:ph idx="1"/>
          </p:nvPr>
        </p:nvSpPr>
        <p:spPr/>
        <p:txBody>
          <a:bodyPr/>
          <a:lstStyle/>
          <a:p>
            <a:r>
              <a:rPr lang="en-US" dirty="0"/>
              <a:t>Genre: Platformer</a:t>
            </a:r>
          </a:p>
          <a:p>
            <a:endParaRPr lang="en-US" dirty="0"/>
          </a:p>
          <a:p>
            <a:r>
              <a:rPr lang="en-US" dirty="0"/>
              <a:t>Typical Main Mechanic: Jumping</a:t>
            </a:r>
          </a:p>
          <a:p>
            <a:endParaRPr lang="en-US" dirty="0"/>
          </a:p>
          <a:p>
            <a:r>
              <a:rPr lang="en-US" dirty="0"/>
              <a:t>Replacement Mechanic: Falling </a:t>
            </a:r>
          </a:p>
          <a:p>
            <a:endParaRPr lang="en-US" dirty="0"/>
          </a:p>
          <a:p>
            <a:r>
              <a:rPr lang="en-US" dirty="0"/>
              <a:t>Gameplay: You fall from the top of the screen with the end goal being to fall for the longest duration or distance.  Whilst dodging oncoming obstacles which damage you or hinder you from falling. </a:t>
            </a:r>
          </a:p>
        </p:txBody>
      </p:sp>
    </p:spTree>
    <p:extLst>
      <p:ext uri="{BB962C8B-B14F-4D97-AF65-F5344CB8AC3E}">
        <p14:creationId xmlns:p14="http://schemas.microsoft.com/office/powerpoint/2010/main" val="147046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58F9-2840-49B6-9C0A-CFE33C8B15A2}"/>
              </a:ext>
            </a:extLst>
          </p:cNvPr>
          <p:cNvSpPr>
            <a:spLocks noGrp="1"/>
          </p:cNvSpPr>
          <p:nvPr>
            <p:ph type="title"/>
          </p:nvPr>
        </p:nvSpPr>
        <p:spPr/>
        <p:txBody>
          <a:bodyPr/>
          <a:lstStyle/>
          <a:p>
            <a:r>
              <a:rPr lang="en-GB" dirty="0"/>
              <a:t>Themes</a:t>
            </a:r>
          </a:p>
        </p:txBody>
      </p:sp>
      <p:pic>
        <p:nvPicPr>
          <p:cNvPr id="2050" name="Picture 2" descr="Image result for skydiving mobile game">
            <a:extLst>
              <a:ext uri="{FF2B5EF4-FFF2-40B4-BE49-F238E27FC236}">
                <a16:creationId xmlns:a16="http://schemas.microsoft.com/office/drawing/2014/main" id="{1D78A792-FEF0-42B5-B499-01E389012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26" y="1718762"/>
            <a:ext cx="2705742" cy="36076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ubmarine mobile game">
            <a:extLst>
              <a:ext uri="{FF2B5EF4-FFF2-40B4-BE49-F238E27FC236}">
                <a16:creationId xmlns:a16="http://schemas.microsoft.com/office/drawing/2014/main" id="{D96F9F7C-94D5-4142-8632-D2403BFE0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683" y="1690687"/>
            <a:ext cx="2931005" cy="39080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pace mobile game">
            <a:extLst>
              <a:ext uri="{FF2B5EF4-FFF2-40B4-BE49-F238E27FC236}">
                <a16:creationId xmlns:a16="http://schemas.microsoft.com/office/drawing/2014/main" id="{378AB060-1F2D-423B-A0B5-D2B15A1F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88" r="21366"/>
          <a:stretch/>
        </p:blipFill>
        <p:spPr bwMode="auto">
          <a:xfrm>
            <a:off x="7571873" y="1840863"/>
            <a:ext cx="4191001" cy="360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84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6A5D7-E401-CF47-A9D0-B6109717FD98}"/>
              </a:ext>
            </a:extLst>
          </p:cNvPr>
          <p:cNvSpPr>
            <a:spLocks noGrp="1"/>
          </p:cNvSpPr>
          <p:nvPr>
            <p:ph idx="1"/>
          </p:nvPr>
        </p:nvSpPr>
        <p:spPr/>
        <p:txBody>
          <a:bodyPr>
            <a:normAutofit lnSpcReduction="10000"/>
          </a:bodyPr>
          <a:lstStyle/>
          <a:p>
            <a:r>
              <a:rPr lang="en-US" dirty="0"/>
              <a:t>Genre: Racing</a:t>
            </a:r>
          </a:p>
          <a:p>
            <a:endParaRPr lang="en-US" dirty="0"/>
          </a:p>
          <a:p>
            <a:r>
              <a:rPr lang="en-US" dirty="0"/>
              <a:t>Typical Main Mechanic: Catch Up Mechanic</a:t>
            </a:r>
          </a:p>
          <a:p>
            <a:endParaRPr lang="en-US" dirty="0"/>
          </a:p>
          <a:p>
            <a:r>
              <a:rPr lang="en-US" dirty="0"/>
              <a:t>Replacement Mechanic: Slow Down</a:t>
            </a:r>
          </a:p>
          <a:p>
            <a:endParaRPr lang="en-US" dirty="0"/>
          </a:p>
          <a:p>
            <a:r>
              <a:rPr lang="en-US" dirty="0"/>
              <a:t>Gameplay: You have to try and lose the race by crashing into oncoming vehicles and obstacles. In order to claim the highest insurance payout to upgrade and buy a better car to cause more damage. </a:t>
            </a:r>
          </a:p>
        </p:txBody>
      </p:sp>
    </p:spTree>
    <p:extLst>
      <p:ext uri="{BB962C8B-B14F-4D97-AF65-F5344CB8AC3E}">
        <p14:creationId xmlns:p14="http://schemas.microsoft.com/office/powerpoint/2010/main" val="380005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0F76-1061-4844-B72F-89A203F9F5C7}"/>
              </a:ext>
            </a:extLst>
          </p:cNvPr>
          <p:cNvSpPr>
            <a:spLocks noGrp="1"/>
          </p:cNvSpPr>
          <p:nvPr>
            <p:ph type="title"/>
          </p:nvPr>
        </p:nvSpPr>
        <p:spPr/>
        <p:txBody>
          <a:bodyPr/>
          <a:lstStyle/>
          <a:p>
            <a:r>
              <a:rPr lang="en-GB" dirty="0"/>
              <a:t>Themes</a:t>
            </a:r>
          </a:p>
        </p:txBody>
      </p:sp>
      <p:pic>
        <p:nvPicPr>
          <p:cNvPr id="3074" name="Picture 2" descr="Image result for hospital ambulance mobile game">
            <a:extLst>
              <a:ext uri="{FF2B5EF4-FFF2-40B4-BE49-F238E27FC236}">
                <a16:creationId xmlns:a16="http://schemas.microsoft.com/office/drawing/2014/main" id="{9F58849A-1615-4BB0-9D07-3328D7369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23" y="2180492"/>
            <a:ext cx="4439138" cy="24970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running mobile game">
            <a:extLst>
              <a:ext uri="{FF2B5EF4-FFF2-40B4-BE49-F238E27FC236}">
                <a16:creationId xmlns:a16="http://schemas.microsoft.com/office/drawing/2014/main" id="{115E67CE-6A0A-4B5A-B31F-F09C981BE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907" y="1523999"/>
            <a:ext cx="2286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treet running race">
            <a:extLst>
              <a:ext uri="{FF2B5EF4-FFF2-40B4-BE49-F238E27FC236}">
                <a16:creationId xmlns:a16="http://schemas.microsoft.com/office/drawing/2014/main" id="{0C89E706-83E4-44F1-ADA6-D2C5FF553C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58"/>
          <a:stretch/>
        </p:blipFill>
        <p:spPr bwMode="auto">
          <a:xfrm>
            <a:off x="7930660" y="1964372"/>
            <a:ext cx="3938954" cy="292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4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4B325-742E-449F-BF67-95F06EAAD18A}"/>
              </a:ext>
            </a:extLst>
          </p:cNvPr>
          <p:cNvSpPr>
            <a:spLocks noGrp="1"/>
          </p:cNvSpPr>
          <p:nvPr>
            <p:ph idx="1"/>
          </p:nvPr>
        </p:nvSpPr>
        <p:spPr/>
        <p:txBody>
          <a:bodyPr/>
          <a:lstStyle/>
          <a:p>
            <a:r>
              <a:rPr lang="en-US" dirty="0"/>
              <a:t>Genre: Fighting</a:t>
            </a:r>
          </a:p>
          <a:p>
            <a:endParaRPr lang="en-US" dirty="0"/>
          </a:p>
          <a:p>
            <a:r>
              <a:rPr lang="en-US" dirty="0"/>
              <a:t>Typical Main Mechanic: Attacking</a:t>
            </a:r>
          </a:p>
          <a:p>
            <a:endParaRPr lang="en-US" dirty="0"/>
          </a:p>
          <a:p>
            <a:r>
              <a:rPr lang="en-US" dirty="0"/>
              <a:t>Replacement Mechanic: Blocking</a:t>
            </a:r>
          </a:p>
          <a:p>
            <a:endParaRPr lang="en-US" dirty="0"/>
          </a:p>
          <a:p>
            <a:r>
              <a:rPr lang="en-US" dirty="0"/>
              <a:t>Gameplay: A fighting game in which you have to constantly block against a fighter and the first person to fail a block takes damage and loses. </a:t>
            </a:r>
          </a:p>
          <a:p>
            <a:pPr marL="0" indent="0">
              <a:buNone/>
            </a:pPr>
            <a:endParaRPr lang="en-GB" dirty="0"/>
          </a:p>
        </p:txBody>
      </p:sp>
      <p:pic>
        <p:nvPicPr>
          <p:cNvPr id="4" name="Picture 3">
            <a:extLst>
              <a:ext uri="{FF2B5EF4-FFF2-40B4-BE49-F238E27FC236}">
                <a16:creationId xmlns:a16="http://schemas.microsoft.com/office/drawing/2014/main" id="{F0CB6267-318A-426A-AFBA-A1BFEFD998B8}"/>
              </a:ext>
            </a:extLst>
          </p:cNvPr>
          <p:cNvPicPr>
            <a:picLocks noChangeAspect="1"/>
          </p:cNvPicPr>
          <p:nvPr/>
        </p:nvPicPr>
        <p:blipFill>
          <a:blip r:embed="rId2"/>
          <a:stretch>
            <a:fillRect/>
          </a:stretch>
        </p:blipFill>
        <p:spPr>
          <a:xfrm>
            <a:off x="8710863" y="1825625"/>
            <a:ext cx="3224462" cy="1918000"/>
          </a:xfrm>
          <a:prstGeom prst="rect">
            <a:avLst/>
          </a:prstGeom>
        </p:spPr>
      </p:pic>
    </p:spTree>
    <p:extLst>
      <p:ext uri="{BB962C8B-B14F-4D97-AF65-F5344CB8AC3E}">
        <p14:creationId xmlns:p14="http://schemas.microsoft.com/office/powerpoint/2010/main" val="93588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F26E-B23C-4783-B630-EB31FC93CD6D}"/>
              </a:ext>
            </a:extLst>
          </p:cNvPr>
          <p:cNvSpPr>
            <a:spLocks noGrp="1"/>
          </p:cNvSpPr>
          <p:nvPr>
            <p:ph type="title"/>
          </p:nvPr>
        </p:nvSpPr>
        <p:spPr>
          <a:xfrm>
            <a:off x="304801" y="463827"/>
            <a:ext cx="4135255" cy="521277"/>
          </a:xfrm>
        </p:spPr>
        <p:txBody>
          <a:bodyPr>
            <a:normAutofit fontScale="90000"/>
          </a:bodyPr>
          <a:lstStyle/>
          <a:p>
            <a:r>
              <a:rPr lang="en-GB" dirty="0"/>
              <a:t>Themes</a:t>
            </a:r>
          </a:p>
        </p:txBody>
      </p:sp>
      <p:pic>
        <p:nvPicPr>
          <p:cNvPr id="4098" name="Picture 2" descr="Image result for fighting mobile game">
            <a:extLst>
              <a:ext uri="{FF2B5EF4-FFF2-40B4-BE49-F238E27FC236}">
                <a16:creationId xmlns:a16="http://schemas.microsoft.com/office/drawing/2014/main" id="{56949018-9421-438F-A96D-AC72B405A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368061"/>
            <a:ext cx="3915508" cy="28487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edieval fighting mobile game">
            <a:extLst>
              <a:ext uri="{FF2B5EF4-FFF2-40B4-BE49-F238E27FC236}">
                <a16:creationId xmlns:a16="http://schemas.microsoft.com/office/drawing/2014/main" id="{15DE2EF0-B652-4979-B3A2-FB61CE182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893" y="2590799"/>
            <a:ext cx="3352800" cy="24032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dodging bullet mobile game">
            <a:extLst>
              <a:ext uri="{FF2B5EF4-FFF2-40B4-BE49-F238E27FC236}">
                <a16:creationId xmlns:a16="http://schemas.microsoft.com/office/drawing/2014/main" id="{4727B674-2CAC-435E-9558-82FF51DB8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833" y="2553432"/>
            <a:ext cx="3603366" cy="256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22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150</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Games idea(research)</vt:lpstr>
      <vt:lpstr>PowerPoint Presentation</vt:lpstr>
      <vt:lpstr>Themes</vt:lpstr>
      <vt:lpstr>PowerPoint Presentation</vt:lpstr>
      <vt:lpstr>Themes</vt:lpstr>
      <vt:lpstr>PowerPoint Presentation</vt:lpstr>
      <vt:lpstr>Themes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Thomas McLaren</cp:lastModifiedBy>
  <cp:revision>10</cp:revision>
  <dcterms:created xsi:type="dcterms:W3CDTF">2019-02-02T01:38:20Z</dcterms:created>
  <dcterms:modified xsi:type="dcterms:W3CDTF">2019-02-03T22:45:44Z</dcterms:modified>
</cp:coreProperties>
</file>