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63" r:id="rId3"/>
    <p:sldId id="264" r:id="rId4"/>
    <p:sldId id="256" r:id="rId5"/>
    <p:sldId id="257" r:id="rId6"/>
    <p:sldId id="260" r:id="rId7"/>
    <p:sldId id="258" r:id="rId8"/>
    <p:sldId id="259" r:id="rId9"/>
    <p:sldId id="26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P5A757DOFE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ZAaaqN_S6s" TargetMode="Externa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Researching Games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4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Snowglobe</a:t>
            </a:r>
            <a:endParaRPr lang="en-GB" dirty="0" smtClean="0"/>
          </a:p>
          <a:p>
            <a:r>
              <a:rPr lang="en-GB" dirty="0" smtClean="0"/>
              <a:t>Bar/</a:t>
            </a:r>
            <a:r>
              <a:rPr lang="en-GB" dirty="0" err="1" smtClean="0"/>
              <a:t>Restarurant</a:t>
            </a:r>
            <a:r>
              <a:rPr lang="en-GB" dirty="0" smtClean="0"/>
              <a:t> (Cocktail shaker)</a:t>
            </a:r>
          </a:p>
          <a:p>
            <a:r>
              <a:rPr lang="en-GB" dirty="0" smtClean="0"/>
              <a:t>Shaking </a:t>
            </a:r>
            <a:r>
              <a:rPr lang="en-GB" dirty="0" err="1" smtClean="0"/>
              <a:t>someones</a:t>
            </a:r>
            <a:r>
              <a:rPr lang="en-GB" dirty="0" smtClean="0"/>
              <a:t> hand. The longer you shake the more awkward it gets and you gain better multipliers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183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Gravity guy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489" y="3329939"/>
            <a:ext cx="4944842" cy="2781474"/>
          </a:xfrm>
        </p:spPr>
      </p:pic>
      <p:sp>
        <p:nvSpPr>
          <p:cNvPr id="5" name="TextBox 4"/>
          <p:cNvSpPr txBox="1"/>
          <p:nvPr/>
        </p:nvSpPr>
        <p:spPr>
          <a:xfrm>
            <a:off x="448887" y="2227811"/>
            <a:ext cx="5647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Gravity Guy is a game that removes the jump mechanic and replaces it with a gravity mechanic that players can use to overcome obstacles and gaps. </a:t>
            </a:r>
            <a:endParaRPr lang="en-GB" dirty="0"/>
          </a:p>
        </p:txBody>
      </p:sp>
      <p:pic>
        <p:nvPicPr>
          <p:cNvPr id="6" name="jP5A757DOFE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066800" y="3539663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9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Mr gun</a:t>
            </a:r>
            <a:endParaRPr lang="en-GB" dirty="0"/>
          </a:p>
        </p:txBody>
      </p:sp>
      <p:pic>
        <p:nvPicPr>
          <p:cNvPr id="4" name="HZAaaqN_S6s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67048" y="3323879"/>
            <a:ext cx="4572000" cy="2571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5513" y="1846551"/>
            <a:ext cx="49710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Mr Gun is a Shooter/Platformer game that removes movement and Free Aiming and is replaced with a twitch mechanic which requires players to press when the gun is aimed towards the enemy.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622175" y="1846551"/>
            <a:ext cx="4971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Once the player kills an enemy they are moved up a platform to reach the end goal.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80402"/>
            <a:ext cx="5026253" cy="291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77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Game Ideas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12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Shooter w/o movement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Mechanic Taken Away:</a:t>
            </a:r>
          </a:p>
          <a:p>
            <a:r>
              <a:rPr lang="en-GB" dirty="0" smtClean="0"/>
              <a:t>Movement </a:t>
            </a:r>
          </a:p>
          <a:p>
            <a:pPr marL="0" indent="0">
              <a:buNone/>
            </a:pPr>
            <a:r>
              <a:rPr lang="en-GB" dirty="0" smtClean="0"/>
              <a:t>Mechanic Replacing Movement:</a:t>
            </a:r>
          </a:p>
          <a:p>
            <a:r>
              <a:rPr lang="en-GB" dirty="0" smtClean="0"/>
              <a:t>The player will use the recoil of the guns to move about the level. </a:t>
            </a:r>
          </a:p>
          <a:p>
            <a:r>
              <a:rPr lang="en-GB" dirty="0" smtClean="0"/>
              <a:t>Different guns will have different recoil effects </a:t>
            </a:r>
            <a:r>
              <a:rPr lang="en-GB" dirty="0" err="1" smtClean="0"/>
              <a:t>e.g</a:t>
            </a:r>
            <a:r>
              <a:rPr lang="en-GB" dirty="0" smtClean="0"/>
              <a:t> shotguns have more recoil than a handgun.</a:t>
            </a:r>
          </a:p>
          <a:p>
            <a:pPr marL="0" indent="0">
              <a:buNone/>
            </a:pPr>
            <a:r>
              <a:rPr lang="en-GB" dirty="0" smtClean="0"/>
              <a:t>Objective: </a:t>
            </a:r>
          </a:p>
          <a:p>
            <a:r>
              <a:rPr lang="en-GB" dirty="0" smtClean="0"/>
              <a:t>Shoot the enemies to progress through the level.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752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Underwater Creatures</a:t>
            </a:r>
          </a:p>
          <a:p>
            <a:r>
              <a:rPr lang="en-GB" dirty="0" smtClean="0"/>
              <a:t>Bugs</a:t>
            </a:r>
          </a:p>
          <a:p>
            <a:r>
              <a:rPr lang="en-GB" dirty="0" smtClean="0"/>
              <a:t>Domestic Animals 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566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Platformer w/o jumping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Mechanic Taken Away:</a:t>
            </a:r>
          </a:p>
          <a:p>
            <a:r>
              <a:rPr lang="en-GB" dirty="0" smtClean="0"/>
              <a:t>Jumping</a:t>
            </a:r>
          </a:p>
          <a:p>
            <a:pPr marL="0" indent="0">
              <a:buNone/>
            </a:pPr>
            <a:r>
              <a:rPr lang="en-GB" dirty="0" smtClean="0"/>
              <a:t>Mechanic Replacing Jumping:</a:t>
            </a:r>
          </a:p>
          <a:p>
            <a:r>
              <a:rPr lang="en-GB" dirty="0" smtClean="0"/>
              <a:t>Building ladders to move to the next platform</a:t>
            </a:r>
          </a:p>
          <a:p>
            <a:pPr lvl="0"/>
            <a:r>
              <a:rPr lang="en-GB" dirty="0"/>
              <a:t>Judging distances of the gaps and creating a ladder that is long enough but not too long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Objective:</a:t>
            </a:r>
          </a:p>
          <a:p>
            <a:pPr lvl="0"/>
            <a:r>
              <a:rPr lang="en-GB" dirty="0"/>
              <a:t>Players must build a ladder that reaches the window, however the ladder cannot be too long otherwise it will break and it cannot be too short. There will be a safe zone so that players are not punished.</a:t>
            </a:r>
          </a:p>
          <a:p>
            <a:pPr lvl="0"/>
            <a:r>
              <a:rPr lang="en-GB" dirty="0"/>
              <a:t>Once you reach the next platform you earn a point. </a:t>
            </a:r>
          </a:p>
          <a:p>
            <a:pPr lvl="0"/>
            <a:r>
              <a:rPr lang="en-GB" dirty="0"/>
              <a:t>Players will keep progressing until they fail a platform and then have to start again.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38251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Firefighting</a:t>
            </a:r>
          </a:p>
          <a:p>
            <a:r>
              <a:rPr lang="en-GB" dirty="0" smtClean="0"/>
              <a:t>Olympic Pole Vaulting</a:t>
            </a:r>
          </a:p>
          <a:p>
            <a:r>
              <a:rPr lang="en-GB" dirty="0" smtClean="0"/>
              <a:t>Throwing A Ladder from a Helicopter to A Civilian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0805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Idle game w/o tapping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Mechanic Taken Away:</a:t>
            </a:r>
          </a:p>
          <a:p>
            <a:r>
              <a:rPr lang="en-GB" dirty="0" smtClean="0"/>
              <a:t>Tapping</a:t>
            </a:r>
          </a:p>
          <a:p>
            <a:pPr marL="0" indent="0">
              <a:buNone/>
            </a:pPr>
            <a:r>
              <a:rPr lang="en-GB" dirty="0" smtClean="0"/>
              <a:t>Mechanic Replacing Tapping:</a:t>
            </a:r>
          </a:p>
          <a:p>
            <a:r>
              <a:rPr lang="en-GB" dirty="0" smtClean="0"/>
              <a:t>Players will shake the phone, using the gyroscope</a:t>
            </a:r>
          </a:p>
          <a:p>
            <a:pPr marL="0" indent="0">
              <a:buNone/>
            </a:pPr>
            <a:r>
              <a:rPr lang="en-GB" dirty="0" smtClean="0"/>
              <a:t>Objective:</a:t>
            </a:r>
          </a:p>
          <a:p>
            <a:r>
              <a:rPr lang="en-GB" dirty="0" smtClean="0"/>
              <a:t>Players will shake their phone to be rewarded with a multiplier that speeds up investments and business’.</a:t>
            </a:r>
          </a:p>
          <a:p>
            <a:r>
              <a:rPr lang="en-GB" dirty="0" smtClean="0"/>
              <a:t>Players will purchase and upgrade business’ to collect money and progress through the game.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133062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229</TotalTime>
  <Words>350</Words>
  <Application>Microsoft Office PowerPoint</Application>
  <PresentationFormat>Widescreen</PresentationFormat>
  <Paragraphs>46</Paragraphs>
  <Slides>10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Gill Sans MT</vt:lpstr>
      <vt:lpstr>Wingdings 2</vt:lpstr>
      <vt:lpstr>Dividend</vt:lpstr>
      <vt:lpstr>Researching Games</vt:lpstr>
      <vt:lpstr>Gravity guy</vt:lpstr>
      <vt:lpstr>Mr gun</vt:lpstr>
      <vt:lpstr>Game Ideas</vt:lpstr>
      <vt:lpstr>Shooter w/o movement</vt:lpstr>
      <vt:lpstr>Themes</vt:lpstr>
      <vt:lpstr>Platformer w/o jumping</vt:lpstr>
      <vt:lpstr>Themes</vt:lpstr>
      <vt:lpstr>Idle game w/o tapping </vt:lpstr>
      <vt:lpstr>themes</vt:lpstr>
    </vt:vector>
  </TitlesOfParts>
  <Company>University of Suffolk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Ideas</dc:title>
  <dc:creator>Games</dc:creator>
  <cp:lastModifiedBy>Games</cp:lastModifiedBy>
  <cp:revision>14</cp:revision>
  <dcterms:created xsi:type="dcterms:W3CDTF">2019-01-31T13:20:06Z</dcterms:created>
  <dcterms:modified xsi:type="dcterms:W3CDTF">2019-01-31T17:09:17Z</dcterms:modified>
</cp:coreProperties>
</file>