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C4E89-E65F-4322-8B0D-668DB0E49F11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BF5F8-7557-4C42-B9AE-39DF8BF89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48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Stealth game where the character doesn’t move so they have to manipulate the environment around them </a:t>
            </a:r>
          </a:p>
          <a:p>
            <a:pPr lvl="1"/>
            <a:r>
              <a:rPr lang="en-GB" dirty="0"/>
              <a:t>Turn based, you move a piece of the environment and then the AI moves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BF5F8-7557-4C42-B9AE-39DF8BF89C9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8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TSOa9j3tso?start=18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ACA0-22A0-4620-9660-587D0517B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8B95-B381-4CD3-9DCA-213D2AD2E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22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Image result for doodle jump">
            <a:extLst>
              <a:ext uri="{FF2B5EF4-FFF2-40B4-BE49-F238E27FC236}">
                <a16:creationId xmlns:a16="http://schemas.microsoft.com/office/drawing/2014/main" id="{2C711AB4-72F7-4B44-BAA2-E71F51005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8" r="-2" b="-2"/>
          <a:stretch/>
        </p:blipFill>
        <p:spPr bwMode="auto">
          <a:xfrm>
            <a:off x="8435399" y="2927377"/>
            <a:ext cx="2598297" cy="389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F4BE66B8-8133-4F19-8902-421B727A4B0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32496" y="2927377"/>
            <a:ext cx="6917077" cy="38908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E39699E-2F1E-4B45-8043-1FB177D2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DOODLE JUMP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925615-8A92-44E2-A64A-FC279635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1477"/>
            <a:ext cx="9601200" cy="3581400"/>
          </a:xfrm>
        </p:spPr>
        <p:txBody>
          <a:bodyPr/>
          <a:lstStyle/>
          <a:p>
            <a:r>
              <a:rPr lang="en-GB" dirty="0"/>
              <a:t>Doodle Jump</a:t>
            </a:r>
          </a:p>
          <a:p>
            <a:pPr lvl="1"/>
            <a:r>
              <a:rPr lang="en-GB" dirty="0"/>
              <a:t>Platformer </a:t>
            </a:r>
          </a:p>
          <a:p>
            <a:pPr lvl="1"/>
            <a:r>
              <a:rPr lang="en-GB" dirty="0"/>
              <a:t>Replaces traditional movement mechanics with gyroscope controls and automatic jumping, limiting player choice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72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F1B3-3BFC-4A4D-B33E-76BDF42D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86C-80AE-465A-9ED9-FA9D7016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51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ACA0-22A0-4620-9660-587D0517B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8B95-B381-4CD3-9DCA-213D2AD2E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58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5978-5377-4EA4-A18E-3EC2D11A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1</a:t>
            </a:r>
            <a:br>
              <a:rPr lang="en-GB" sz="4000" dirty="0"/>
            </a:br>
            <a:r>
              <a:rPr lang="en-GB" sz="3200" i="1" dirty="0"/>
              <a:t>Platformer with no jumping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35EF-8627-4B46-9516-46623E85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Genre: Platformer</a:t>
            </a:r>
          </a:p>
          <a:p>
            <a:r>
              <a:rPr lang="en-GB" dirty="0"/>
              <a:t>Mechanic removed: Jumping</a:t>
            </a:r>
          </a:p>
          <a:p>
            <a:r>
              <a:rPr lang="en-GB" dirty="0"/>
              <a:t>New solutions</a:t>
            </a:r>
          </a:p>
          <a:p>
            <a:pPr lvl="1"/>
            <a:r>
              <a:rPr lang="en-GB" dirty="0"/>
              <a:t>Players must grow a beanstalk to the correct size in order to allow them to cross gaps between platforms</a:t>
            </a:r>
          </a:p>
          <a:p>
            <a:pPr lvl="1"/>
            <a:r>
              <a:rPr lang="en-GB" dirty="0"/>
              <a:t>Length can either depend on the number of beans supplied to the planting patch or the amount of time the player waters the sprout for</a:t>
            </a:r>
          </a:p>
          <a:p>
            <a:pPr lvl="1"/>
            <a:r>
              <a:rPr lang="en-GB" dirty="0"/>
              <a:t>If the beanstalk if too short, the player will fall to their death</a:t>
            </a:r>
          </a:p>
          <a:p>
            <a:pPr lvl="1"/>
            <a:r>
              <a:rPr lang="en-GB" dirty="0"/>
              <a:t>If the beanstalk is too long, it will grow into the platform and make it break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C48520-227A-4E36-9CD0-B837287729F0}"/>
              </a:ext>
            </a:extLst>
          </p:cNvPr>
          <p:cNvGrpSpPr/>
          <p:nvPr/>
        </p:nvGrpSpPr>
        <p:grpSpPr>
          <a:xfrm>
            <a:off x="6620608" y="230688"/>
            <a:ext cx="5445061" cy="3198312"/>
            <a:chOff x="6095999" y="230688"/>
            <a:chExt cx="5969670" cy="4229046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EBD8183E-5DA4-4CC6-8DAE-310C03E20E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8863680"/>
                </p:ext>
              </p:extLst>
            </p:nvPr>
          </p:nvGraphicFramePr>
          <p:xfrm>
            <a:off x="6096000" y="230688"/>
            <a:ext cx="5969669" cy="2073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Image" r:id="rId3" imgW="8152200" imgH="2831400" progId="Photoshop.Image.15">
                    <p:embed/>
                  </p:oleObj>
                </mc:Choice>
                <mc:Fallback>
                  <p:oleObj name="Image" r:id="rId3" imgW="8152200" imgH="2831400" progId="Photoshop.Image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0" y="230688"/>
                          <a:ext cx="5969669" cy="20739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9CF40455-2DD0-4E65-AC8B-9C9EE955BF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193777"/>
                </p:ext>
              </p:extLst>
            </p:nvPr>
          </p:nvGraphicFramePr>
          <p:xfrm>
            <a:off x="6095999" y="2398265"/>
            <a:ext cx="5969669" cy="2061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Image" r:id="rId5" imgW="8164800" imgH="2818800" progId="Photoshop.Image.15">
                    <p:embed/>
                  </p:oleObj>
                </mc:Choice>
                <mc:Fallback>
                  <p:oleObj name="Image" r:id="rId5" imgW="8164800" imgH="2818800" progId="Photoshop.Image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95999" y="2398265"/>
                          <a:ext cx="5969669" cy="20614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0464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308E-288D-4F37-9446-113646F4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2</a:t>
            </a:r>
            <a:br>
              <a:rPr lang="en-GB" sz="4000" dirty="0"/>
            </a:br>
            <a:r>
              <a:rPr lang="en-GB" sz="2800" i="1" dirty="0"/>
              <a:t>Stealth </a:t>
            </a:r>
            <a:r>
              <a:rPr lang="en-GB" sz="3200" i="1" dirty="0"/>
              <a:t>game</a:t>
            </a:r>
            <a:r>
              <a:rPr lang="en-GB" sz="2800" i="1" dirty="0"/>
              <a:t> with no player movement</a:t>
            </a:r>
            <a:endParaRPr lang="en-GB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5194-DAB0-4897-BFE2-FFC8324F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Genre: Stealth</a:t>
            </a:r>
          </a:p>
          <a:p>
            <a:r>
              <a:rPr lang="en-GB" dirty="0"/>
              <a:t>Mechanic removed: Character movement</a:t>
            </a:r>
          </a:p>
          <a:p>
            <a:r>
              <a:rPr lang="en-GB" dirty="0"/>
              <a:t>New solution</a:t>
            </a:r>
          </a:p>
          <a:p>
            <a:pPr lvl="1"/>
            <a:r>
              <a:rPr lang="en-GB" dirty="0"/>
              <a:t>The player must manipulate the environment around them to stay hidden</a:t>
            </a:r>
          </a:p>
          <a:p>
            <a:pPr lvl="1"/>
            <a:r>
              <a:rPr lang="en-GB" dirty="0"/>
              <a:t>The game features AI and works on a turn-based system where the player will move the environment and then the AI will take a turn to move</a:t>
            </a:r>
          </a:p>
          <a:p>
            <a:pPr lvl="1"/>
            <a:r>
              <a:rPr lang="en-GB" dirty="0"/>
              <a:t>Could create some movement constraints based on testing</a:t>
            </a:r>
          </a:p>
          <a:p>
            <a:pPr lvl="1"/>
            <a:r>
              <a:rPr lang="en-GB" dirty="0"/>
              <a:t>The game could also work in real-time, with AI/environment being moved constantly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8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225-4746-4A48-93F6-16AA5EB3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7A28-792D-4135-9C54-4EB349A6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2440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216</Words>
  <Application>Microsoft Office PowerPoint</Application>
  <PresentationFormat>Widescreen</PresentationFormat>
  <Paragraphs>26</Paragraphs>
  <Slides>7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Image</vt:lpstr>
      <vt:lpstr>Game research</vt:lpstr>
      <vt:lpstr>DOODLE JUMP</vt:lpstr>
      <vt:lpstr>PowerPoint Presentation</vt:lpstr>
      <vt:lpstr>Game ideas</vt:lpstr>
      <vt:lpstr>IDEA 1 Platformer with no jumping</vt:lpstr>
      <vt:lpstr>IDEA 2 Stealth game with no player movement</vt:lpstr>
      <vt:lpstr>IDEA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research</dc:title>
  <dc:creator>Amy Potter (s183169)</dc:creator>
  <cp:lastModifiedBy>Amy Potter (s183169)</cp:lastModifiedBy>
  <cp:revision>3</cp:revision>
  <dcterms:created xsi:type="dcterms:W3CDTF">2019-01-31T21:46:22Z</dcterms:created>
  <dcterms:modified xsi:type="dcterms:W3CDTF">2019-01-31T22:03:07Z</dcterms:modified>
</cp:coreProperties>
</file>