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102B-9CBD-2440-AB1C-AE09ED44A8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075BE3-930F-024E-ABC4-2A7160BA0F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AD8A7A-BFCD-3548-86D1-1989AC81BCDB}"/>
              </a:ext>
            </a:extLst>
          </p:cNvPr>
          <p:cNvSpPr>
            <a:spLocks noGrp="1"/>
          </p:cNvSpPr>
          <p:nvPr>
            <p:ph type="dt" sz="half" idx="10"/>
          </p:nvPr>
        </p:nvSpPr>
        <p:spPr/>
        <p:txBody>
          <a:bodyPr/>
          <a:lstStyle/>
          <a:p>
            <a:fld id="{40EA307B-BFD0-5945-AEAF-892574685C92}" type="datetimeFigureOut">
              <a:rPr lang="en-US" smtClean="0"/>
              <a:t>2/3/2019</a:t>
            </a:fld>
            <a:endParaRPr lang="en-US"/>
          </a:p>
        </p:txBody>
      </p:sp>
      <p:sp>
        <p:nvSpPr>
          <p:cNvPr id="5" name="Footer Placeholder 4">
            <a:extLst>
              <a:ext uri="{FF2B5EF4-FFF2-40B4-BE49-F238E27FC236}">
                <a16:creationId xmlns:a16="http://schemas.microsoft.com/office/drawing/2014/main" id="{1F44EE81-3651-9543-B772-3642D7740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17317-BF70-374A-BF23-688342D62F4D}"/>
              </a:ext>
            </a:extLst>
          </p:cNvPr>
          <p:cNvSpPr>
            <a:spLocks noGrp="1"/>
          </p:cNvSpPr>
          <p:nvPr>
            <p:ph type="sldNum" sz="quarter" idx="12"/>
          </p:nvPr>
        </p:nvSpPr>
        <p:spPr/>
        <p:txBody>
          <a:bodyPr/>
          <a:lstStyle/>
          <a:p>
            <a:fld id="{B176534D-0569-5740-AC1A-529601B99142}" type="slidenum">
              <a:rPr lang="en-US" smtClean="0"/>
              <a:t>‹#›</a:t>
            </a:fld>
            <a:endParaRPr lang="en-US"/>
          </a:p>
        </p:txBody>
      </p:sp>
    </p:spTree>
    <p:extLst>
      <p:ext uri="{BB962C8B-B14F-4D97-AF65-F5344CB8AC3E}">
        <p14:creationId xmlns:p14="http://schemas.microsoft.com/office/powerpoint/2010/main" val="2622972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D3AF-9C39-0541-BE0D-56EAC307AF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896062-C654-FF42-9370-0D7DE8DD8A2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1B4A1-073F-D140-929E-FE167CCDD1F6}"/>
              </a:ext>
            </a:extLst>
          </p:cNvPr>
          <p:cNvSpPr>
            <a:spLocks noGrp="1"/>
          </p:cNvSpPr>
          <p:nvPr>
            <p:ph type="dt" sz="half" idx="10"/>
          </p:nvPr>
        </p:nvSpPr>
        <p:spPr/>
        <p:txBody>
          <a:bodyPr/>
          <a:lstStyle/>
          <a:p>
            <a:fld id="{40EA307B-BFD0-5945-AEAF-892574685C92}" type="datetimeFigureOut">
              <a:rPr lang="en-US" smtClean="0"/>
              <a:t>2/3/2019</a:t>
            </a:fld>
            <a:endParaRPr lang="en-US"/>
          </a:p>
        </p:txBody>
      </p:sp>
      <p:sp>
        <p:nvSpPr>
          <p:cNvPr id="5" name="Footer Placeholder 4">
            <a:extLst>
              <a:ext uri="{FF2B5EF4-FFF2-40B4-BE49-F238E27FC236}">
                <a16:creationId xmlns:a16="http://schemas.microsoft.com/office/drawing/2014/main" id="{4078F3BA-16C2-0440-AE99-1E29D1521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D0DD7-DBF9-5542-A0ED-183CAFC3B42F}"/>
              </a:ext>
            </a:extLst>
          </p:cNvPr>
          <p:cNvSpPr>
            <a:spLocks noGrp="1"/>
          </p:cNvSpPr>
          <p:nvPr>
            <p:ph type="sldNum" sz="quarter" idx="12"/>
          </p:nvPr>
        </p:nvSpPr>
        <p:spPr/>
        <p:txBody>
          <a:bodyPr/>
          <a:lstStyle/>
          <a:p>
            <a:fld id="{B176534D-0569-5740-AC1A-529601B99142}" type="slidenum">
              <a:rPr lang="en-US" smtClean="0"/>
              <a:t>‹#›</a:t>
            </a:fld>
            <a:endParaRPr lang="en-US"/>
          </a:p>
        </p:txBody>
      </p:sp>
    </p:spTree>
    <p:extLst>
      <p:ext uri="{BB962C8B-B14F-4D97-AF65-F5344CB8AC3E}">
        <p14:creationId xmlns:p14="http://schemas.microsoft.com/office/powerpoint/2010/main" val="2624382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C19AD3-B49D-BF41-9649-9944708F93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C5CACF-BA2E-DD46-A47E-2C7D37EF74C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CACB9-C731-924E-B648-F6205B52808A}"/>
              </a:ext>
            </a:extLst>
          </p:cNvPr>
          <p:cNvSpPr>
            <a:spLocks noGrp="1"/>
          </p:cNvSpPr>
          <p:nvPr>
            <p:ph type="dt" sz="half" idx="10"/>
          </p:nvPr>
        </p:nvSpPr>
        <p:spPr/>
        <p:txBody>
          <a:bodyPr/>
          <a:lstStyle/>
          <a:p>
            <a:fld id="{40EA307B-BFD0-5945-AEAF-892574685C92}" type="datetimeFigureOut">
              <a:rPr lang="en-US" smtClean="0"/>
              <a:t>2/3/2019</a:t>
            </a:fld>
            <a:endParaRPr lang="en-US"/>
          </a:p>
        </p:txBody>
      </p:sp>
      <p:sp>
        <p:nvSpPr>
          <p:cNvPr id="5" name="Footer Placeholder 4">
            <a:extLst>
              <a:ext uri="{FF2B5EF4-FFF2-40B4-BE49-F238E27FC236}">
                <a16:creationId xmlns:a16="http://schemas.microsoft.com/office/drawing/2014/main" id="{7817FE64-0E65-0C42-B091-1D1D51CF3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162D6D-9C19-E946-B411-C9189A1C9784}"/>
              </a:ext>
            </a:extLst>
          </p:cNvPr>
          <p:cNvSpPr>
            <a:spLocks noGrp="1"/>
          </p:cNvSpPr>
          <p:nvPr>
            <p:ph type="sldNum" sz="quarter" idx="12"/>
          </p:nvPr>
        </p:nvSpPr>
        <p:spPr/>
        <p:txBody>
          <a:bodyPr/>
          <a:lstStyle/>
          <a:p>
            <a:fld id="{B176534D-0569-5740-AC1A-529601B99142}" type="slidenum">
              <a:rPr lang="en-US" smtClean="0"/>
              <a:t>‹#›</a:t>
            </a:fld>
            <a:endParaRPr lang="en-US"/>
          </a:p>
        </p:txBody>
      </p:sp>
    </p:spTree>
    <p:extLst>
      <p:ext uri="{BB962C8B-B14F-4D97-AF65-F5344CB8AC3E}">
        <p14:creationId xmlns:p14="http://schemas.microsoft.com/office/powerpoint/2010/main" val="770341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5002F-3B28-AD49-A97B-575F71DD3A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F34F9-F2FE-9A44-B232-8924058205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D97C1-ED9D-7140-AB07-048D7FF21E3C}"/>
              </a:ext>
            </a:extLst>
          </p:cNvPr>
          <p:cNvSpPr>
            <a:spLocks noGrp="1"/>
          </p:cNvSpPr>
          <p:nvPr>
            <p:ph type="dt" sz="half" idx="10"/>
          </p:nvPr>
        </p:nvSpPr>
        <p:spPr/>
        <p:txBody>
          <a:bodyPr/>
          <a:lstStyle/>
          <a:p>
            <a:fld id="{40EA307B-BFD0-5945-AEAF-892574685C92}" type="datetimeFigureOut">
              <a:rPr lang="en-US" smtClean="0"/>
              <a:t>2/3/2019</a:t>
            </a:fld>
            <a:endParaRPr lang="en-US"/>
          </a:p>
        </p:txBody>
      </p:sp>
      <p:sp>
        <p:nvSpPr>
          <p:cNvPr id="5" name="Footer Placeholder 4">
            <a:extLst>
              <a:ext uri="{FF2B5EF4-FFF2-40B4-BE49-F238E27FC236}">
                <a16:creationId xmlns:a16="http://schemas.microsoft.com/office/drawing/2014/main" id="{CAF5F512-AD74-0C42-AFE3-E66898DBF9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28355-7FD6-6D41-86F4-CB61A84C4E85}"/>
              </a:ext>
            </a:extLst>
          </p:cNvPr>
          <p:cNvSpPr>
            <a:spLocks noGrp="1"/>
          </p:cNvSpPr>
          <p:nvPr>
            <p:ph type="sldNum" sz="quarter" idx="12"/>
          </p:nvPr>
        </p:nvSpPr>
        <p:spPr/>
        <p:txBody>
          <a:bodyPr/>
          <a:lstStyle/>
          <a:p>
            <a:fld id="{B176534D-0569-5740-AC1A-529601B99142}" type="slidenum">
              <a:rPr lang="en-US" smtClean="0"/>
              <a:t>‹#›</a:t>
            </a:fld>
            <a:endParaRPr lang="en-US"/>
          </a:p>
        </p:txBody>
      </p:sp>
    </p:spTree>
    <p:extLst>
      <p:ext uri="{BB962C8B-B14F-4D97-AF65-F5344CB8AC3E}">
        <p14:creationId xmlns:p14="http://schemas.microsoft.com/office/powerpoint/2010/main" val="956245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0523-7DC0-2A47-B439-45FADC8B82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B15213-B671-7144-99C5-DA843525CE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F16155-8FD4-704F-BA57-E2E4465AA83A}"/>
              </a:ext>
            </a:extLst>
          </p:cNvPr>
          <p:cNvSpPr>
            <a:spLocks noGrp="1"/>
          </p:cNvSpPr>
          <p:nvPr>
            <p:ph type="dt" sz="half" idx="10"/>
          </p:nvPr>
        </p:nvSpPr>
        <p:spPr/>
        <p:txBody>
          <a:bodyPr/>
          <a:lstStyle/>
          <a:p>
            <a:fld id="{40EA307B-BFD0-5945-AEAF-892574685C92}" type="datetimeFigureOut">
              <a:rPr lang="en-US" smtClean="0"/>
              <a:t>2/3/2019</a:t>
            </a:fld>
            <a:endParaRPr lang="en-US"/>
          </a:p>
        </p:txBody>
      </p:sp>
      <p:sp>
        <p:nvSpPr>
          <p:cNvPr id="5" name="Footer Placeholder 4">
            <a:extLst>
              <a:ext uri="{FF2B5EF4-FFF2-40B4-BE49-F238E27FC236}">
                <a16:creationId xmlns:a16="http://schemas.microsoft.com/office/drawing/2014/main" id="{AB2148E0-79A9-7049-8B39-76D7B35B4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CE6A8-4E1A-AF49-A2FF-D4F2D28A3FF4}"/>
              </a:ext>
            </a:extLst>
          </p:cNvPr>
          <p:cNvSpPr>
            <a:spLocks noGrp="1"/>
          </p:cNvSpPr>
          <p:nvPr>
            <p:ph type="sldNum" sz="quarter" idx="12"/>
          </p:nvPr>
        </p:nvSpPr>
        <p:spPr/>
        <p:txBody>
          <a:bodyPr/>
          <a:lstStyle/>
          <a:p>
            <a:fld id="{B176534D-0569-5740-AC1A-529601B99142}" type="slidenum">
              <a:rPr lang="en-US" smtClean="0"/>
              <a:t>‹#›</a:t>
            </a:fld>
            <a:endParaRPr lang="en-US"/>
          </a:p>
        </p:txBody>
      </p:sp>
    </p:spTree>
    <p:extLst>
      <p:ext uri="{BB962C8B-B14F-4D97-AF65-F5344CB8AC3E}">
        <p14:creationId xmlns:p14="http://schemas.microsoft.com/office/powerpoint/2010/main" val="184242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8B06-7922-314F-8930-4EC9776C19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5921-5CA2-6749-A037-A4D8AAA4D48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72C293-5634-0F4C-BC50-D3945C2C4D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F5D814-D8CD-A44E-9CFD-8137FD9CCB88}"/>
              </a:ext>
            </a:extLst>
          </p:cNvPr>
          <p:cNvSpPr>
            <a:spLocks noGrp="1"/>
          </p:cNvSpPr>
          <p:nvPr>
            <p:ph type="dt" sz="half" idx="10"/>
          </p:nvPr>
        </p:nvSpPr>
        <p:spPr/>
        <p:txBody>
          <a:bodyPr/>
          <a:lstStyle/>
          <a:p>
            <a:fld id="{40EA307B-BFD0-5945-AEAF-892574685C92}" type="datetimeFigureOut">
              <a:rPr lang="en-US" smtClean="0"/>
              <a:t>2/3/2019</a:t>
            </a:fld>
            <a:endParaRPr lang="en-US"/>
          </a:p>
        </p:txBody>
      </p:sp>
      <p:sp>
        <p:nvSpPr>
          <p:cNvPr id="6" name="Footer Placeholder 5">
            <a:extLst>
              <a:ext uri="{FF2B5EF4-FFF2-40B4-BE49-F238E27FC236}">
                <a16:creationId xmlns:a16="http://schemas.microsoft.com/office/drawing/2014/main" id="{537746BB-CC5A-2D4A-B3B9-985E9B09B1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27B281-2F33-3D4B-8914-36DCD5361672}"/>
              </a:ext>
            </a:extLst>
          </p:cNvPr>
          <p:cNvSpPr>
            <a:spLocks noGrp="1"/>
          </p:cNvSpPr>
          <p:nvPr>
            <p:ph type="sldNum" sz="quarter" idx="12"/>
          </p:nvPr>
        </p:nvSpPr>
        <p:spPr/>
        <p:txBody>
          <a:bodyPr/>
          <a:lstStyle/>
          <a:p>
            <a:fld id="{B176534D-0569-5740-AC1A-529601B99142}" type="slidenum">
              <a:rPr lang="en-US" smtClean="0"/>
              <a:t>‹#›</a:t>
            </a:fld>
            <a:endParaRPr lang="en-US"/>
          </a:p>
        </p:txBody>
      </p:sp>
    </p:spTree>
    <p:extLst>
      <p:ext uri="{BB962C8B-B14F-4D97-AF65-F5344CB8AC3E}">
        <p14:creationId xmlns:p14="http://schemas.microsoft.com/office/powerpoint/2010/main" val="1012642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C62D-80A1-484B-B843-737133CB08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43C508-3D6F-F440-8E26-F5371CFBF8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05A4DF7-B034-4C42-84EA-0F7B806DAB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1FC2C3-24E2-F74E-BDE1-B407DDD500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2B0E0D2-E603-B641-8664-8A2B3A5C2B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696B0C-43F1-664C-9B70-4587775831E2}"/>
              </a:ext>
            </a:extLst>
          </p:cNvPr>
          <p:cNvSpPr>
            <a:spLocks noGrp="1"/>
          </p:cNvSpPr>
          <p:nvPr>
            <p:ph type="dt" sz="half" idx="10"/>
          </p:nvPr>
        </p:nvSpPr>
        <p:spPr/>
        <p:txBody>
          <a:bodyPr/>
          <a:lstStyle/>
          <a:p>
            <a:fld id="{40EA307B-BFD0-5945-AEAF-892574685C92}" type="datetimeFigureOut">
              <a:rPr lang="en-US" smtClean="0"/>
              <a:t>2/3/2019</a:t>
            </a:fld>
            <a:endParaRPr lang="en-US"/>
          </a:p>
        </p:txBody>
      </p:sp>
      <p:sp>
        <p:nvSpPr>
          <p:cNvPr id="8" name="Footer Placeholder 7">
            <a:extLst>
              <a:ext uri="{FF2B5EF4-FFF2-40B4-BE49-F238E27FC236}">
                <a16:creationId xmlns:a16="http://schemas.microsoft.com/office/drawing/2014/main" id="{7B7202F4-3733-8E48-BAC3-D8ED7BB73E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071014-FEA2-384A-9A2A-C2F332084138}"/>
              </a:ext>
            </a:extLst>
          </p:cNvPr>
          <p:cNvSpPr>
            <a:spLocks noGrp="1"/>
          </p:cNvSpPr>
          <p:nvPr>
            <p:ph type="sldNum" sz="quarter" idx="12"/>
          </p:nvPr>
        </p:nvSpPr>
        <p:spPr/>
        <p:txBody>
          <a:bodyPr/>
          <a:lstStyle/>
          <a:p>
            <a:fld id="{B176534D-0569-5740-AC1A-529601B99142}" type="slidenum">
              <a:rPr lang="en-US" smtClean="0"/>
              <a:t>‹#›</a:t>
            </a:fld>
            <a:endParaRPr lang="en-US"/>
          </a:p>
        </p:txBody>
      </p:sp>
    </p:spTree>
    <p:extLst>
      <p:ext uri="{BB962C8B-B14F-4D97-AF65-F5344CB8AC3E}">
        <p14:creationId xmlns:p14="http://schemas.microsoft.com/office/powerpoint/2010/main" val="99816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57428-7433-3847-82A7-F1E2C5AD6D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E85430-64D0-684C-9727-22298E03CE73}"/>
              </a:ext>
            </a:extLst>
          </p:cNvPr>
          <p:cNvSpPr>
            <a:spLocks noGrp="1"/>
          </p:cNvSpPr>
          <p:nvPr>
            <p:ph type="dt" sz="half" idx="10"/>
          </p:nvPr>
        </p:nvSpPr>
        <p:spPr/>
        <p:txBody>
          <a:bodyPr/>
          <a:lstStyle/>
          <a:p>
            <a:fld id="{40EA307B-BFD0-5945-AEAF-892574685C92}" type="datetimeFigureOut">
              <a:rPr lang="en-US" smtClean="0"/>
              <a:t>2/3/2019</a:t>
            </a:fld>
            <a:endParaRPr lang="en-US"/>
          </a:p>
        </p:txBody>
      </p:sp>
      <p:sp>
        <p:nvSpPr>
          <p:cNvPr id="4" name="Footer Placeholder 3">
            <a:extLst>
              <a:ext uri="{FF2B5EF4-FFF2-40B4-BE49-F238E27FC236}">
                <a16:creationId xmlns:a16="http://schemas.microsoft.com/office/drawing/2014/main" id="{D824E62B-CD81-2846-94C0-BE3E3D0065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8D0C83-6159-0A4E-AF2C-508B32E0D1AE}"/>
              </a:ext>
            </a:extLst>
          </p:cNvPr>
          <p:cNvSpPr>
            <a:spLocks noGrp="1"/>
          </p:cNvSpPr>
          <p:nvPr>
            <p:ph type="sldNum" sz="quarter" idx="12"/>
          </p:nvPr>
        </p:nvSpPr>
        <p:spPr/>
        <p:txBody>
          <a:bodyPr/>
          <a:lstStyle/>
          <a:p>
            <a:fld id="{B176534D-0569-5740-AC1A-529601B99142}" type="slidenum">
              <a:rPr lang="en-US" smtClean="0"/>
              <a:t>‹#›</a:t>
            </a:fld>
            <a:endParaRPr lang="en-US"/>
          </a:p>
        </p:txBody>
      </p:sp>
    </p:spTree>
    <p:extLst>
      <p:ext uri="{BB962C8B-B14F-4D97-AF65-F5344CB8AC3E}">
        <p14:creationId xmlns:p14="http://schemas.microsoft.com/office/powerpoint/2010/main" val="2888082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D3998-5C5D-0B42-8982-95716BE3922B}"/>
              </a:ext>
            </a:extLst>
          </p:cNvPr>
          <p:cNvSpPr>
            <a:spLocks noGrp="1"/>
          </p:cNvSpPr>
          <p:nvPr>
            <p:ph type="dt" sz="half" idx="10"/>
          </p:nvPr>
        </p:nvSpPr>
        <p:spPr/>
        <p:txBody>
          <a:bodyPr/>
          <a:lstStyle/>
          <a:p>
            <a:fld id="{40EA307B-BFD0-5945-AEAF-892574685C92}" type="datetimeFigureOut">
              <a:rPr lang="en-US" smtClean="0"/>
              <a:t>2/3/2019</a:t>
            </a:fld>
            <a:endParaRPr lang="en-US"/>
          </a:p>
        </p:txBody>
      </p:sp>
      <p:sp>
        <p:nvSpPr>
          <p:cNvPr id="3" name="Footer Placeholder 2">
            <a:extLst>
              <a:ext uri="{FF2B5EF4-FFF2-40B4-BE49-F238E27FC236}">
                <a16:creationId xmlns:a16="http://schemas.microsoft.com/office/drawing/2014/main" id="{141AB0BC-71C3-7543-954A-97F990C987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03A596-8164-0D40-AABD-EFF0702DF915}"/>
              </a:ext>
            </a:extLst>
          </p:cNvPr>
          <p:cNvSpPr>
            <a:spLocks noGrp="1"/>
          </p:cNvSpPr>
          <p:nvPr>
            <p:ph type="sldNum" sz="quarter" idx="12"/>
          </p:nvPr>
        </p:nvSpPr>
        <p:spPr/>
        <p:txBody>
          <a:bodyPr/>
          <a:lstStyle/>
          <a:p>
            <a:fld id="{B176534D-0569-5740-AC1A-529601B99142}" type="slidenum">
              <a:rPr lang="en-US" smtClean="0"/>
              <a:t>‹#›</a:t>
            </a:fld>
            <a:endParaRPr lang="en-US"/>
          </a:p>
        </p:txBody>
      </p:sp>
    </p:spTree>
    <p:extLst>
      <p:ext uri="{BB962C8B-B14F-4D97-AF65-F5344CB8AC3E}">
        <p14:creationId xmlns:p14="http://schemas.microsoft.com/office/powerpoint/2010/main" val="243226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CA9F-9A16-E841-ABB6-E78DD024E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629BFA-62E2-1A47-8990-63EDFCD4C8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A012BD-F624-8741-937A-10F0447A8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86658B-E01F-4E4D-A9F0-EEDE0FA8BC44}"/>
              </a:ext>
            </a:extLst>
          </p:cNvPr>
          <p:cNvSpPr>
            <a:spLocks noGrp="1"/>
          </p:cNvSpPr>
          <p:nvPr>
            <p:ph type="dt" sz="half" idx="10"/>
          </p:nvPr>
        </p:nvSpPr>
        <p:spPr/>
        <p:txBody>
          <a:bodyPr/>
          <a:lstStyle/>
          <a:p>
            <a:fld id="{40EA307B-BFD0-5945-AEAF-892574685C92}" type="datetimeFigureOut">
              <a:rPr lang="en-US" smtClean="0"/>
              <a:t>2/3/2019</a:t>
            </a:fld>
            <a:endParaRPr lang="en-US"/>
          </a:p>
        </p:txBody>
      </p:sp>
      <p:sp>
        <p:nvSpPr>
          <p:cNvPr id="6" name="Footer Placeholder 5">
            <a:extLst>
              <a:ext uri="{FF2B5EF4-FFF2-40B4-BE49-F238E27FC236}">
                <a16:creationId xmlns:a16="http://schemas.microsoft.com/office/drawing/2014/main" id="{BC964CF5-95C7-8B4F-86A7-8A8F00387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F56047-8446-334B-A955-4AF631C22C00}"/>
              </a:ext>
            </a:extLst>
          </p:cNvPr>
          <p:cNvSpPr>
            <a:spLocks noGrp="1"/>
          </p:cNvSpPr>
          <p:nvPr>
            <p:ph type="sldNum" sz="quarter" idx="12"/>
          </p:nvPr>
        </p:nvSpPr>
        <p:spPr/>
        <p:txBody>
          <a:bodyPr/>
          <a:lstStyle/>
          <a:p>
            <a:fld id="{B176534D-0569-5740-AC1A-529601B99142}" type="slidenum">
              <a:rPr lang="en-US" smtClean="0"/>
              <a:t>‹#›</a:t>
            </a:fld>
            <a:endParaRPr lang="en-US"/>
          </a:p>
        </p:txBody>
      </p:sp>
    </p:spTree>
    <p:extLst>
      <p:ext uri="{BB962C8B-B14F-4D97-AF65-F5344CB8AC3E}">
        <p14:creationId xmlns:p14="http://schemas.microsoft.com/office/powerpoint/2010/main" val="189240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3583-5892-A240-A3C4-16FC86047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7EDA00-2C98-AB4C-8442-7BEC03CD1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B35362-73B0-3646-A7B7-853EC2935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7DD0A9-09D0-6C42-80C6-AD5A56539414}"/>
              </a:ext>
            </a:extLst>
          </p:cNvPr>
          <p:cNvSpPr>
            <a:spLocks noGrp="1"/>
          </p:cNvSpPr>
          <p:nvPr>
            <p:ph type="dt" sz="half" idx="10"/>
          </p:nvPr>
        </p:nvSpPr>
        <p:spPr/>
        <p:txBody>
          <a:bodyPr/>
          <a:lstStyle/>
          <a:p>
            <a:fld id="{40EA307B-BFD0-5945-AEAF-892574685C92}" type="datetimeFigureOut">
              <a:rPr lang="en-US" smtClean="0"/>
              <a:t>2/3/2019</a:t>
            </a:fld>
            <a:endParaRPr lang="en-US"/>
          </a:p>
        </p:txBody>
      </p:sp>
      <p:sp>
        <p:nvSpPr>
          <p:cNvPr id="6" name="Footer Placeholder 5">
            <a:extLst>
              <a:ext uri="{FF2B5EF4-FFF2-40B4-BE49-F238E27FC236}">
                <a16:creationId xmlns:a16="http://schemas.microsoft.com/office/drawing/2014/main" id="{2044228C-6942-0D4F-AC99-0134508D9A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8CB83D-C118-2A42-AED8-29498B209EA6}"/>
              </a:ext>
            </a:extLst>
          </p:cNvPr>
          <p:cNvSpPr>
            <a:spLocks noGrp="1"/>
          </p:cNvSpPr>
          <p:nvPr>
            <p:ph type="sldNum" sz="quarter" idx="12"/>
          </p:nvPr>
        </p:nvSpPr>
        <p:spPr/>
        <p:txBody>
          <a:bodyPr/>
          <a:lstStyle/>
          <a:p>
            <a:fld id="{B176534D-0569-5740-AC1A-529601B99142}" type="slidenum">
              <a:rPr lang="en-US" smtClean="0"/>
              <a:t>‹#›</a:t>
            </a:fld>
            <a:endParaRPr lang="en-US"/>
          </a:p>
        </p:txBody>
      </p:sp>
    </p:spTree>
    <p:extLst>
      <p:ext uri="{BB962C8B-B14F-4D97-AF65-F5344CB8AC3E}">
        <p14:creationId xmlns:p14="http://schemas.microsoft.com/office/powerpoint/2010/main" val="1027051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9B4FC1-2F58-8342-878C-768A82EF06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402945-712A-4E47-9E99-67617E04C8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B19E7-457B-3D40-9E6B-9DBFFD0491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EA307B-BFD0-5945-AEAF-892574685C92}" type="datetimeFigureOut">
              <a:rPr lang="en-US" smtClean="0"/>
              <a:t>2/3/2019</a:t>
            </a:fld>
            <a:endParaRPr lang="en-US"/>
          </a:p>
        </p:txBody>
      </p:sp>
      <p:sp>
        <p:nvSpPr>
          <p:cNvPr id="5" name="Footer Placeholder 4">
            <a:extLst>
              <a:ext uri="{FF2B5EF4-FFF2-40B4-BE49-F238E27FC236}">
                <a16:creationId xmlns:a16="http://schemas.microsoft.com/office/drawing/2014/main" id="{F661F47B-78D7-8449-8E53-82BBC0C053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D03190-0337-3F4A-94B3-0847F725FB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76534D-0569-5740-AC1A-529601B99142}" type="slidenum">
              <a:rPr lang="en-US" smtClean="0"/>
              <a:t>‹#›</a:t>
            </a:fld>
            <a:endParaRPr lang="en-US"/>
          </a:p>
        </p:txBody>
      </p:sp>
    </p:spTree>
    <p:extLst>
      <p:ext uri="{BB962C8B-B14F-4D97-AF65-F5344CB8AC3E}">
        <p14:creationId xmlns:p14="http://schemas.microsoft.com/office/powerpoint/2010/main" val="758732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F2D1C-9795-5B4A-92B9-5CF064C289D5}"/>
              </a:ext>
            </a:extLst>
          </p:cNvPr>
          <p:cNvSpPr>
            <a:spLocks noGrp="1"/>
          </p:cNvSpPr>
          <p:nvPr>
            <p:ph type="ctrTitle"/>
          </p:nvPr>
        </p:nvSpPr>
        <p:spPr/>
        <p:txBody>
          <a:bodyPr/>
          <a:lstStyle/>
          <a:p>
            <a:r>
              <a:rPr lang="en-US" dirty="0"/>
              <a:t>Games with Mechanic Replacement (research)</a:t>
            </a:r>
          </a:p>
        </p:txBody>
      </p:sp>
      <p:sp>
        <p:nvSpPr>
          <p:cNvPr id="3" name="Subtitle 2">
            <a:extLst>
              <a:ext uri="{FF2B5EF4-FFF2-40B4-BE49-F238E27FC236}">
                <a16:creationId xmlns:a16="http://schemas.microsoft.com/office/drawing/2014/main" id="{4259F73B-0F7D-1E40-846C-7A02BDF992C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885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E833-6776-4840-A571-9A0BC137E44E}"/>
              </a:ext>
            </a:extLst>
          </p:cNvPr>
          <p:cNvSpPr>
            <a:spLocks noGrp="1"/>
          </p:cNvSpPr>
          <p:nvPr>
            <p:ph type="title"/>
          </p:nvPr>
        </p:nvSpPr>
        <p:spPr/>
        <p:txBody>
          <a:bodyPr/>
          <a:lstStyle/>
          <a:p>
            <a:r>
              <a:rPr lang="en-US"/>
              <a:t>Baby Bird Fall Down</a:t>
            </a:r>
          </a:p>
        </p:txBody>
      </p:sp>
      <p:sp>
        <p:nvSpPr>
          <p:cNvPr id="3" name="Content Placeholder 2">
            <a:extLst>
              <a:ext uri="{FF2B5EF4-FFF2-40B4-BE49-F238E27FC236}">
                <a16:creationId xmlns:a16="http://schemas.microsoft.com/office/drawing/2014/main" id="{70FA7F7B-5A2D-FA41-885A-1F2C65381D1C}"/>
              </a:ext>
            </a:extLst>
          </p:cNvPr>
          <p:cNvSpPr>
            <a:spLocks noGrp="1"/>
          </p:cNvSpPr>
          <p:nvPr>
            <p:ph idx="1"/>
          </p:nvPr>
        </p:nvSpPr>
        <p:spPr/>
        <p:txBody>
          <a:bodyPr/>
          <a:lstStyle/>
          <a:p>
            <a:r>
              <a:rPr lang="en-US" dirty="0"/>
              <a:t>Genre: Platformer</a:t>
            </a:r>
          </a:p>
          <a:p>
            <a:endParaRPr lang="en-US" dirty="0"/>
          </a:p>
          <a:p>
            <a:r>
              <a:rPr lang="en-US" dirty="0"/>
              <a:t>Typical Main Mechanic: Jumping</a:t>
            </a:r>
          </a:p>
          <a:p>
            <a:endParaRPr lang="en-US" dirty="0"/>
          </a:p>
          <a:p>
            <a:r>
              <a:rPr lang="en-US" dirty="0"/>
              <a:t>Replacement </a:t>
            </a:r>
            <a:r>
              <a:rPr lang="en-US" dirty="0" err="1"/>
              <a:t>Menchanic</a:t>
            </a:r>
            <a:r>
              <a:rPr lang="en-US" dirty="0"/>
              <a:t>: Falling </a:t>
            </a:r>
          </a:p>
          <a:p>
            <a:endParaRPr lang="en-US" dirty="0"/>
          </a:p>
          <a:p>
            <a:r>
              <a:rPr lang="en-US" dirty="0"/>
              <a:t>Gameplay: You fall from the top of the screen making sure not to go off the bottom or top of the screen. You stay alive by landing on different platforms and jumping off them before going off screen. </a:t>
            </a:r>
          </a:p>
          <a:p>
            <a:endParaRPr lang="en-US" dirty="0"/>
          </a:p>
        </p:txBody>
      </p:sp>
      <p:pic>
        <p:nvPicPr>
          <p:cNvPr id="4" name="Picture 4">
            <a:extLst>
              <a:ext uri="{FF2B5EF4-FFF2-40B4-BE49-F238E27FC236}">
                <a16:creationId xmlns:a16="http://schemas.microsoft.com/office/drawing/2014/main" id="{2A870B8E-98E9-224C-A574-C501333B3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6130" y="553065"/>
            <a:ext cx="3412322" cy="4065533"/>
          </a:xfrm>
          <a:prstGeom prst="rect">
            <a:avLst/>
          </a:prstGeom>
        </p:spPr>
      </p:pic>
    </p:spTree>
    <p:extLst>
      <p:ext uri="{BB962C8B-B14F-4D97-AF65-F5344CB8AC3E}">
        <p14:creationId xmlns:p14="http://schemas.microsoft.com/office/powerpoint/2010/main" val="147046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BDBE9-6CF1-3748-A34F-85C4DD47DBBB}"/>
              </a:ext>
            </a:extLst>
          </p:cNvPr>
          <p:cNvSpPr>
            <a:spLocks noGrp="1"/>
          </p:cNvSpPr>
          <p:nvPr>
            <p:ph type="title"/>
          </p:nvPr>
        </p:nvSpPr>
        <p:spPr/>
        <p:txBody>
          <a:bodyPr/>
          <a:lstStyle/>
          <a:p>
            <a:r>
              <a:rPr lang="en-US" dirty="0"/>
              <a:t>Rival Gears Racing </a:t>
            </a:r>
          </a:p>
        </p:txBody>
      </p:sp>
      <p:sp>
        <p:nvSpPr>
          <p:cNvPr id="3" name="Content Placeholder 2">
            <a:extLst>
              <a:ext uri="{FF2B5EF4-FFF2-40B4-BE49-F238E27FC236}">
                <a16:creationId xmlns:a16="http://schemas.microsoft.com/office/drawing/2014/main" id="{1606A5D7-E401-CF47-A9D0-B6109717FD98}"/>
              </a:ext>
            </a:extLst>
          </p:cNvPr>
          <p:cNvSpPr>
            <a:spLocks noGrp="1"/>
          </p:cNvSpPr>
          <p:nvPr>
            <p:ph idx="1"/>
          </p:nvPr>
        </p:nvSpPr>
        <p:spPr/>
        <p:txBody>
          <a:bodyPr>
            <a:normAutofit lnSpcReduction="10000"/>
          </a:bodyPr>
          <a:lstStyle/>
          <a:p>
            <a:r>
              <a:rPr lang="en-US" dirty="0"/>
              <a:t>Genre: Racing</a:t>
            </a:r>
          </a:p>
          <a:p>
            <a:endParaRPr lang="en-US" dirty="0"/>
          </a:p>
          <a:p>
            <a:r>
              <a:rPr lang="en-US" dirty="0"/>
              <a:t>Typical Main Mechanic: Catch Up Mechanic</a:t>
            </a:r>
          </a:p>
          <a:p>
            <a:endParaRPr lang="en-US" dirty="0"/>
          </a:p>
          <a:p>
            <a:r>
              <a:rPr lang="en-US" dirty="0"/>
              <a:t>Replacement Mechanic: Dodging</a:t>
            </a:r>
          </a:p>
          <a:p>
            <a:endParaRPr lang="en-US" dirty="0"/>
          </a:p>
          <a:p>
            <a:r>
              <a:rPr lang="en-US" dirty="0"/>
              <a:t>Gameplay: You race against other players, however instead of accelerating your car it is already constantly accelerating. In order to beat your opponent you have to dodge oncoming vehicles in order to stay ahead of your opponent. </a:t>
            </a:r>
          </a:p>
        </p:txBody>
      </p:sp>
      <p:pic>
        <p:nvPicPr>
          <p:cNvPr id="5" name="Picture 4">
            <a:extLst>
              <a:ext uri="{FF2B5EF4-FFF2-40B4-BE49-F238E27FC236}">
                <a16:creationId xmlns:a16="http://schemas.microsoft.com/office/drawing/2014/main" id="{49A0B8D8-D045-4108-BE64-999298CBFB92}"/>
              </a:ext>
            </a:extLst>
          </p:cNvPr>
          <p:cNvPicPr>
            <a:picLocks noChangeAspect="1"/>
          </p:cNvPicPr>
          <p:nvPr/>
        </p:nvPicPr>
        <p:blipFill>
          <a:blip r:embed="rId2"/>
          <a:stretch>
            <a:fillRect/>
          </a:stretch>
        </p:blipFill>
        <p:spPr>
          <a:xfrm>
            <a:off x="7812505" y="1027906"/>
            <a:ext cx="3962400" cy="2615559"/>
          </a:xfrm>
          <a:prstGeom prst="rect">
            <a:avLst/>
          </a:prstGeom>
        </p:spPr>
      </p:pic>
    </p:spTree>
    <p:extLst>
      <p:ext uri="{BB962C8B-B14F-4D97-AF65-F5344CB8AC3E}">
        <p14:creationId xmlns:p14="http://schemas.microsoft.com/office/powerpoint/2010/main" val="3800055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24AD-8EDD-4439-A386-C5A547E6B38F}"/>
              </a:ext>
            </a:extLst>
          </p:cNvPr>
          <p:cNvSpPr>
            <a:spLocks noGrp="1"/>
          </p:cNvSpPr>
          <p:nvPr>
            <p:ph type="title"/>
          </p:nvPr>
        </p:nvSpPr>
        <p:spPr/>
        <p:txBody>
          <a:bodyPr/>
          <a:lstStyle/>
          <a:p>
            <a:r>
              <a:rPr lang="en-GB" dirty="0"/>
              <a:t>Floppy Dodge</a:t>
            </a:r>
          </a:p>
        </p:txBody>
      </p:sp>
      <p:sp>
        <p:nvSpPr>
          <p:cNvPr id="3" name="Content Placeholder 2">
            <a:extLst>
              <a:ext uri="{FF2B5EF4-FFF2-40B4-BE49-F238E27FC236}">
                <a16:creationId xmlns:a16="http://schemas.microsoft.com/office/drawing/2014/main" id="{2A34B325-742E-449F-BF67-95F06EAAD18A}"/>
              </a:ext>
            </a:extLst>
          </p:cNvPr>
          <p:cNvSpPr>
            <a:spLocks noGrp="1"/>
          </p:cNvSpPr>
          <p:nvPr>
            <p:ph idx="1"/>
          </p:nvPr>
        </p:nvSpPr>
        <p:spPr/>
        <p:txBody>
          <a:bodyPr/>
          <a:lstStyle/>
          <a:p>
            <a:r>
              <a:rPr lang="en-US" dirty="0"/>
              <a:t>Genre: Endless Runner</a:t>
            </a:r>
          </a:p>
          <a:p>
            <a:endParaRPr lang="en-US" dirty="0"/>
          </a:p>
          <a:p>
            <a:r>
              <a:rPr lang="en-US" dirty="0"/>
              <a:t>Typical Main Mechanic: Jumping/Sliding/Ducking</a:t>
            </a:r>
          </a:p>
          <a:p>
            <a:endParaRPr lang="en-US" dirty="0"/>
          </a:p>
          <a:p>
            <a:r>
              <a:rPr lang="en-US" dirty="0"/>
              <a:t>Replacement Mechanic: Reversing</a:t>
            </a:r>
          </a:p>
          <a:p>
            <a:endParaRPr lang="en-US" dirty="0"/>
          </a:p>
          <a:p>
            <a:r>
              <a:rPr lang="en-US" dirty="0"/>
              <a:t>Gameplay: You have a never ending map where you have to avoid lasers. However you can chose to go backward or forward or stay still in order to wait to avoid lasers. </a:t>
            </a:r>
          </a:p>
          <a:p>
            <a:pPr marL="0" indent="0">
              <a:buNone/>
            </a:pPr>
            <a:endParaRPr lang="en-GB" dirty="0"/>
          </a:p>
        </p:txBody>
      </p:sp>
      <p:pic>
        <p:nvPicPr>
          <p:cNvPr id="4" name="Picture 3">
            <a:extLst>
              <a:ext uri="{FF2B5EF4-FFF2-40B4-BE49-F238E27FC236}">
                <a16:creationId xmlns:a16="http://schemas.microsoft.com/office/drawing/2014/main" id="{F0CB6267-318A-426A-AFBA-A1BFEFD998B8}"/>
              </a:ext>
            </a:extLst>
          </p:cNvPr>
          <p:cNvPicPr>
            <a:picLocks noChangeAspect="1"/>
          </p:cNvPicPr>
          <p:nvPr/>
        </p:nvPicPr>
        <p:blipFill>
          <a:blip r:embed="rId2"/>
          <a:stretch>
            <a:fillRect/>
          </a:stretch>
        </p:blipFill>
        <p:spPr>
          <a:xfrm>
            <a:off x="8710863" y="1825625"/>
            <a:ext cx="3224462" cy="1918000"/>
          </a:xfrm>
          <a:prstGeom prst="rect">
            <a:avLst/>
          </a:prstGeom>
        </p:spPr>
      </p:pic>
    </p:spTree>
    <p:extLst>
      <p:ext uri="{BB962C8B-B14F-4D97-AF65-F5344CB8AC3E}">
        <p14:creationId xmlns:p14="http://schemas.microsoft.com/office/powerpoint/2010/main" val="935888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176</Words>
  <Application>Microsoft Office PowerPoint</Application>
  <PresentationFormat>Widescreen</PresentationFormat>
  <Paragraphs>25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Games with Mechanic Replacement (research)</vt:lpstr>
      <vt:lpstr>Baby Bird Fall Down</vt:lpstr>
      <vt:lpstr>Rival Gears Racing </vt:lpstr>
      <vt:lpstr>Floppy Dodge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Thomas McLaren</cp:lastModifiedBy>
  <cp:revision>5</cp:revision>
  <dcterms:created xsi:type="dcterms:W3CDTF">2019-02-02T01:38:20Z</dcterms:created>
  <dcterms:modified xsi:type="dcterms:W3CDTF">2019-02-03T22:03:35Z</dcterms:modified>
</cp:coreProperties>
</file>