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C4E89-E65F-4322-8B0D-668DB0E49F11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BF5F8-7557-4C42-B9AE-39DF8BF89C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48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Stealth game where the character doesn’t move so they have to manipulate the environment around them </a:t>
            </a:r>
          </a:p>
          <a:p>
            <a:pPr lvl="1"/>
            <a:r>
              <a:rPr lang="en-GB" dirty="0"/>
              <a:t>Turn based, you move a piece of the environment and then the AI moves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BF5F8-7557-4C42-B9AE-39DF8BF89C9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8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TSOa9j3tso?start=18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UIvVC6eSJY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P3A_Mv17uw?start=41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ACA0-22A0-4620-9660-587D0517B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38B95-B381-4CD3-9DCA-213D2AD2E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22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Image result for doodle jump">
            <a:extLst>
              <a:ext uri="{FF2B5EF4-FFF2-40B4-BE49-F238E27FC236}">
                <a16:creationId xmlns:a16="http://schemas.microsoft.com/office/drawing/2014/main" id="{2C711AB4-72F7-4B44-BAA2-E71F51005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8" r="-2" b="-2"/>
          <a:stretch/>
        </p:blipFill>
        <p:spPr bwMode="auto">
          <a:xfrm>
            <a:off x="8706225" y="2701172"/>
            <a:ext cx="2651321" cy="397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F4BE66B8-8133-4F19-8902-421B727A4B0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15187" y="2701172"/>
            <a:ext cx="7058236" cy="397025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E39699E-2F1E-4B45-8043-1FB177D2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DOODLE JUMP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925615-8A92-44E2-A64A-FC279635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1477"/>
            <a:ext cx="9601200" cy="3581400"/>
          </a:xfrm>
        </p:spPr>
        <p:txBody>
          <a:bodyPr/>
          <a:lstStyle/>
          <a:p>
            <a:r>
              <a:rPr lang="en-GB" dirty="0"/>
              <a:t>Doodle Jump is a platformer which replaces traditional movement mechanics with gyroscope controls and automatic jumping, limiting player choice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72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F1B3-3BFC-4A4D-B33E-76BDF42D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GB" dirty="0"/>
              <a:t>SPLATOON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86C-80AE-465A-9ED9-FA9D7016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0072"/>
            <a:ext cx="9601200" cy="3581400"/>
          </a:xfrm>
        </p:spPr>
        <p:txBody>
          <a:bodyPr/>
          <a:lstStyle/>
          <a:p>
            <a:r>
              <a:rPr lang="en-GB" dirty="0"/>
              <a:t>Splatoon is a third-person shooter where instead of shooting one another, players complete a game mode objective by covering the area in ink. </a:t>
            </a:r>
          </a:p>
          <a:p>
            <a:r>
              <a:rPr lang="en-GB" dirty="0"/>
              <a:t>As well as this, players replenish their ammo by turning into a squid and swimming through their own paint colour rather than traditional reloading</a:t>
            </a:r>
          </a:p>
          <a:p>
            <a:r>
              <a:rPr lang="en-GB" dirty="0"/>
              <a:t>For example, in Turf Wars, the team with the most ground covered by the ink colour at the end of the timer is the winner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4F7B6E-66C5-484B-B294-A37AE7867BA9}"/>
              </a:ext>
            </a:extLst>
          </p:cNvPr>
          <p:cNvGrpSpPr/>
          <p:nvPr/>
        </p:nvGrpSpPr>
        <p:grpSpPr>
          <a:xfrm>
            <a:off x="997527" y="3574475"/>
            <a:ext cx="11086995" cy="3084635"/>
            <a:chOff x="2743200" y="4646197"/>
            <a:chExt cx="7400926" cy="2059093"/>
          </a:xfrm>
        </p:grpSpPr>
        <p:pic>
          <p:nvPicPr>
            <p:cNvPr id="2050" name="Picture 2" descr="Image result for splatoon">
              <a:extLst>
                <a:ext uri="{FF2B5EF4-FFF2-40B4-BE49-F238E27FC236}">
                  <a16:creationId xmlns:a16="http://schemas.microsoft.com/office/drawing/2014/main" id="{24F1522F-0DA1-4C1F-A15A-A26683263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6526" y="4646197"/>
              <a:ext cx="3657600" cy="205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Online Media 3">
              <a:hlinkClick r:id="" action="ppaction://media"/>
              <a:extLst>
                <a:ext uri="{FF2B5EF4-FFF2-40B4-BE49-F238E27FC236}">
                  <a16:creationId xmlns:a16="http://schemas.microsoft.com/office/drawing/2014/main" id="{EA7D9BFA-E54B-456F-9A5B-8FB5910B434C}"/>
                </a:ext>
              </a:extLst>
            </p:cNvPr>
            <p:cNvPicPr>
              <a:picLocks noRot="1" noChangeAspect="1"/>
            </p:cNvPicPr>
            <p:nvPr>
              <a:videoFile r:link="rId1"/>
            </p:nvPr>
          </p:nvPicPr>
          <p:blipFill>
            <a:blip r:embed="rId4"/>
            <a:stretch>
              <a:fillRect/>
            </a:stretch>
          </p:blipFill>
          <p:spPr>
            <a:xfrm>
              <a:off x="2743200" y="4647890"/>
              <a:ext cx="3657600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51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0BAA-BC1F-44DF-A4E5-9EFC480C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VVVVVV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7675-7D9F-48EF-BADC-D02A59D3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0910"/>
            <a:ext cx="9601200" cy="3581400"/>
          </a:xfrm>
        </p:spPr>
        <p:txBody>
          <a:bodyPr/>
          <a:lstStyle/>
          <a:p>
            <a:r>
              <a:rPr lang="en-GB" dirty="0"/>
              <a:t>VVVVVV is a retro-looking 2D platformer where jumping is removed and is replaced with the ability to invert gravity</a:t>
            </a:r>
          </a:p>
          <a:p>
            <a:r>
              <a:rPr lang="en-GB" dirty="0"/>
              <a:t>Players had to flip gravity at the correct moment in order to avoid spikes and progress through the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79AE3A-C510-4412-905F-C76BBDBC5D0D}"/>
              </a:ext>
            </a:extLst>
          </p:cNvPr>
          <p:cNvGrpSpPr/>
          <p:nvPr/>
        </p:nvGrpSpPr>
        <p:grpSpPr>
          <a:xfrm>
            <a:off x="822997" y="3116116"/>
            <a:ext cx="11260983" cy="3127660"/>
            <a:chOff x="3482110" y="3840020"/>
            <a:chExt cx="7407566" cy="2057400"/>
          </a:xfrm>
        </p:grpSpPr>
        <p:pic>
          <p:nvPicPr>
            <p:cNvPr id="4" name="Online Media 3">
              <a:hlinkClick r:id="" action="ppaction://media"/>
              <a:extLst>
                <a:ext uri="{FF2B5EF4-FFF2-40B4-BE49-F238E27FC236}">
                  <a16:creationId xmlns:a16="http://schemas.microsoft.com/office/drawing/2014/main" id="{66C0CA8D-16D6-454C-996E-F90F92AFF154}"/>
                </a:ext>
              </a:extLst>
            </p:cNvPr>
            <p:cNvPicPr>
              <a:picLocks noRot="1" noChangeAspect="1"/>
            </p:cNvPicPr>
            <p:nvPr>
              <a:videoFile r:link="rId1"/>
            </p:nvPr>
          </p:nvPicPr>
          <p:blipFill>
            <a:blip r:embed="rId3"/>
            <a:stretch>
              <a:fillRect/>
            </a:stretch>
          </p:blipFill>
          <p:spPr>
            <a:xfrm>
              <a:off x="3482110" y="3840020"/>
              <a:ext cx="3657600" cy="2057400"/>
            </a:xfrm>
            <a:prstGeom prst="rect">
              <a:avLst/>
            </a:prstGeom>
          </p:spPr>
        </p:pic>
        <p:pic>
          <p:nvPicPr>
            <p:cNvPr id="3074" name="Picture 2" descr="Image result for vvvvvv screenshot">
              <a:extLst>
                <a:ext uri="{FF2B5EF4-FFF2-40B4-BE49-F238E27FC236}">
                  <a16:creationId xmlns:a16="http://schemas.microsoft.com/office/drawing/2014/main" id="{5734CDD9-09B7-4E18-9362-239158AED1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7"/>
            <a:stretch/>
          </p:blipFill>
          <p:spPr bwMode="auto">
            <a:xfrm>
              <a:off x="7232076" y="3840020"/>
              <a:ext cx="3657600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684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ACA0-22A0-4620-9660-587D0517B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38B95-B381-4CD3-9DCA-213D2AD2E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58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5978-5377-4EA4-A18E-3EC2D11A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1</a:t>
            </a:r>
            <a:br>
              <a:rPr lang="en-GB" sz="4000" dirty="0"/>
            </a:br>
            <a:r>
              <a:rPr lang="en-GB" sz="3200" i="1" dirty="0"/>
              <a:t>Platformer with no jumping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35EF-8627-4B46-9516-46623E85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5334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Genre: Platformer</a:t>
            </a:r>
          </a:p>
          <a:p>
            <a:r>
              <a:rPr lang="en-GB" dirty="0"/>
              <a:t>Mechanic removed: Jumping</a:t>
            </a:r>
          </a:p>
          <a:p>
            <a:r>
              <a:rPr lang="en-GB" dirty="0"/>
              <a:t>New solutions</a:t>
            </a:r>
          </a:p>
          <a:p>
            <a:pPr lvl="1"/>
            <a:r>
              <a:rPr lang="en-GB" dirty="0"/>
              <a:t>Players must grow a beanstalk to the correct size in order to allow them to cross gaps between platforms</a:t>
            </a:r>
          </a:p>
          <a:p>
            <a:pPr lvl="1"/>
            <a:r>
              <a:rPr lang="en-GB" dirty="0"/>
              <a:t>Length can either depend on the number of beans supplied to the planting patch or the amount of time the player waters the sprout for</a:t>
            </a:r>
          </a:p>
          <a:p>
            <a:pPr lvl="1"/>
            <a:r>
              <a:rPr lang="en-GB" dirty="0"/>
              <a:t>If the beanstalk if too short, the player will fall to their death</a:t>
            </a:r>
          </a:p>
          <a:p>
            <a:pPr lvl="1"/>
            <a:r>
              <a:rPr lang="en-GB" dirty="0"/>
              <a:t>If the beanstalk is too long, it will grow into the platform and make it break</a:t>
            </a:r>
          </a:p>
          <a:p>
            <a:r>
              <a:rPr lang="en-GB" dirty="0"/>
              <a:t>Themes</a:t>
            </a:r>
          </a:p>
          <a:p>
            <a:pPr lvl="1"/>
            <a:r>
              <a:rPr lang="en-GB" dirty="0"/>
              <a:t>Based on stationery, players could hold to pull the length of pencil out of a pen pot until they think it is long enough</a:t>
            </a:r>
          </a:p>
          <a:p>
            <a:pPr lvl="1"/>
            <a:r>
              <a:rPr lang="en-GB" dirty="0"/>
              <a:t>Players squeeze an icing bag to create a bridge and help a gingerbread man across gingerbread platforms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C48520-227A-4E36-9CD0-B837287729F0}"/>
              </a:ext>
            </a:extLst>
          </p:cNvPr>
          <p:cNvGrpSpPr/>
          <p:nvPr/>
        </p:nvGrpSpPr>
        <p:grpSpPr>
          <a:xfrm>
            <a:off x="6620608" y="230688"/>
            <a:ext cx="5445061" cy="3198312"/>
            <a:chOff x="6095999" y="230688"/>
            <a:chExt cx="5969670" cy="4229046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EBD8183E-5DA4-4CC6-8DAE-310C03E20E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8863680"/>
                </p:ext>
              </p:extLst>
            </p:nvPr>
          </p:nvGraphicFramePr>
          <p:xfrm>
            <a:off x="6096000" y="230688"/>
            <a:ext cx="5969669" cy="20739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" name="Image" r:id="rId3" imgW="8152200" imgH="2831400" progId="Photoshop.Image.15">
                    <p:embed/>
                  </p:oleObj>
                </mc:Choice>
                <mc:Fallback>
                  <p:oleObj name="Image" r:id="rId3" imgW="8152200" imgH="2831400" progId="Photoshop.Image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96000" y="230688"/>
                          <a:ext cx="5969669" cy="20739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9CF40455-2DD0-4E65-AC8B-9C9EE955BF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193777"/>
                </p:ext>
              </p:extLst>
            </p:nvPr>
          </p:nvGraphicFramePr>
          <p:xfrm>
            <a:off x="6095999" y="2398265"/>
            <a:ext cx="5969669" cy="2061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" name="Image" r:id="rId5" imgW="8164800" imgH="2818800" progId="Photoshop.Image.15">
                    <p:embed/>
                  </p:oleObj>
                </mc:Choice>
                <mc:Fallback>
                  <p:oleObj name="Image" r:id="rId5" imgW="8164800" imgH="2818800" progId="Photoshop.Image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95999" y="2398265"/>
                          <a:ext cx="5969669" cy="20614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0464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308E-288D-4F37-9446-113646F4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2</a:t>
            </a:r>
            <a:br>
              <a:rPr lang="en-GB" sz="4000" dirty="0"/>
            </a:br>
            <a:r>
              <a:rPr lang="en-GB" sz="2800" i="1" dirty="0"/>
              <a:t>Stealth </a:t>
            </a:r>
            <a:r>
              <a:rPr lang="en-GB" sz="3200" i="1" dirty="0"/>
              <a:t>game</a:t>
            </a:r>
            <a:r>
              <a:rPr lang="en-GB" sz="2800" i="1" dirty="0"/>
              <a:t> with no player movement</a:t>
            </a:r>
            <a:endParaRPr lang="en-GB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5194-DAB0-4897-BFE2-FFC8324F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8869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Genre: Stealth</a:t>
            </a:r>
          </a:p>
          <a:p>
            <a:r>
              <a:rPr lang="en-GB" dirty="0"/>
              <a:t>Mechanic removed: Character movement</a:t>
            </a:r>
          </a:p>
          <a:p>
            <a:r>
              <a:rPr lang="en-GB" dirty="0"/>
              <a:t>New solution</a:t>
            </a:r>
          </a:p>
          <a:p>
            <a:pPr lvl="1"/>
            <a:r>
              <a:rPr lang="en-GB" dirty="0"/>
              <a:t>The player must manipulate the environment around them to stay hidden</a:t>
            </a:r>
          </a:p>
          <a:p>
            <a:pPr lvl="1"/>
            <a:r>
              <a:rPr lang="en-GB" dirty="0"/>
              <a:t>The game features AI and works on a turn-based system where the player will move the environment and then the AI will take a turn to move</a:t>
            </a:r>
          </a:p>
          <a:p>
            <a:pPr lvl="1"/>
            <a:r>
              <a:rPr lang="en-GB" dirty="0"/>
              <a:t>Could create some movement constraints based on testing</a:t>
            </a:r>
          </a:p>
          <a:p>
            <a:pPr lvl="1"/>
            <a:r>
              <a:rPr lang="en-GB" dirty="0"/>
              <a:t>The game could also work in real-time, with AI/environment being moved constantly</a:t>
            </a:r>
          </a:p>
          <a:p>
            <a:r>
              <a:rPr lang="en-GB" dirty="0"/>
              <a:t>Themes</a:t>
            </a:r>
          </a:p>
          <a:p>
            <a:pPr lvl="1"/>
            <a:r>
              <a:rPr lang="en-GB" dirty="0"/>
              <a:t>School and trying to avoid being caught skipping lessons</a:t>
            </a:r>
          </a:p>
          <a:p>
            <a:pPr lvl="1"/>
            <a:r>
              <a:rPr lang="en-GB" dirty="0"/>
              <a:t>A mouse stealing different ingredients from a pantry and trying to avoid being caught by the owners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8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5225-4746-4A48-93F6-16AA5EB3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IDEA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7A28-792D-4135-9C54-4EB349A6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Maze game where you cannot see but the player solves the puzzle using “echo location”</a:t>
            </a:r>
          </a:p>
          <a:p>
            <a:pPr lvl="1"/>
            <a:r>
              <a:rPr lang="en-GB" dirty="0"/>
              <a:t>Themes: A bat or oilbird navigating cave system</a:t>
            </a:r>
          </a:p>
          <a:p>
            <a:r>
              <a:rPr lang="en-GB" dirty="0"/>
              <a:t>Racing game where the car accelerates itself and you can only brake and steer. Maybe use timing/precision to avoid obstacles.</a:t>
            </a:r>
          </a:p>
          <a:p>
            <a:r>
              <a:rPr lang="en-GB" dirty="0"/>
              <a:t>Drag racing game where you shift gears by answering simple maths </a:t>
            </a:r>
            <a:r>
              <a:rPr lang="en-GB"/>
              <a:t>questions correctly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2440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469</Words>
  <Application>Microsoft Office PowerPoint</Application>
  <PresentationFormat>Widescreen</PresentationFormat>
  <Paragraphs>41</Paragraphs>
  <Slides>8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Franklin Gothic Book</vt:lpstr>
      <vt:lpstr>Crop</vt:lpstr>
      <vt:lpstr>Image</vt:lpstr>
      <vt:lpstr>Game research</vt:lpstr>
      <vt:lpstr>DOODLE JUMP</vt:lpstr>
      <vt:lpstr>SPLATOON</vt:lpstr>
      <vt:lpstr>VVVVVV</vt:lpstr>
      <vt:lpstr>Game ideas</vt:lpstr>
      <vt:lpstr>IDEA 1 Platformer with no jumping</vt:lpstr>
      <vt:lpstr>IDEA 2 Stealth game with no player movement</vt:lpstr>
      <vt:lpstr>IDEA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research</dc:title>
  <dc:creator>Amy Potter (s183169)</dc:creator>
  <cp:lastModifiedBy>Amy Potter (s183169)</cp:lastModifiedBy>
  <cp:revision>19</cp:revision>
  <dcterms:created xsi:type="dcterms:W3CDTF">2019-01-31T21:46:22Z</dcterms:created>
  <dcterms:modified xsi:type="dcterms:W3CDTF">2019-02-03T18:44:43Z</dcterms:modified>
</cp:coreProperties>
</file>