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89D56A-9202-40E9-8632-8902BD8B943D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D9D315-94B7-4C2B-A581-586646413C8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6136" y="4221088"/>
            <a:ext cx="3052192" cy="86409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GB" sz="2900" b="1" dirty="0" err="1" smtClean="0"/>
              <a:t>Alixander</a:t>
            </a:r>
            <a:r>
              <a:rPr lang="en-GB" sz="2900" b="1" dirty="0" smtClean="0"/>
              <a:t> </a:t>
            </a:r>
            <a:r>
              <a:rPr lang="en-GB" sz="2900" b="1" dirty="0" err="1" smtClean="0"/>
              <a:t>Roden</a:t>
            </a:r>
            <a:endParaRPr lang="en-GB" sz="2900" b="1" dirty="0" smtClean="0"/>
          </a:p>
          <a:p>
            <a:pPr algn="r"/>
            <a:r>
              <a:rPr lang="en-GB" sz="2900" b="1" dirty="0" err="1" smtClean="0"/>
              <a:t>Ionut</a:t>
            </a:r>
            <a:r>
              <a:rPr lang="en-GB" sz="2900" b="1" dirty="0" smtClean="0"/>
              <a:t> </a:t>
            </a:r>
            <a:r>
              <a:rPr lang="en-GB" sz="2900" b="1" dirty="0" err="1" smtClean="0"/>
              <a:t>Ciobanu</a:t>
            </a:r>
            <a:endParaRPr lang="en-GB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b="1" dirty="0" smtClean="0">
                <a:latin typeface="Times New Roman" pitchFamily="18" charset="0"/>
                <a:cs typeface="Times New Roman" pitchFamily="18" charset="0"/>
              </a:rPr>
              <a:t>Sumo digital brief</a:t>
            </a:r>
            <a:br>
              <a:rPr lang="en-GB" sz="6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6000" b="1" dirty="0" smtClean="0">
                <a:latin typeface="Times New Roman" pitchFamily="18" charset="0"/>
                <a:cs typeface="Times New Roman" pitchFamily="18" charset="0"/>
              </a:rPr>
              <a:t>Presentation</a:t>
            </a:r>
            <a:endParaRPr lang="en-GB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32656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6 </a:t>
            </a:r>
          </a:p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Group 03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Brief summary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Single player game</a:t>
            </a:r>
          </a:p>
          <a:p>
            <a:r>
              <a:rPr lang="en-GB" dirty="0" smtClean="0"/>
              <a:t>Identify a genre that have a typical mechanic / set of mechanics</a:t>
            </a:r>
          </a:p>
          <a:p>
            <a:r>
              <a:rPr lang="en-GB" dirty="0" smtClean="0"/>
              <a:t>Remove a mechanic from the game </a:t>
            </a:r>
          </a:p>
          <a:p>
            <a:r>
              <a:rPr lang="en-GB" dirty="0" smtClean="0"/>
              <a:t>Substitute the mechanic with a new one that solves the resulted problems</a:t>
            </a:r>
          </a:p>
          <a:p>
            <a:r>
              <a:rPr lang="en-GB" dirty="0" smtClean="0"/>
              <a:t>Focus on a single mechanic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AutoShape 2" descr="Imagini pentru torch survival horror ga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ini pentru torch survival horror ga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Imagini pentru torch survival horror gam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Brief</a:t>
            </a:r>
            <a:r>
              <a:rPr lang="en-GB" dirty="0" smtClean="0"/>
              <a:t> </a:t>
            </a:r>
            <a:r>
              <a:rPr lang="en-GB" sz="3600" dirty="0" smtClean="0"/>
              <a:t>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800" dirty="0" smtClean="0"/>
              <a:t>Game genre: horror / survival horror (i.e. Amnesia)</a:t>
            </a:r>
          </a:p>
          <a:p>
            <a:endParaRPr lang="en-GB" sz="2800" dirty="0" smtClean="0"/>
          </a:p>
          <a:p>
            <a:r>
              <a:rPr lang="en-GB" sz="2800" dirty="0" smtClean="0"/>
              <a:t>Mechanic: torch / lantern / camera mechanic</a:t>
            </a:r>
          </a:p>
          <a:p>
            <a:endParaRPr lang="en-GB" sz="2800" dirty="0"/>
          </a:p>
          <a:p>
            <a:r>
              <a:rPr lang="en-GB" sz="2800" dirty="0" smtClean="0"/>
              <a:t>Replaced with: Light ray reflection mechanic</a:t>
            </a:r>
            <a:endParaRPr lang="en-GB" sz="2800" dirty="0"/>
          </a:p>
        </p:txBody>
      </p:sp>
      <p:pic>
        <p:nvPicPr>
          <p:cNvPr id="1026" name="Picture 2" descr="Imagini pentru amnesia lan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24" y="4668773"/>
            <a:ext cx="3158860" cy="177685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ini pentru camera outla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00" y="4719369"/>
            <a:ext cx="3218888" cy="18106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ini pentru torch survival horror ga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Imagini pentru torch survival horror ga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0" descr="Imagini pentru torch survival horror gam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93544"/>
            <a:ext cx="3078755" cy="1731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1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game</a:t>
            </a:r>
            <a:endParaRPr lang="en-GB" dirty="0"/>
          </a:p>
        </p:txBody>
      </p:sp>
      <p:pic>
        <p:nvPicPr>
          <p:cNvPr id="3074" name="Picture 2" descr="C:\Users\John\OneDrive\University Work\THIRD YEAR\core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236935" cy="350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772816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Fear:</a:t>
            </a:r>
          </a:p>
          <a:p>
            <a:r>
              <a:rPr lang="en-GB" dirty="0" smtClean="0"/>
              <a:t>Dark, atmospheric level design</a:t>
            </a:r>
          </a:p>
          <a:p>
            <a:r>
              <a:rPr lang="en-GB" dirty="0" smtClean="0"/>
              <a:t>Eerie audio cues</a:t>
            </a:r>
          </a:p>
          <a:p>
            <a:r>
              <a:rPr lang="en-GB" dirty="0" smtClean="0"/>
              <a:t>General fear of helplessness</a:t>
            </a:r>
          </a:p>
          <a:p>
            <a:r>
              <a:rPr lang="en-GB" dirty="0" smtClean="0"/>
              <a:t>Limited amount of mirrors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Confusion:</a:t>
            </a:r>
          </a:p>
          <a:p>
            <a:r>
              <a:rPr lang="en-GB" dirty="0" smtClean="0"/>
              <a:t>Maze-like level design</a:t>
            </a:r>
          </a:p>
          <a:p>
            <a:r>
              <a:rPr lang="en-GB" dirty="0" smtClean="0"/>
              <a:t>Misleading audio cues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592" y="-243408"/>
            <a:ext cx="7772400" cy="1143000"/>
          </a:xfrm>
        </p:spPr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motions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80728"/>
            <a:ext cx="237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i="1" dirty="0" smtClean="0">
                <a:solidFill>
                  <a:srgbClr val="FF0000"/>
                </a:solidFill>
              </a:rPr>
              <a:t>‘Sensation’</a:t>
            </a:r>
            <a:endParaRPr lang="en-GB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sz="3600" dirty="0" smtClean="0"/>
              <a:t>A fully navigable and art complete maze-like map (level)</a:t>
            </a:r>
          </a:p>
          <a:p>
            <a:r>
              <a:rPr lang="en-GB" sz="3600" dirty="0" smtClean="0"/>
              <a:t>Ray reflect mechanic</a:t>
            </a:r>
          </a:p>
          <a:p>
            <a:r>
              <a:rPr lang="en-GB" sz="3600" dirty="0" smtClean="0"/>
              <a:t>Audio cues</a:t>
            </a:r>
          </a:p>
          <a:p>
            <a:r>
              <a:rPr lang="en-GB" sz="3600" dirty="0" smtClean="0"/>
              <a:t>Optimised mirrors controls</a:t>
            </a:r>
          </a:p>
          <a:p>
            <a:r>
              <a:rPr lang="en-GB" sz="3600" dirty="0" smtClean="0"/>
              <a:t>Polished experience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617220" lvl="1" indent="-342900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(‘Sanity’ like mechanic if necessary upon play-testing)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0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6600" dirty="0" smtClean="0"/>
              <a:t>Any questions?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4412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</TotalTime>
  <Words>151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Sumo digital brief Presentation</vt:lpstr>
      <vt:lpstr>Brief summary</vt:lpstr>
      <vt:lpstr>Brief response</vt:lpstr>
      <vt:lpstr>The game</vt:lpstr>
      <vt:lpstr>Emotions</vt:lpstr>
      <vt:lpstr>Deliverables</vt:lpstr>
      <vt:lpstr>Thank you!</vt:lpstr>
    </vt:vector>
  </TitlesOfParts>
  <Company>University Of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 digital brief Presentation</dc:title>
  <dc:creator>Ciobanu Ionut</dc:creator>
  <cp:lastModifiedBy>Ciobanu Ionut</cp:lastModifiedBy>
  <cp:revision>8</cp:revision>
  <dcterms:created xsi:type="dcterms:W3CDTF">2019-03-06T10:44:13Z</dcterms:created>
  <dcterms:modified xsi:type="dcterms:W3CDTF">2019-03-06T12:35:17Z</dcterms:modified>
</cp:coreProperties>
</file>