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45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8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02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2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21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8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4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1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9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3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C1EB-135E-4052-B4BD-D65FA1F91BF9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4771B0-0CA5-49A9-AF2C-7A2F26F1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B15A-D441-4515-99C8-ACDAD346A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Game Goals</a:t>
            </a:r>
          </a:p>
        </p:txBody>
      </p:sp>
      <p:pic>
        <p:nvPicPr>
          <p:cNvPr id="14" name="Graphic 5" descr="Trophy">
            <a:extLst>
              <a:ext uri="{FF2B5EF4-FFF2-40B4-BE49-F238E27FC236}">
                <a16:creationId xmlns:a16="http://schemas.microsoft.com/office/drawing/2014/main" id="{F1DD8B11-BEC1-460D-8500-95C704F0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6F30-3EF4-4121-A022-1C38FF08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Capture/destroy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F3F2-A31A-4C07-9E1C-234714E4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2400" dirty="0"/>
              <a:t>Eliminate all of your opponent’s pieces or players from the game. </a:t>
            </a:r>
          </a:p>
          <a:p>
            <a:endParaRPr lang="en-GB" sz="2400" dirty="0"/>
          </a:p>
          <a:p>
            <a:r>
              <a:rPr lang="en-GB" sz="2400" dirty="0"/>
              <a:t>Examples Marvel Strike Force, Chess</a:t>
            </a:r>
          </a:p>
          <a:p>
            <a:endParaRPr lang="en-GB" sz="2400" dirty="0"/>
          </a:p>
          <a:p>
            <a:r>
              <a:rPr lang="en-GB" sz="2400" dirty="0"/>
              <a:t>Our game- Capture different types of pets.</a:t>
            </a:r>
          </a:p>
        </p:txBody>
      </p:sp>
      <p:pic>
        <p:nvPicPr>
          <p:cNvPr id="1026" name="Picture 2" descr="Image result for marvel strike force">
            <a:extLst>
              <a:ext uri="{FF2B5EF4-FFF2-40B4-BE49-F238E27FC236}">
                <a16:creationId xmlns:a16="http://schemas.microsoft.com/office/drawing/2014/main" id="{37C9F993-211C-4C47-B277-7990A61E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12981"/>
            <a:ext cx="4042409" cy="22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s mobile game">
            <a:extLst>
              <a:ext uri="{FF2B5EF4-FFF2-40B4-BE49-F238E27FC236}">
                <a16:creationId xmlns:a16="http://schemas.microsoft.com/office/drawing/2014/main" id="{04BA09B1-24FA-48D7-BF9C-807335BE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88" y="2828925"/>
            <a:ext cx="3873136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17F9-A000-4BCF-BE3D-2AA7B431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Territorial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8A50-28D2-4F5E-A1DD-EC58F5D5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2400" dirty="0"/>
              <a:t>Focus is not on destroying the opponent, but taking control of certain areas</a:t>
            </a:r>
          </a:p>
          <a:p>
            <a:endParaRPr lang="en-GB" sz="2400" dirty="0"/>
          </a:p>
          <a:p>
            <a:r>
              <a:rPr lang="en-GB" sz="2400" dirty="0"/>
              <a:t>For example Clash of Clans, Risk</a:t>
            </a:r>
          </a:p>
          <a:p>
            <a:endParaRPr lang="en-GB" sz="2400" dirty="0"/>
          </a:p>
          <a:p>
            <a:r>
              <a:rPr lang="en-GB" sz="2400" dirty="0"/>
              <a:t>Our game- Capture all pets on one Island to unlock the next Island, which has new pets and tress.</a:t>
            </a:r>
          </a:p>
        </p:txBody>
      </p:sp>
      <p:pic>
        <p:nvPicPr>
          <p:cNvPr id="2050" name="Picture 2" descr="Image result for risk mobile game">
            <a:extLst>
              <a:ext uri="{FF2B5EF4-FFF2-40B4-BE49-F238E27FC236}">
                <a16:creationId xmlns:a16="http://schemas.microsoft.com/office/drawing/2014/main" id="{78CAE430-1426-4B12-8F76-3958FE13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12981"/>
            <a:ext cx="4042409" cy="22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ash of clans">
            <a:extLst>
              <a:ext uri="{FF2B5EF4-FFF2-40B4-BE49-F238E27FC236}">
                <a16:creationId xmlns:a16="http://schemas.microsoft.com/office/drawing/2014/main" id="{6D52F9FA-7AD6-407A-8AA6-BB2C75F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386494"/>
            <a:ext cx="4042410" cy="22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0407-205C-4A54-8B19-D937CC31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0D48-6E05-4F4B-A7F7-843694DC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2400" dirty="0"/>
              <a:t>In order to win and progress to the next level, you need to collect all items</a:t>
            </a:r>
          </a:p>
          <a:p>
            <a:endParaRPr lang="en-GB" sz="2400" dirty="0"/>
          </a:p>
          <a:p>
            <a:r>
              <a:rPr lang="en-GB" sz="2400" dirty="0"/>
              <a:t>For example Pokémon Go, Jurassic World Alive</a:t>
            </a:r>
          </a:p>
          <a:p>
            <a:endParaRPr lang="en-GB" sz="2400" dirty="0"/>
          </a:p>
          <a:p>
            <a:r>
              <a:rPr lang="en-GB" sz="2400" dirty="0"/>
              <a:t>Our game- Capture different pets to collect all different types. </a:t>
            </a:r>
          </a:p>
        </p:txBody>
      </p:sp>
      <p:pic>
        <p:nvPicPr>
          <p:cNvPr id="3076" name="Picture 4" descr="Image result for pokemon go">
            <a:extLst>
              <a:ext uri="{FF2B5EF4-FFF2-40B4-BE49-F238E27FC236}">
                <a16:creationId xmlns:a16="http://schemas.microsoft.com/office/drawing/2014/main" id="{B41EC600-2643-428B-9FC0-2CF7C435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955" y="306909"/>
            <a:ext cx="3657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jurassic world alive mobile game">
            <a:extLst>
              <a:ext uri="{FF2B5EF4-FFF2-40B4-BE49-F238E27FC236}">
                <a16:creationId xmlns:a16="http://schemas.microsoft.com/office/drawing/2014/main" id="{A9BA3E3A-ED5F-46FB-9A6E-A1E9C739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007518"/>
            <a:ext cx="4042410" cy="30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9951-ABA8-4556-A184-F7BCAEF5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F30E-C879-484F-8643-583A2668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2400" dirty="0"/>
              <a:t>Game objective being to solve a puzzle to progress</a:t>
            </a:r>
          </a:p>
          <a:p>
            <a:endParaRPr lang="en-GB" sz="2400" dirty="0"/>
          </a:p>
          <a:p>
            <a:r>
              <a:rPr lang="en-GB" sz="2400" dirty="0"/>
              <a:t>For example Candy Crush, </a:t>
            </a:r>
            <a:r>
              <a:rPr lang="en-GB" sz="2400" dirty="0" err="1"/>
              <a:t>Ruya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Our game- Having to breed different pets to grow all types of pets for that Island, to unlock the next one.</a:t>
            </a:r>
          </a:p>
        </p:txBody>
      </p:sp>
      <p:pic>
        <p:nvPicPr>
          <p:cNvPr id="4100" name="Picture 4" descr="Image result for ruya game">
            <a:extLst>
              <a:ext uri="{FF2B5EF4-FFF2-40B4-BE49-F238E27FC236}">
                <a16:creationId xmlns:a16="http://schemas.microsoft.com/office/drawing/2014/main" id="{9BA9F63F-9C0E-4D93-8CDE-E811267C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05" y="306909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candy crush">
            <a:extLst>
              <a:ext uri="{FF2B5EF4-FFF2-40B4-BE49-F238E27FC236}">
                <a16:creationId xmlns:a16="http://schemas.microsoft.com/office/drawing/2014/main" id="{E372EA3E-02FA-4F44-BF0C-B392907B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79" y="2828925"/>
            <a:ext cx="2262153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3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0569-DDEA-4C0B-9AB9-82DDC5C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D14B-23AE-41A0-9A69-4DF27CCA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Goal is to advance your character or build resources to a certain point</a:t>
            </a:r>
          </a:p>
          <a:p>
            <a:endParaRPr lang="en-GB" sz="2400" dirty="0"/>
          </a:p>
          <a:p>
            <a:r>
              <a:rPr lang="en-GB" sz="2400" dirty="0"/>
              <a:t>For example Sims, Farm Zoo</a:t>
            </a:r>
          </a:p>
          <a:p>
            <a:endParaRPr lang="en-GB" sz="2400" dirty="0"/>
          </a:p>
          <a:p>
            <a:r>
              <a:rPr lang="en-GB" sz="2400" dirty="0"/>
              <a:t>Our game- Compete in pageants to advance your pets skills. Also to breed higher cp pets, to unlock a higher potential creature. </a:t>
            </a:r>
          </a:p>
        </p:txBody>
      </p:sp>
      <p:pic>
        <p:nvPicPr>
          <p:cNvPr id="5122" name="Picture 2" descr="Image result for zoo mobile game">
            <a:extLst>
              <a:ext uri="{FF2B5EF4-FFF2-40B4-BE49-F238E27FC236}">
                <a16:creationId xmlns:a16="http://schemas.microsoft.com/office/drawing/2014/main" id="{82F9257F-3426-4103-BA5B-62F976685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ims mobile">
            <a:extLst>
              <a:ext uri="{FF2B5EF4-FFF2-40B4-BE49-F238E27FC236}">
                <a16:creationId xmlns:a16="http://schemas.microsoft.com/office/drawing/2014/main" id="{AF84C677-4DF5-4C4D-96D3-1C4D22C2D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1" b="1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6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1BE5-C226-45CD-BC82-EF879296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Chase/race/escape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7330-BB1F-44E1-AA79-0D426530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objective is to run towards or away from something</a:t>
            </a:r>
          </a:p>
          <a:p>
            <a:endParaRPr lang="en-GB" sz="2400" dirty="0"/>
          </a:p>
          <a:p>
            <a:r>
              <a:rPr lang="en-GB" sz="2400" dirty="0"/>
              <a:t>For example Super Mario Run, Temple Run</a:t>
            </a:r>
          </a:p>
          <a:p>
            <a:endParaRPr lang="en-GB" sz="2400" dirty="0"/>
          </a:p>
          <a:p>
            <a:r>
              <a:rPr lang="en-GB" sz="2400" dirty="0"/>
              <a:t>Our game- Race to feed and breed pets so they are strong enough and create a family so they can escape to the next Island before the current Island breaks. </a:t>
            </a:r>
          </a:p>
        </p:txBody>
      </p:sp>
      <p:pic>
        <p:nvPicPr>
          <p:cNvPr id="6146" name="Picture 2" descr="Image result for temple run">
            <a:extLst>
              <a:ext uri="{FF2B5EF4-FFF2-40B4-BE49-F238E27FC236}">
                <a16:creationId xmlns:a16="http://schemas.microsoft.com/office/drawing/2014/main" id="{5C6E9871-65F6-4125-B48E-8515CDBE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02" y="306909"/>
            <a:ext cx="19063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uper mario run">
            <a:extLst>
              <a:ext uri="{FF2B5EF4-FFF2-40B4-BE49-F238E27FC236}">
                <a16:creationId xmlns:a16="http://schemas.microsoft.com/office/drawing/2014/main" id="{4D1D86FD-E7E8-4C41-AC0C-1FF73A48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02" y="2828925"/>
            <a:ext cx="1906308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9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Game Goals</vt:lpstr>
      <vt:lpstr>Capture/destroy</vt:lpstr>
      <vt:lpstr>Territorial control</vt:lpstr>
      <vt:lpstr>Collection</vt:lpstr>
      <vt:lpstr>Solve</vt:lpstr>
      <vt:lpstr>Build</vt:lpstr>
      <vt:lpstr>Chase/race/escape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Goals</dc:title>
  <dc:creator>Thomas McLaren</dc:creator>
  <cp:lastModifiedBy>Thomas McLaren</cp:lastModifiedBy>
  <cp:revision>5</cp:revision>
  <dcterms:created xsi:type="dcterms:W3CDTF">2019-02-06T01:12:05Z</dcterms:created>
  <dcterms:modified xsi:type="dcterms:W3CDTF">2019-02-06T01:54:37Z</dcterms:modified>
</cp:coreProperties>
</file>