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3" r:id="rId1"/>
  </p:sldMasterIdLst>
  <p:sldIdLst>
    <p:sldId id="256" r:id="rId2"/>
    <p:sldId id="268" r:id="rId3"/>
    <p:sldId id="270" r:id="rId4"/>
    <p:sldId id="285" r:id="rId5"/>
    <p:sldId id="274" r:id="rId6"/>
    <p:sldId id="269" r:id="rId7"/>
    <p:sldId id="275" r:id="rId8"/>
    <p:sldId id="276" r:id="rId9"/>
    <p:sldId id="280" r:id="rId10"/>
    <p:sldId id="278" r:id="rId11"/>
    <p:sldId id="281" r:id="rId12"/>
    <p:sldId id="282" r:id="rId13"/>
    <p:sldId id="283" r:id="rId14"/>
    <p:sldId id="284" r:id="rId15"/>
    <p:sldId id="277" r:id="rId16"/>
    <p:sldId id="279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60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6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7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9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80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542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2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81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2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3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4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BE45214-D4A0-4813-8B6B-010D3C61B6E3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8B6D6E0-1C45-4B5F-9FF1-769134CCB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21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lCCnU6iQ5M" TargetMode="External"/><Relationship Id="rId2" Type="http://schemas.openxmlformats.org/officeDocument/2006/relationships/hyperlink" Target="https://www.youtube.com/watch?v=rhv1c4Z93j4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728-C686-430F-A303-960795171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6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4D1A7-EBA7-448C-8647-810F32B9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408853"/>
            <a:ext cx="5245916" cy="1655762"/>
          </a:xfrm>
        </p:spPr>
        <p:txBody>
          <a:bodyPr/>
          <a:lstStyle/>
          <a:p>
            <a:r>
              <a:rPr lang="en-GB" b="1" dirty="0"/>
              <a:t>Elliot Chester, George Heath-Collins, Thomas McCarthy and Thomas McLaren</a:t>
            </a:r>
          </a:p>
        </p:txBody>
      </p:sp>
    </p:spTree>
    <p:extLst>
      <p:ext uri="{BB962C8B-B14F-4D97-AF65-F5344CB8AC3E}">
        <p14:creationId xmlns:p14="http://schemas.microsoft.com/office/powerpoint/2010/main" val="287213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46AD-2146-4D3E-93C5-CA4A3AC6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Keeping your pet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7FC2-BF01-41B5-845F-65A516AD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6981"/>
            <a:ext cx="10554574" cy="3636511"/>
          </a:xfrm>
        </p:spPr>
        <p:txBody>
          <a:bodyPr>
            <a:noAutofit/>
          </a:bodyPr>
          <a:lstStyle/>
          <a:p>
            <a:r>
              <a:rPr lang="en-GB" sz="2800" b="1" dirty="0"/>
              <a:t>Food will never decrease mood</a:t>
            </a:r>
          </a:p>
          <a:p>
            <a:pPr lvl="1"/>
            <a:r>
              <a:rPr lang="en-GB" sz="2800" b="1" dirty="0"/>
              <a:t>Favourite Fruit Increases mood a lot</a:t>
            </a:r>
          </a:p>
          <a:p>
            <a:pPr lvl="1"/>
            <a:r>
              <a:rPr lang="en-GB" sz="2800" b="1" dirty="0"/>
              <a:t>Non-Preference Fruit increases mood a little</a:t>
            </a:r>
          </a:p>
          <a:p>
            <a:pPr lvl="1"/>
            <a:r>
              <a:rPr lang="en-GB" sz="2800" b="1" dirty="0"/>
              <a:t>Disliked Fruit will not increase the mood</a:t>
            </a:r>
          </a:p>
          <a:p>
            <a:endParaRPr lang="en-GB" sz="2800" b="1" dirty="0"/>
          </a:p>
          <a:p>
            <a:r>
              <a:rPr lang="en-GB" sz="2800" b="1" dirty="0"/>
              <a:t>Plan to add interaction such as petting/brushing/playing with them</a:t>
            </a:r>
          </a:p>
        </p:txBody>
      </p:sp>
    </p:spTree>
    <p:extLst>
      <p:ext uri="{BB962C8B-B14F-4D97-AF65-F5344CB8AC3E}">
        <p14:creationId xmlns:p14="http://schemas.microsoft.com/office/powerpoint/2010/main" val="18095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786B-6626-4F61-8687-0988B350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STATs and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8F4A-C1D1-478C-8E52-35DE6142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Pets have 5 upgradeable STATs</a:t>
            </a:r>
          </a:p>
          <a:p>
            <a:r>
              <a:rPr lang="en-GB" sz="2800" b="1" dirty="0"/>
              <a:t>Each STAT has an ‘Affinity’</a:t>
            </a:r>
          </a:p>
          <a:p>
            <a:r>
              <a:rPr lang="en-GB" sz="2800" b="1" dirty="0"/>
              <a:t>Each STAT has a Level</a:t>
            </a:r>
          </a:p>
          <a:p>
            <a:r>
              <a:rPr lang="en-GB" sz="2800" b="1" dirty="0"/>
              <a:t>Each STAT has an Actual Value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D0CA-2A3D-4A69-B689-5174BA5FE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9" t="8994" r="1309" b="8461"/>
          <a:stretch/>
        </p:blipFill>
        <p:spPr>
          <a:xfrm>
            <a:off x="7998960" y="2116130"/>
            <a:ext cx="3515261" cy="41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CCDB-2DBF-4F8D-A39D-E48C6371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Affinity Affects Potential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9C41E-8DF6-4CC1-9774-9FE14942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0" y="2396516"/>
            <a:ext cx="8363664" cy="19450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526EE-DD7B-454D-9EF9-E69ECDCCC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13" y="4548124"/>
            <a:ext cx="8363664" cy="18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BA72-5E30-41E6-82F5-894AEE2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Decisions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68C05B-99E8-4EC9-A5FF-922BB3B3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Each Fruit affects one STAT massively and another minorly</a:t>
            </a:r>
          </a:p>
          <a:p>
            <a:r>
              <a:rPr lang="en-GB" sz="2800" b="1" dirty="0"/>
              <a:t>There 3 Tree Spaces</a:t>
            </a:r>
          </a:p>
          <a:p>
            <a:r>
              <a:rPr lang="en-GB" sz="2800" b="1" dirty="0"/>
              <a:t>Players can rapidly increase 3 STATs at a time</a:t>
            </a:r>
          </a:p>
          <a:p>
            <a:r>
              <a:rPr lang="en-GB" sz="2800" b="1" dirty="0"/>
              <a:t>If each Tree is different, all STATs can be raised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3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CC1C-0923-4C36-AF2A-AC80AEF6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Fruitful Choice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5DC7A4-D5AD-437E-B6A3-2C774C24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71" y="5302685"/>
            <a:ext cx="7229025" cy="36369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492980-55E8-4D27-9B81-C7929557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307" y="2561095"/>
            <a:ext cx="8133384" cy="27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8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C426-0631-47E4-BC21-E759BB2B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Aversion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DDCD-FC25-4664-A00E-E9ACE0E1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Is used to encourage players to remain engaged with their pets and the game space</a:t>
            </a:r>
          </a:p>
          <a:p>
            <a:r>
              <a:rPr lang="en-GB" sz="2800" b="1" dirty="0"/>
              <a:t>Fruit will rot on trees (to be implemented soon)</a:t>
            </a:r>
          </a:p>
          <a:p>
            <a:r>
              <a:rPr lang="en-GB" sz="2800" b="1" dirty="0"/>
              <a:t>Pet mood decreases over time</a:t>
            </a:r>
          </a:p>
        </p:txBody>
      </p:sp>
    </p:spTree>
    <p:extLst>
      <p:ext uri="{BB962C8B-B14F-4D97-AF65-F5344CB8AC3E}">
        <p14:creationId xmlns:p14="http://schemas.microsoft.com/office/powerpoint/2010/main" val="196899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262F-72F7-4ED9-AD00-F5453D63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Reward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245C-E0C2-4283-A717-4582A2ED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r>
              <a:rPr lang="en-GB" sz="2800" b="1" dirty="0"/>
              <a:t>1 in 5 chance of receiving a gift from a pet upon levelling up</a:t>
            </a:r>
          </a:p>
          <a:p>
            <a:r>
              <a:rPr lang="en-GB" sz="2800" b="1" dirty="0"/>
              <a:t>Random chance of Meteor Event occurring between 4-8 mins</a:t>
            </a:r>
          </a:p>
          <a:p>
            <a:r>
              <a:rPr lang="en-GB" sz="2800" b="1" dirty="0"/>
              <a:t>1 in 10 chance of a STAT                                          increasing when pets are bred</a:t>
            </a:r>
          </a:p>
          <a:p>
            <a:endParaRPr lang="en-GB" sz="2800" b="1" dirty="0"/>
          </a:p>
          <a:p>
            <a:endParaRPr lang="en-GB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3139-0F09-42A9-9464-31F0137F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39" y="4036484"/>
            <a:ext cx="4670156" cy="26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7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87D5-941E-4C0C-8918-D53148EC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BE5F-894C-4A9C-B3BD-35A3F82C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323" y="2541069"/>
            <a:ext cx="10554574" cy="3636511"/>
          </a:xfrm>
        </p:spPr>
        <p:txBody>
          <a:bodyPr>
            <a:normAutofit/>
          </a:bodyPr>
          <a:lstStyle/>
          <a:p>
            <a:r>
              <a:rPr lang="en-GB" sz="2800" b="1" dirty="0"/>
              <a:t>The art style</a:t>
            </a:r>
          </a:p>
          <a:p>
            <a:r>
              <a:rPr lang="en-GB" sz="2800" b="1" dirty="0"/>
              <a:t>Relaxing game loop consisting of picking berries</a:t>
            </a:r>
          </a:p>
          <a:p>
            <a:r>
              <a:rPr lang="en-GB" sz="2800" b="1" dirty="0"/>
              <a:t>Animations for Tree growth</a:t>
            </a:r>
          </a:p>
          <a:p>
            <a:r>
              <a:rPr lang="en-GB" sz="2800" b="1" dirty="0"/>
              <a:t>Virtual pets and their levelling mechanic</a:t>
            </a:r>
          </a:p>
          <a:p>
            <a:r>
              <a:rPr lang="en-GB" sz="2800" b="1" dirty="0"/>
              <a:t>Egg hatching animation</a:t>
            </a:r>
          </a:p>
          <a:p>
            <a:r>
              <a:rPr lang="en-GB" sz="2800" b="1" dirty="0"/>
              <a:t>Pets were cute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44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5749-E9F3-4698-89D0-CC57789F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49C9-3670-4CDF-A800-3A1F859D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42405"/>
            <a:ext cx="10554574" cy="3636511"/>
          </a:xfrm>
        </p:spPr>
        <p:txBody>
          <a:bodyPr>
            <a:noAutofit/>
          </a:bodyPr>
          <a:lstStyle/>
          <a:p>
            <a:r>
              <a:rPr lang="en-GB" sz="2800" b="1" dirty="0"/>
              <a:t>A visual feedback for when the pet is eating Fruit + showing which stat increased</a:t>
            </a:r>
          </a:p>
          <a:p>
            <a:r>
              <a:rPr lang="en-GB" sz="2800" b="1" dirty="0"/>
              <a:t>More pets</a:t>
            </a:r>
          </a:p>
          <a:p>
            <a:r>
              <a:rPr lang="en-GB" sz="2800" b="1" dirty="0"/>
              <a:t>Pinching to zoom from pet stat window</a:t>
            </a:r>
          </a:p>
          <a:p>
            <a:r>
              <a:rPr lang="en-GB" sz="2800" b="1" dirty="0"/>
              <a:t>Customizing the Giant and pets</a:t>
            </a:r>
          </a:p>
          <a:p>
            <a:r>
              <a:rPr lang="en-GB" sz="2800" b="1" dirty="0"/>
              <a:t>UI improvements</a:t>
            </a:r>
          </a:p>
          <a:p>
            <a:r>
              <a:rPr lang="en-GB" sz="2800" b="1" dirty="0"/>
              <a:t>More interaction between the Giant and the pets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7201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A66F-AC71-4EA6-B309-BBC5362B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C6F4-8610-4998-A634-E386DAEF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41" y="2541068"/>
            <a:ext cx="10554574" cy="3636511"/>
          </a:xfrm>
        </p:spPr>
        <p:txBody>
          <a:bodyPr>
            <a:normAutofit/>
          </a:bodyPr>
          <a:lstStyle/>
          <a:p>
            <a:r>
              <a:rPr lang="en-GB" sz="3600" b="1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F5CA-AAE0-4E9A-A1A2-7CCBD65B2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07" b="7625"/>
          <a:stretch/>
        </p:blipFill>
        <p:spPr>
          <a:xfrm flipH="1">
            <a:off x="9476733" y="3294656"/>
            <a:ext cx="1930821" cy="3040851"/>
          </a:xfrm>
          <a:prstGeom prst="rect">
            <a:avLst/>
          </a:prstGeom>
        </p:spPr>
      </p:pic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D21988FD-3740-4AE4-A801-A4E723976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55" y="4009162"/>
            <a:ext cx="5852172" cy="3291847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090EB5-0027-43A1-B724-A786A3D9D2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r="82015" b="67051"/>
          <a:stretch/>
        </p:blipFill>
        <p:spPr>
          <a:xfrm>
            <a:off x="9288732" y="5527757"/>
            <a:ext cx="573114" cy="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6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Designed for mobile and tablet</a:t>
            </a:r>
          </a:p>
          <a:p>
            <a:r>
              <a:rPr lang="en-GB" sz="2800" b="1" dirty="0"/>
              <a:t>Single Player with Network Connectivity</a:t>
            </a:r>
          </a:p>
          <a:p>
            <a:r>
              <a:rPr lang="en-GB" sz="2800" b="1" dirty="0"/>
              <a:t>Pet simulation game</a:t>
            </a:r>
          </a:p>
          <a:p>
            <a:r>
              <a:rPr lang="en-GB" sz="2800" b="1" dirty="0"/>
              <a:t>Easy fun with focus on relaxation and nurturing behaviour</a:t>
            </a:r>
          </a:p>
          <a:p>
            <a:r>
              <a:rPr lang="en-GB" sz="2800" b="1" dirty="0"/>
              <a:t>Designed for children between 7 and 14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13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Psychographic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Sally</a:t>
            </a:r>
          </a:p>
          <a:p>
            <a:r>
              <a:rPr lang="en-GB" sz="2800" b="1" dirty="0"/>
              <a:t>Aged 14</a:t>
            </a:r>
          </a:p>
          <a:p>
            <a:r>
              <a:rPr lang="en-GB" sz="2800" b="1" dirty="0"/>
              <a:t>Female</a:t>
            </a:r>
          </a:p>
          <a:p>
            <a:r>
              <a:rPr lang="en-GB" sz="2800" b="1" dirty="0"/>
              <a:t>Grade 2 in Clarinet</a:t>
            </a:r>
          </a:p>
          <a:p>
            <a:r>
              <a:rPr lang="en-GB" sz="2800" b="1" dirty="0"/>
              <a:t>She lives with her Mum                                                                       and two siblings</a:t>
            </a:r>
          </a:p>
        </p:txBody>
      </p:sp>
      <p:pic>
        <p:nvPicPr>
          <p:cNvPr id="5" name="Picture 4" descr="Image result for teenage girl">
            <a:extLst>
              <a:ext uri="{FF2B5EF4-FFF2-40B4-BE49-F238E27FC236}">
                <a16:creationId xmlns:a16="http://schemas.microsoft.com/office/drawing/2014/main" id="{FAE3AC04-ED43-4852-8329-3177B45C65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29" y="2396290"/>
            <a:ext cx="4948251" cy="3636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30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4FEA-F1D5-4A74-8425-E9578209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Sound and Colour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84AC-0BD0-415C-8671-FBB0515D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According to Yousuf </a:t>
            </a:r>
            <a:r>
              <a:rPr lang="en-GB" sz="2800" b="1" dirty="0" err="1"/>
              <a:t>Azeemi</a:t>
            </a:r>
            <a:r>
              <a:rPr lang="en-GB" sz="2800" b="1" dirty="0"/>
              <a:t>, S and Mohsin Raza, S (2005), Pink is used in Chromotherapy to relax (specifically used in Prison Populations) and Blue is used to induce calmness.</a:t>
            </a:r>
          </a:p>
          <a:p>
            <a:r>
              <a:rPr lang="en-GB" sz="2800" b="1" dirty="0"/>
              <a:t>The music being produced uses mostly string instruments and soft air instruments. </a:t>
            </a:r>
          </a:p>
        </p:txBody>
      </p:sp>
    </p:spTree>
    <p:extLst>
      <p:ext uri="{BB962C8B-B14F-4D97-AF65-F5344CB8AC3E}">
        <p14:creationId xmlns:p14="http://schemas.microsoft.com/office/powerpoint/2010/main" val="226758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Gaia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Here’s the previous version: </a:t>
            </a:r>
            <a:r>
              <a:rPr lang="en-GB" sz="2800" b="1" dirty="0">
                <a:hlinkClick r:id="rId2"/>
              </a:rPr>
              <a:t>https://www.youtube.com/watch?v=rhv1c4Z93j4&amp;feature=youtu.be</a:t>
            </a:r>
            <a:endParaRPr lang="en-GB" sz="2800" b="1" dirty="0"/>
          </a:p>
          <a:p>
            <a:r>
              <a:rPr lang="en-GB" sz="2800" b="1" dirty="0"/>
              <a:t>Here’s the latest version:         </a:t>
            </a:r>
            <a:r>
              <a:rPr lang="en-GB" sz="2800" b="1" u="sng" dirty="0">
                <a:hlinkClick r:id="rId3" tooltip="https://youtu.be/clCCnU6iQ5M"/>
              </a:rPr>
              <a:t>https://youtu.be/clCCnU6iQ5M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14152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</a:t>
            </a:r>
            <a:r>
              <a:rPr lang="en-GB" sz="4800" dirty="0"/>
              <a:t>			</a:t>
            </a:r>
            <a:r>
              <a:rPr lang="en-GB" dirty="0"/>
              <a:t>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3C1CD2-EB32-4016-BC02-D27F8D76863F}"/>
              </a:ext>
            </a:extLst>
          </p:cNvPr>
          <p:cNvSpPr txBox="1">
            <a:spLocks/>
          </p:cNvSpPr>
          <p:nvPr/>
        </p:nvSpPr>
        <p:spPr>
          <a:xfrm>
            <a:off x="430526" y="3986726"/>
            <a:ext cx="4522365" cy="59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Breed Pets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C023A-69E1-48AA-A110-B9A00506267A}"/>
              </a:ext>
            </a:extLst>
          </p:cNvPr>
          <p:cNvSpPr txBox="1"/>
          <p:nvPr/>
        </p:nvSpPr>
        <p:spPr>
          <a:xfrm>
            <a:off x="9725841" y="3912621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Plant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3D33-1060-4E37-86EC-D4BA6F0158DD}"/>
              </a:ext>
            </a:extLst>
          </p:cNvPr>
          <p:cNvSpPr txBox="1"/>
          <p:nvPr/>
        </p:nvSpPr>
        <p:spPr>
          <a:xfrm>
            <a:off x="7446667" y="5349390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Grow Fruit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BB889-1AE2-4562-AD52-52A2EB9307F8}"/>
              </a:ext>
            </a:extLst>
          </p:cNvPr>
          <p:cNvSpPr txBox="1"/>
          <p:nvPr/>
        </p:nvSpPr>
        <p:spPr>
          <a:xfrm>
            <a:off x="2517999" y="5349390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Level up Pets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5B003-6631-481C-9425-81B2E08DD374}"/>
              </a:ext>
            </a:extLst>
          </p:cNvPr>
          <p:cNvSpPr txBox="1"/>
          <p:nvPr/>
        </p:nvSpPr>
        <p:spPr>
          <a:xfrm>
            <a:off x="5165887" y="3912621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Feed Pets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C90978-0D05-4666-AE3D-F7C931A84D2F}"/>
              </a:ext>
            </a:extLst>
          </p:cNvPr>
          <p:cNvSpPr txBox="1"/>
          <p:nvPr/>
        </p:nvSpPr>
        <p:spPr>
          <a:xfrm>
            <a:off x="7393767" y="2452688"/>
            <a:ext cx="1984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Get Seeds</a:t>
            </a:r>
          </a:p>
          <a:p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0588CF-23D6-4840-BC6A-5EC3BDE8E415}"/>
              </a:ext>
            </a:extLst>
          </p:cNvPr>
          <p:cNvSpPr txBox="1"/>
          <p:nvPr/>
        </p:nvSpPr>
        <p:spPr>
          <a:xfrm>
            <a:off x="2691709" y="2483029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Hatch Pets</a:t>
            </a:r>
          </a:p>
        </p:txBody>
      </p:sp>
      <p:sp>
        <p:nvSpPr>
          <p:cNvPr id="34" name="Arrow: Circular 33">
            <a:extLst>
              <a:ext uri="{FF2B5EF4-FFF2-40B4-BE49-F238E27FC236}">
                <a16:creationId xmlns:a16="http://schemas.microsoft.com/office/drawing/2014/main" id="{A39EABFE-FC2D-45E1-8C39-41A78D26355E}"/>
              </a:ext>
            </a:extLst>
          </p:cNvPr>
          <p:cNvSpPr/>
          <p:nvPr/>
        </p:nvSpPr>
        <p:spPr>
          <a:xfrm>
            <a:off x="7153745" y="2929742"/>
            <a:ext cx="2464881" cy="2464881"/>
          </a:xfrm>
          <a:prstGeom prst="circularArrow">
            <a:avLst>
              <a:gd name="adj1" fmla="val 10105"/>
              <a:gd name="adj2" fmla="val 1142319"/>
              <a:gd name="adj3" fmla="val 917009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Arrow: Circular 36">
            <a:extLst>
              <a:ext uri="{FF2B5EF4-FFF2-40B4-BE49-F238E27FC236}">
                <a16:creationId xmlns:a16="http://schemas.microsoft.com/office/drawing/2014/main" id="{B6A82035-DC72-4DC4-AA1D-A5095D8CFA74}"/>
              </a:ext>
            </a:extLst>
          </p:cNvPr>
          <p:cNvSpPr/>
          <p:nvPr/>
        </p:nvSpPr>
        <p:spPr>
          <a:xfrm>
            <a:off x="2487756" y="2945379"/>
            <a:ext cx="2464881" cy="2464881"/>
          </a:xfrm>
          <a:prstGeom prst="circularArrow">
            <a:avLst>
              <a:gd name="adj1" fmla="val 10105"/>
              <a:gd name="adj2" fmla="val 1142319"/>
              <a:gd name="adj3" fmla="val 9170097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6380D52-5DFB-4466-ABC0-72F29869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48" y="2524742"/>
            <a:ext cx="5852172" cy="329184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C526F8B-FB65-4797-BDCA-075AFABAA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3" y="2340802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4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947A-5FAA-4FDD-9128-C5F2DA7F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encourage nurturing?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AC20B-727B-4CCA-8651-CCDA7204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Attachment behaviour has the outcome of increasing proximity of the child to the attachment figure. Some attachment behaviours (smiling/vocalising) make mothers feel the need to nurture their child to ensure survival.</a:t>
            </a:r>
          </a:p>
          <a:p>
            <a:pPr marL="0" indent="0" algn="r">
              <a:buNone/>
            </a:pPr>
            <a:r>
              <a:rPr lang="en-GB" sz="2800" b="1" dirty="0"/>
              <a:t>-Bowlby’s Evolutionary Attachment Theory, 1969</a:t>
            </a:r>
          </a:p>
        </p:txBody>
      </p:sp>
    </p:spTree>
    <p:extLst>
      <p:ext uri="{BB962C8B-B14F-4D97-AF65-F5344CB8AC3E}">
        <p14:creationId xmlns:p14="http://schemas.microsoft.com/office/powerpoint/2010/main" val="363605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2C7-A8C7-42A7-9C44-105FC97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Caring for your 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4EBE-79C9-4753-B30B-9A35F9F8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Each pet has a mood meter</a:t>
            </a:r>
          </a:p>
          <a:p>
            <a:r>
              <a:rPr lang="en-GB" sz="2800" b="1" dirty="0"/>
              <a:t>Keeping pets happy will keep them engaging with you</a:t>
            </a:r>
          </a:p>
          <a:p>
            <a:r>
              <a:rPr lang="en-GB" sz="2800" b="1" dirty="0"/>
              <a:t>Neglecting your pet will decrease it’s mood</a:t>
            </a:r>
          </a:p>
          <a:p>
            <a:r>
              <a:rPr lang="en-GB" sz="2800" b="1" dirty="0"/>
              <a:t>If your pet is sad, it will avoid interaction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435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AA5D-62B3-42ED-B350-B1FE9707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mood in Gaia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500E-3FFE-4151-8777-8E61A712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0EF04-E5D4-4AC4-84FD-134043F5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8" y="3065298"/>
            <a:ext cx="3467532" cy="1950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D2710-FB02-4A15-81C1-24A35C51A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10" y="3065298"/>
            <a:ext cx="3467533" cy="19504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3F13AB5-2AE4-430F-A5CC-BAEB55AF85B5}"/>
              </a:ext>
            </a:extLst>
          </p:cNvPr>
          <p:cNvSpPr/>
          <p:nvPr/>
        </p:nvSpPr>
        <p:spPr>
          <a:xfrm>
            <a:off x="5011118" y="3746073"/>
            <a:ext cx="2169762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9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rgbClr val="7F7F7F"/>
      </a:dk1>
      <a:lt1>
        <a:srgbClr val="FFFFFF"/>
      </a:lt1>
      <a:dk2>
        <a:srgbClr val="E36363"/>
      </a:dk2>
      <a:lt2>
        <a:srgbClr val="CAE8AA"/>
      </a:lt2>
      <a:accent1>
        <a:srgbClr val="00B0F0"/>
      </a:accent1>
      <a:accent2>
        <a:srgbClr val="0070C0"/>
      </a:accent2>
      <a:accent3>
        <a:srgbClr val="002060"/>
      </a:accent3>
      <a:accent4>
        <a:srgbClr val="7030A0"/>
      </a:accent4>
      <a:accent5>
        <a:srgbClr val="7B4A3A"/>
      </a:accent5>
      <a:accent6>
        <a:srgbClr val="CBA092"/>
      </a:accent6>
      <a:hlink>
        <a:srgbClr val="E2A200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343</TotalTime>
  <Words>515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Level 6 Group 2</vt:lpstr>
      <vt:lpstr>Gaia</vt:lpstr>
      <vt:lpstr>Psychographic     </vt:lpstr>
      <vt:lpstr>Sound and Colour choice</vt:lpstr>
      <vt:lpstr>Gaia</vt:lpstr>
      <vt:lpstr>What does the player do?     </vt:lpstr>
      <vt:lpstr>How do we encourage nurturing?</vt:lpstr>
      <vt:lpstr>Caring for your pet</vt:lpstr>
      <vt:lpstr>Representing mood in Gaia</vt:lpstr>
      <vt:lpstr>Keeping your pet happy</vt:lpstr>
      <vt:lpstr>STATs and Affinity</vt:lpstr>
      <vt:lpstr>How Affinity Affects Potential</vt:lpstr>
      <vt:lpstr>Meaningful Decisions</vt:lpstr>
      <vt:lpstr>Fruitful Choice</vt:lpstr>
      <vt:lpstr>Loss Aversion</vt:lpstr>
      <vt:lpstr>Variable Reward Schedule</vt:lpstr>
      <vt:lpstr>Positive Feedback</vt:lpstr>
      <vt:lpstr>Criticism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6 Group 2</dc:title>
  <dc:creator>Elliot Chester</dc:creator>
  <cp:lastModifiedBy>Tom McCarthy</cp:lastModifiedBy>
  <cp:revision>36</cp:revision>
  <dcterms:created xsi:type="dcterms:W3CDTF">2018-10-12T13:26:35Z</dcterms:created>
  <dcterms:modified xsi:type="dcterms:W3CDTF">2018-11-12T00:01:58Z</dcterms:modified>
</cp:coreProperties>
</file>