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5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0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849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4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545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91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4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2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6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340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hv1c4Z93j4&amp;feature=youtu.b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F8hN_IJLKQ&amp;feature=youtu.be" TargetMode="External"/><Relationship Id="rId2" Type="http://schemas.openxmlformats.org/officeDocument/2006/relationships/hyperlink" Target="https://www.youtube.com/watch?v=WS2YNvm84kE&amp;feature=youtu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728-C686-430F-A303-96079517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4D1A7-EBA7-448C-8647-810F32B9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042" y="3878875"/>
            <a:ext cx="5245916" cy="1655762"/>
          </a:xfrm>
        </p:spPr>
        <p:txBody>
          <a:bodyPr/>
          <a:lstStyle/>
          <a:p>
            <a:r>
              <a:rPr lang="en-GB" dirty="0"/>
              <a:t>Elliot Chester, George Heath-Collins, Thomas McCarthy and Thomas McLaren</a:t>
            </a:r>
          </a:p>
        </p:txBody>
      </p:sp>
    </p:spTree>
    <p:extLst>
      <p:ext uri="{BB962C8B-B14F-4D97-AF65-F5344CB8AC3E}">
        <p14:creationId xmlns:p14="http://schemas.microsoft.com/office/powerpoint/2010/main" val="287213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D500-4301-4999-97F3-D9C10FF1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CB773-961A-4514-A333-049245A62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" t="24536" r="58702" b="50321"/>
          <a:stretch/>
        </p:blipFill>
        <p:spPr>
          <a:xfrm>
            <a:off x="813874" y="2830226"/>
            <a:ext cx="10564252" cy="27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What is the goal?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Purchase influential cards</a:t>
            </a:r>
          </a:p>
          <a:p>
            <a:r>
              <a:rPr lang="en-GB" sz="2800" dirty="0"/>
              <a:t>Have more influence than your opponent</a:t>
            </a:r>
          </a:p>
        </p:txBody>
      </p:sp>
    </p:spTree>
    <p:extLst>
      <p:ext uri="{BB962C8B-B14F-4D97-AF65-F5344CB8AC3E}">
        <p14:creationId xmlns:p14="http://schemas.microsoft.com/office/powerpoint/2010/main" val="368565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Male</a:t>
            </a:r>
          </a:p>
          <a:p>
            <a:r>
              <a:rPr lang="en-GB" sz="2800" dirty="0"/>
              <a:t>15-25	</a:t>
            </a:r>
          </a:p>
          <a:p>
            <a:r>
              <a:rPr lang="en-GB" sz="2800" dirty="0"/>
              <a:t>Socializer</a:t>
            </a:r>
          </a:p>
          <a:p>
            <a:r>
              <a:rPr lang="en-GB" sz="2800" dirty="0"/>
              <a:t>Experientialist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63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Gaia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Designed for mobile, tablet and PC/MAC</a:t>
            </a:r>
          </a:p>
          <a:p>
            <a:r>
              <a:rPr lang="en-GB" sz="2800" dirty="0"/>
              <a:t>Single player </a:t>
            </a:r>
          </a:p>
          <a:p>
            <a:r>
              <a:rPr lang="en-GB" sz="2800" dirty="0"/>
              <a:t>Resource management/Pet simulation game</a:t>
            </a:r>
          </a:p>
          <a:p>
            <a:r>
              <a:rPr lang="en-GB" sz="2800" dirty="0"/>
              <a:t>Easy fun with focus on curiosity</a:t>
            </a:r>
          </a:p>
          <a:p>
            <a:r>
              <a:rPr lang="en-GB" sz="2800" dirty="0"/>
              <a:t>Sandbox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07D4D-A460-4206-B259-281293AF2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6" t="1023" r="22178"/>
          <a:stretch/>
        </p:blipFill>
        <p:spPr>
          <a:xfrm>
            <a:off x="7976937" y="2600648"/>
            <a:ext cx="3284621" cy="32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3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does the player do?</a:t>
            </a:r>
            <a:r>
              <a:rPr lang="en-GB" dirty="0"/>
              <a:t>		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 txBox="1">
            <a:spLocks/>
          </p:cNvSpPr>
          <p:nvPr/>
        </p:nvSpPr>
        <p:spPr>
          <a:xfrm>
            <a:off x="4066411" y="2088580"/>
            <a:ext cx="4522365" cy="59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ANALYSE – Get seed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6327594" y="3788162"/>
            <a:ext cx="371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INTERACT – Plant seed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4210663" y="5711567"/>
            <a:ext cx="320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REACT – Grow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1067501" y="3780579"/>
            <a:ext cx="4507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REWARD – Attract creatures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F175D7-2C57-472B-83FE-DE4F74228E60}"/>
              </a:ext>
            </a:extLst>
          </p:cNvPr>
          <p:cNvCxnSpPr/>
          <p:nvPr/>
        </p:nvCxnSpPr>
        <p:spPr>
          <a:xfrm>
            <a:off x="7247477" y="2649460"/>
            <a:ext cx="763398" cy="98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4BDBB6-2654-49C3-977E-AAABBD079900}"/>
              </a:ext>
            </a:extLst>
          </p:cNvPr>
          <p:cNvCxnSpPr>
            <a:cxnSpLocks/>
          </p:cNvCxnSpPr>
          <p:nvPr/>
        </p:nvCxnSpPr>
        <p:spPr>
          <a:xfrm flipH="1">
            <a:off x="7230699" y="4608657"/>
            <a:ext cx="780176" cy="81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AA43D-FCC2-4536-B759-E5A57DC7221A}"/>
              </a:ext>
            </a:extLst>
          </p:cNvPr>
          <p:cNvCxnSpPr>
            <a:cxnSpLocks/>
          </p:cNvCxnSpPr>
          <p:nvPr/>
        </p:nvCxnSpPr>
        <p:spPr>
          <a:xfrm flipH="1" flipV="1">
            <a:off x="3531154" y="4630996"/>
            <a:ext cx="679509" cy="77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CA9017-DB71-4A76-96CA-4E7E92654454}"/>
              </a:ext>
            </a:extLst>
          </p:cNvPr>
          <p:cNvCxnSpPr>
            <a:cxnSpLocks/>
          </p:cNvCxnSpPr>
          <p:nvPr/>
        </p:nvCxnSpPr>
        <p:spPr>
          <a:xfrm flipV="1">
            <a:off x="3531154" y="2743731"/>
            <a:ext cx="679509" cy="895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Target Demographic</a:t>
            </a:r>
            <a:r>
              <a:rPr lang="en-GB" dirty="0"/>
              <a:t>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Females</a:t>
            </a:r>
          </a:p>
          <a:p>
            <a:r>
              <a:rPr lang="en-GB" sz="2800" dirty="0"/>
              <a:t>Aged 7+</a:t>
            </a:r>
          </a:p>
          <a:p>
            <a:r>
              <a:rPr lang="en-GB" sz="2800" dirty="0"/>
              <a:t>Completionist</a:t>
            </a:r>
          </a:p>
          <a:p>
            <a:r>
              <a:rPr lang="en-GB" sz="2800" dirty="0"/>
              <a:t>Explorer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4A1DF-F9F3-46CF-B58A-D559786B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9" r="20532"/>
          <a:stretch/>
        </p:blipFill>
        <p:spPr>
          <a:xfrm>
            <a:off x="4066671" y="2373727"/>
            <a:ext cx="3441033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0AE6A-20B3-4195-9D36-08062147F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4" r="20787"/>
          <a:stretch/>
        </p:blipFill>
        <p:spPr>
          <a:xfrm>
            <a:off x="8000999" y="2373727"/>
            <a:ext cx="3441033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0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dirty="0"/>
              <a:t>Prototype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Seed demonstration: </a:t>
            </a:r>
            <a:r>
              <a:rPr lang="en-GB" sz="2800" dirty="0">
                <a:hlinkClick r:id="rId2"/>
              </a:rPr>
              <a:t>https://www.youtube.com/watch?v=rhv1c4Z93j4&amp;feature=youtu.be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4263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Market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Different character skins</a:t>
            </a:r>
          </a:p>
          <a:p>
            <a:r>
              <a:rPr lang="en-GB" sz="2800" dirty="0"/>
              <a:t>Instant access for Islands</a:t>
            </a:r>
          </a:p>
          <a:p>
            <a:r>
              <a:rPr lang="en-GB" sz="2800" dirty="0"/>
              <a:t>Texture packs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1467B-D4DC-4C67-B997-A85890FA0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19" y="2863997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6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25AA-0D52-40BD-89DC-662757F1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Boat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399B-F8AF-48D2-A845-BF4C9EDB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Intended for mobile and tablet devices</a:t>
            </a:r>
          </a:p>
          <a:p>
            <a:r>
              <a:rPr lang="en-GB" sz="2800" dirty="0"/>
              <a:t>Endless Runner style of game featuring a co-operative mode</a:t>
            </a:r>
          </a:p>
          <a:p>
            <a:r>
              <a:rPr lang="en-GB" sz="2800" dirty="0"/>
              <a:t>Procedurally generated levels</a:t>
            </a:r>
          </a:p>
          <a:p>
            <a:r>
              <a:rPr lang="en-GB" sz="2800" dirty="0"/>
              <a:t>Twitch based mechanics</a:t>
            </a:r>
          </a:p>
        </p:txBody>
      </p:sp>
    </p:spTree>
    <p:extLst>
      <p:ext uri="{BB962C8B-B14F-4D97-AF65-F5344CB8AC3E}">
        <p14:creationId xmlns:p14="http://schemas.microsoft.com/office/powerpoint/2010/main" val="28380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7DDE-70D1-4D56-885B-5DAA6E56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939" y="2122263"/>
            <a:ext cx="4966650" cy="598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ANALYSE – Incoming obstacles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DF8089-7096-45B3-A2DE-F974451F5A03}"/>
              </a:ext>
            </a:extLst>
          </p:cNvPr>
          <p:cNvCxnSpPr/>
          <p:nvPr/>
        </p:nvCxnSpPr>
        <p:spPr>
          <a:xfrm>
            <a:off x="6762740" y="2709444"/>
            <a:ext cx="763398" cy="98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4632620" y="3856488"/>
            <a:ext cx="725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COMMUNICATE – Coordinate with your partner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1920707" y="5772646"/>
            <a:ext cx="6436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REACT – Steer your boat away from danger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269662" y="3856488"/>
            <a:ext cx="396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AVOID – Pass the obstacle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2B00F8-FF50-47ED-813C-B90C905E4F20}"/>
              </a:ext>
            </a:extLst>
          </p:cNvPr>
          <p:cNvCxnSpPr>
            <a:cxnSpLocks/>
          </p:cNvCxnSpPr>
          <p:nvPr/>
        </p:nvCxnSpPr>
        <p:spPr>
          <a:xfrm flipH="1">
            <a:off x="6745962" y="4668641"/>
            <a:ext cx="780176" cy="81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F428F3-A34E-416D-AB30-6D215B4F378C}"/>
              </a:ext>
            </a:extLst>
          </p:cNvPr>
          <p:cNvCxnSpPr>
            <a:cxnSpLocks/>
          </p:cNvCxnSpPr>
          <p:nvPr/>
        </p:nvCxnSpPr>
        <p:spPr>
          <a:xfrm flipH="1" flipV="1">
            <a:off x="3046417" y="4690980"/>
            <a:ext cx="679509" cy="77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C5D2B9-C154-4578-9C35-03B2044FBF81}"/>
              </a:ext>
            </a:extLst>
          </p:cNvPr>
          <p:cNvCxnSpPr>
            <a:cxnSpLocks/>
          </p:cNvCxnSpPr>
          <p:nvPr/>
        </p:nvCxnSpPr>
        <p:spPr>
          <a:xfrm flipV="1">
            <a:off x="3046417" y="2803715"/>
            <a:ext cx="679509" cy="895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3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48D9-E853-44FE-9563-7E67BE19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What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F0BC-07A8-4628-9E3A-FEC1BFA8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players goal is to reach a new high score</a:t>
            </a:r>
          </a:p>
          <a:p>
            <a:r>
              <a:rPr lang="en-GB" sz="2800" dirty="0"/>
              <a:t>Avoid obstacles and collect pickups</a:t>
            </a:r>
          </a:p>
          <a:p>
            <a:r>
              <a:rPr lang="en-GB" sz="2800" dirty="0"/>
              <a:t>In multiplayer mode, players must synchronise their actions to perform ducking or jumping actions.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86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Males</a:t>
            </a:r>
          </a:p>
          <a:p>
            <a:r>
              <a:rPr lang="en-GB" sz="2800" dirty="0"/>
              <a:t>Aged 10-30</a:t>
            </a:r>
          </a:p>
          <a:p>
            <a:r>
              <a:rPr lang="en-GB" sz="2800" dirty="0"/>
              <a:t>For people who have free time during commutes</a:t>
            </a:r>
          </a:p>
          <a:p>
            <a:r>
              <a:rPr lang="en-GB" sz="2800" dirty="0"/>
              <a:t>Socializers and Achievers</a:t>
            </a:r>
          </a:p>
          <a:p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55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Old movement system: </a:t>
            </a:r>
            <a:r>
              <a:rPr lang="en-GB" sz="2800" dirty="0">
                <a:hlinkClick r:id="rId2"/>
              </a:rPr>
              <a:t>https://www.youtube.com/watch?v=WS2YNvm84kE&amp;feature=youtu.be</a:t>
            </a:r>
            <a:endParaRPr lang="en-GB" sz="2800" dirty="0"/>
          </a:p>
          <a:p>
            <a:r>
              <a:rPr lang="en-GB" sz="2800" dirty="0"/>
              <a:t>New movement system: </a:t>
            </a:r>
            <a:r>
              <a:rPr lang="en-GB" sz="2800" dirty="0">
                <a:hlinkClick r:id="rId3"/>
              </a:rPr>
              <a:t>https://www.youtube.com/watch?v=eF8hN_IJLKQ&amp;feature=youtu.be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1128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Market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Shortcut packs</a:t>
            </a:r>
          </a:p>
          <a:p>
            <a:r>
              <a:rPr lang="en-GB" sz="2800" dirty="0"/>
              <a:t>Alternative boat skins</a:t>
            </a:r>
          </a:p>
          <a:p>
            <a:r>
              <a:rPr lang="en-GB" sz="2800" dirty="0"/>
              <a:t>Power ups</a:t>
            </a:r>
          </a:p>
          <a:p>
            <a:r>
              <a:rPr lang="en-GB" sz="2800" dirty="0"/>
              <a:t>Continue option after death</a:t>
            </a:r>
          </a:p>
        </p:txBody>
      </p:sp>
    </p:spTree>
    <p:extLst>
      <p:ext uri="{BB962C8B-B14F-4D97-AF65-F5344CB8AC3E}">
        <p14:creationId xmlns:p14="http://schemas.microsoft.com/office/powerpoint/2010/main" val="28556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Crown 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Intended for mobile and tablet devices</a:t>
            </a:r>
          </a:p>
          <a:p>
            <a:r>
              <a:rPr lang="en-GB" sz="2800" dirty="0"/>
              <a:t>Two player adversarial</a:t>
            </a:r>
          </a:p>
          <a:p>
            <a:r>
              <a:rPr lang="en-GB" sz="2800" dirty="0"/>
              <a:t>Turn based</a:t>
            </a:r>
          </a:p>
          <a:p>
            <a:r>
              <a:rPr lang="en-GB" sz="2800" dirty="0"/>
              <a:t>Hidden bidding</a:t>
            </a:r>
          </a:p>
          <a:p>
            <a:r>
              <a:rPr lang="en-GB" sz="2800" dirty="0"/>
              <a:t>Limited resources</a:t>
            </a:r>
          </a:p>
          <a:p>
            <a:r>
              <a:rPr lang="en-GB" sz="2800" dirty="0"/>
              <a:t>Diegetic scoring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76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7DDE-70D1-4D56-885B-5DAA6E56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894" y="2158777"/>
            <a:ext cx="4522365" cy="598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ANALYSE – Card for sale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5658525" y="3904614"/>
            <a:ext cx="610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DECIDE – What is the card worth to you?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3697701" y="5820771"/>
            <a:ext cx="367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REACT – Bid on the 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581192" y="3904614"/>
            <a:ext cx="392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REWARD – Gain influence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D96F87-57C5-4B26-BDEB-1288209DE23C}"/>
              </a:ext>
            </a:extLst>
          </p:cNvPr>
          <p:cNvCxnSpPr/>
          <p:nvPr/>
        </p:nvCxnSpPr>
        <p:spPr>
          <a:xfrm>
            <a:off x="7111656" y="2819960"/>
            <a:ext cx="763398" cy="98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535715-7856-4751-8458-61B24F14C398}"/>
              </a:ext>
            </a:extLst>
          </p:cNvPr>
          <p:cNvCxnSpPr>
            <a:cxnSpLocks/>
          </p:cNvCxnSpPr>
          <p:nvPr/>
        </p:nvCxnSpPr>
        <p:spPr>
          <a:xfrm flipH="1">
            <a:off x="7094878" y="4779157"/>
            <a:ext cx="780176" cy="81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D857AC-F431-48FB-832C-7E797E0DF15B}"/>
              </a:ext>
            </a:extLst>
          </p:cNvPr>
          <p:cNvCxnSpPr>
            <a:cxnSpLocks/>
          </p:cNvCxnSpPr>
          <p:nvPr/>
        </p:nvCxnSpPr>
        <p:spPr>
          <a:xfrm flipH="1" flipV="1">
            <a:off x="3395333" y="4801496"/>
            <a:ext cx="679509" cy="77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DC2C49-EA9D-4F6D-A5CE-370D53238EA5}"/>
              </a:ext>
            </a:extLst>
          </p:cNvPr>
          <p:cNvCxnSpPr>
            <a:cxnSpLocks/>
          </p:cNvCxnSpPr>
          <p:nvPr/>
        </p:nvCxnSpPr>
        <p:spPr>
          <a:xfrm flipV="1">
            <a:off x="3395333" y="2914231"/>
            <a:ext cx="679509" cy="895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00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118</TotalTime>
  <Words>340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 2</vt:lpstr>
      <vt:lpstr>Dividend</vt:lpstr>
      <vt:lpstr>Level 6 Group 2</vt:lpstr>
      <vt:lpstr>Boat Concept</vt:lpstr>
      <vt:lpstr>What does the Player do?</vt:lpstr>
      <vt:lpstr>What is the goal?</vt:lpstr>
      <vt:lpstr>Target Demographic</vt:lpstr>
      <vt:lpstr>Prototype </vt:lpstr>
      <vt:lpstr>Market Plan</vt:lpstr>
      <vt:lpstr>Crown Campaign</vt:lpstr>
      <vt:lpstr>What does the Player do?</vt:lpstr>
      <vt:lpstr>Prototype</vt:lpstr>
      <vt:lpstr>What is the goal?</vt:lpstr>
      <vt:lpstr>Target Demographic</vt:lpstr>
      <vt:lpstr>Gaia</vt:lpstr>
      <vt:lpstr>What does the player do?     </vt:lpstr>
      <vt:lpstr>Target Demographic     </vt:lpstr>
      <vt:lpstr>Prototype </vt:lpstr>
      <vt:lpstr>Market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2</dc:title>
  <dc:creator>Elliot Chester</dc:creator>
  <cp:lastModifiedBy>George William James Heath-Collins</cp:lastModifiedBy>
  <cp:revision>15</cp:revision>
  <dcterms:created xsi:type="dcterms:W3CDTF">2018-10-12T13:26:35Z</dcterms:created>
  <dcterms:modified xsi:type="dcterms:W3CDTF">2018-10-14T20:14:01Z</dcterms:modified>
</cp:coreProperties>
</file>