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6365-3E2F-4C4B-BD8D-678B3F7065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97386E4-13BF-435A-9BA2-22EED238E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907AAD-4FCD-4A4D-990F-13DC25BAB696}"/>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C1C99529-0106-47F7-962B-79757F7B96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B87A5-9432-4380-B708-757FE87C964C}"/>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120925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67B1-51B9-4EAD-8BBA-E06CFD433B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2DEB85-700B-4706-892A-65F647AC4D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C7AAFB-E344-47C9-837F-7C95B5235AE8}"/>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9D8C98EA-5911-4F2F-8EFB-BBB9303095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30A50-3881-464A-897B-6B4AA5077032}"/>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419081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3A68F-FE0E-411C-8065-A0B323189D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287BC2-8170-413E-9045-3C4259B09D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4988CD-8231-4BAB-8B9C-742402A9C853}"/>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428B0720-C01B-4A5B-A400-C095A197C5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C4D3DD-5ACC-4978-8B83-AB1C6996FAB1}"/>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214388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97AC-D067-4A32-9086-11901188CD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7DA1C8-B974-47C4-BDC9-0E836D30E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3EFF88-CCBB-4F2B-AE14-63EE9FFE0AA9}"/>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AC359C72-8F2A-4F79-A21B-C7B71E84E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A8B1EC-5E2D-4BBA-B595-216AEE30736E}"/>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173171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126A-1FC3-4367-A4F1-E7FF5351D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2E8B17-800B-41B5-BA25-25F5D444E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41A644-166D-4187-8415-8BBFD9702155}"/>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22B89654-601B-4BCB-8AE8-7B1FA1D22D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311065-3F9E-49E7-BD17-886A6559CE17}"/>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5329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7622-C7AB-4C43-BC8D-49C3C719B7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F98B73-906E-4EA6-9DDF-506D02B109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E4350D-FCFB-4C78-B4CB-34F33EF783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D23D2F-3047-4379-AB8C-EBA54069AB64}"/>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6" name="Footer Placeholder 5">
            <a:extLst>
              <a:ext uri="{FF2B5EF4-FFF2-40B4-BE49-F238E27FC236}">
                <a16:creationId xmlns:a16="http://schemas.microsoft.com/office/drawing/2014/main" id="{AED05082-5685-4A02-9A1F-8D60A287F7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515253-DCC5-4B02-9C1B-C11B864AEA93}"/>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380971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2F91-910D-434A-B869-C40505D770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FDFB62-EB40-41A1-832B-C66E369D5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AA0816-0097-445B-A9C5-FFBB414510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20D066-65F1-4F9B-B12F-576A85DBF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BFA395-27EE-47FF-91D7-DC5E24DC85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8B0424-25BA-4A0A-B2FA-695DF4660B01}"/>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8" name="Footer Placeholder 7">
            <a:extLst>
              <a:ext uri="{FF2B5EF4-FFF2-40B4-BE49-F238E27FC236}">
                <a16:creationId xmlns:a16="http://schemas.microsoft.com/office/drawing/2014/main" id="{B9660049-62E4-43CF-8F39-B49744548F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E20BE8-0FD2-4B7F-9D76-EB7D8B23020C}"/>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162440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9890-577F-487F-A229-8DE9B218EF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17FC15-41B9-44A0-BE70-050C584D3133}"/>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4" name="Footer Placeholder 3">
            <a:extLst>
              <a:ext uri="{FF2B5EF4-FFF2-40B4-BE49-F238E27FC236}">
                <a16:creationId xmlns:a16="http://schemas.microsoft.com/office/drawing/2014/main" id="{C961F0D0-FD19-4B1A-A14F-EA1A4C5EBC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BB5BC4-AD09-490C-B66A-D98123BDBEDE}"/>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198887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E35F6-9128-4227-B27F-47103F3C9063}"/>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3" name="Footer Placeholder 2">
            <a:extLst>
              <a:ext uri="{FF2B5EF4-FFF2-40B4-BE49-F238E27FC236}">
                <a16:creationId xmlns:a16="http://schemas.microsoft.com/office/drawing/2014/main" id="{6751B692-6EF3-4128-A67D-E2AEF84150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428A74-D0FF-48D2-B77F-E13251C54558}"/>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400378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BB3C-651D-454B-B3A5-C1385A4B4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D3ED4E-B46A-4CE2-874C-98CBFFE02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5C788F-7B91-4A9A-900D-50D0591A6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39D9B7-47CE-497F-9B9E-01C774C8CC57}"/>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6" name="Footer Placeholder 5">
            <a:extLst>
              <a:ext uri="{FF2B5EF4-FFF2-40B4-BE49-F238E27FC236}">
                <a16:creationId xmlns:a16="http://schemas.microsoft.com/office/drawing/2014/main" id="{2B0FE1B1-439E-41FD-9C7F-E3CB4D1A4C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F58F43-0FC8-4936-8B3A-523BF8972D95}"/>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297183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7FF5-4B4A-481C-A2C2-01176A98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E8BA94-34CF-4A49-B3D1-6F9334DD3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9B29158-AC7F-4769-953F-88033623C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D7B53C-7C4A-450E-91AB-3F4691ADD342}"/>
              </a:ext>
            </a:extLst>
          </p:cNvPr>
          <p:cNvSpPr>
            <a:spLocks noGrp="1"/>
          </p:cNvSpPr>
          <p:nvPr>
            <p:ph type="dt" sz="half" idx="10"/>
          </p:nvPr>
        </p:nvSpPr>
        <p:spPr/>
        <p:txBody>
          <a:bodyPr/>
          <a:lstStyle/>
          <a:p>
            <a:fld id="{30276227-E120-441A-BCB5-564E3C16A587}" type="datetimeFigureOut">
              <a:rPr lang="en-GB" smtClean="0"/>
              <a:t>16/11/2018</a:t>
            </a:fld>
            <a:endParaRPr lang="en-GB"/>
          </a:p>
        </p:txBody>
      </p:sp>
      <p:sp>
        <p:nvSpPr>
          <p:cNvPr id="6" name="Footer Placeholder 5">
            <a:extLst>
              <a:ext uri="{FF2B5EF4-FFF2-40B4-BE49-F238E27FC236}">
                <a16:creationId xmlns:a16="http://schemas.microsoft.com/office/drawing/2014/main" id="{72956B22-A6A9-4871-9DF7-3B2BBC471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D7DFFE-CEDD-411C-8B3C-F13771DDFD28}"/>
              </a:ext>
            </a:extLst>
          </p:cNvPr>
          <p:cNvSpPr>
            <a:spLocks noGrp="1"/>
          </p:cNvSpPr>
          <p:nvPr>
            <p:ph type="sldNum" sz="quarter" idx="12"/>
          </p:nvPr>
        </p:nvSpPr>
        <p:spPr/>
        <p:txBody>
          <a:bodyPr/>
          <a:lstStyle/>
          <a:p>
            <a:fld id="{C8440660-64C7-4A8C-8B75-E29943965A92}" type="slidenum">
              <a:rPr lang="en-GB" smtClean="0"/>
              <a:t>‹#›</a:t>
            </a:fld>
            <a:endParaRPr lang="en-GB"/>
          </a:p>
        </p:txBody>
      </p:sp>
    </p:spTree>
    <p:extLst>
      <p:ext uri="{BB962C8B-B14F-4D97-AF65-F5344CB8AC3E}">
        <p14:creationId xmlns:p14="http://schemas.microsoft.com/office/powerpoint/2010/main" val="106618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BDB3E-C260-48F9-831F-14D518386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485262-3C4B-4946-99E8-A00632355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081B3E-E563-4BA8-8C1E-FE871D412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76227-E120-441A-BCB5-564E3C16A587}" type="datetimeFigureOut">
              <a:rPr lang="en-GB" smtClean="0"/>
              <a:t>16/11/2018</a:t>
            </a:fld>
            <a:endParaRPr lang="en-GB"/>
          </a:p>
        </p:txBody>
      </p:sp>
      <p:sp>
        <p:nvSpPr>
          <p:cNvPr id="5" name="Footer Placeholder 4">
            <a:extLst>
              <a:ext uri="{FF2B5EF4-FFF2-40B4-BE49-F238E27FC236}">
                <a16:creationId xmlns:a16="http://schemas.microsoft.com/office/drawing/2014/main" id="{BB4686E1-66A1-42DE-B568-A7AFB8CC3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28549FA-8EA9-4B43-8969-D110A7162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40660-64C7-4A8C-8B75-E29943965A92}" type="slidenum">
              <a:rPr lang="en-GB" smtClean="0"/>
              <a:t>‹#›</a:t>
            </a:fld>
            <a:endParaRPr lang="en-GB"/>
          </a:p>
        </p:txBody>
      </p:sp>
    </p:spTree>
    <p:extLst>
      <p:ext uri="{BB962C8B-B14F-4D97-AF65-F5344CB8AC3E}">
        <p14:creationId xmlns:p14="http://schemas.microsoft.com/office/powerpoint/2010/main" val="3831796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39F1-4906-458F-8AD1-56CBCF2BC4C9}"/>
              </a:ext>
            </a:extLst>
          </p:cNvPr>
          <p:cNvSpPr>
            <a:spLocks noGrp="1"/>
          </p:cNvSpPr>
          <p:nvPr>
            <p:ph type="ctrTitle"/>
          </p:nvPr>
        </p:nvSpPr>
        <p:spPr>
          <a:xfrm>
            <a:off x="1524000" y="249908"/>
            <a:ext cx="9144000" cy="2387600"/>
          </a:xfrm>
        </p:spPr>
        <p:txBody>
          <a:bodyPr/>
          <a:lstStyle/>
          <a:p>
            <a:r>
              <a:rPr lang="en-GB" dirty="0"/>
              <a:t>Monetization Ideas</a:t>
            </a:r>
          </a:p>
        </p:txBody>
      </p:sp>
    </p:spTree>
    <p:extLst>
      <p:ext uri="{BB962C8B-B14F-4D97-AF65-F5344CB8AC3E}">
        <p14:creationId xmlns:p14="http://schemas.microsoft.com/office/powerpoint/2010/main" val="360029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FF07-84F8-4215-97F8-184EA6841C37}"/>
              </a:ext>
            </a:extLst>
          </p:cNvPr>
          <p:cNvSpPr>
            <a:spLocks noGrp="1"/>
          </p:cNvSpPr>
          <p:nvPr>
            <p:ph type="title"/>
          </p:nvPr>
        </p:nvSpPr>
        <p:spPr/>
        <p:txBody>
          <a:bodyPr/>
          <a:lstStyle/>
          <a:p>
            <a:r>
              <a:rPr lang="en-GB" dirty="0"/>
              <a:t>In Game Currency</a:t>
            </a:r>
          </a:p>
        </p:txBody>
      </p:sp>
      <p:sp>
        <p:nvSpPr>
          <p:cNvPr id="3" name="Content Placeholder 2">
            <a:extLst>
              <a:ext uri="{FF2B5EF4-FFF2-40B4-BE49-F238E27FC236}">
                <a16:creationId xmlns:a16="http://schemas.microsoft.com/office/drawing/2014/main" id="{E523FA54-D912-4B2E-833C-6509ADECCB40}"/>
              </a:ext>
            </a:extLst>
          </p:cNvPr>
          <p:cNvSpPr>
            <a:spLocks noGrp="1"/>
          </p:cNvSpPr>
          <p:nvPr>
            <p:ph idx="1"/>
          </p:nvPr>
        </p:nvSpPr>
        <p:spPr/>
        <p:txBody>
          <a:bodyPr/>
          <a:lstStyle/>
          <a:p>
            <a:r>
              <a:rPr lang="en-GB" dirty="0"/>
              <a:t>Can be obtained through achievements, ad viewings and </a:t>
            </a:r>
            <a:r>
              <a:rPr lang="en-GB"/>
              <a:t>purchasing.</a:t>
            </a:r>
          </a:p>
          <a:p>
            <a:r>
              <a:rPr lang="en-GB"/>
              <a:t>Can </a:t>
            </a:r>
            <a:r>
              <a:rPr lang="en-GB" dirty="0"/>
              <a:t>be used for many purchases within game</a:t>
            </a:r>
          </a:p>
        </p:txBody>
      </p:sp>
    </p:spTree>
    <p:extLst>
      <p:ext uri="{BB962C8B-B14F-4D97-AF65-F5344CB8AC3E}">
        <p14:creationId xmlns:p14="http://schemas.microsoft.com/office/powerpoint/2010/main" val="230425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2EEE-0690-4854-86C5-3D8BB67A47B4}"/>
              </a:ext>
            </a:extLst>
          </p:cNvPr>
          <p:cNvSpPr>
            <a:spLocks noGrp="1"/>
          </p:cNvSpPr>
          <p:nvPr>
            <p:ph type="title"/>
          </p:nvPr>
        </p:nvSpPr>
        <p:spPr/>
        <p:txBody>
          <a:bodyPr/>
          <a:lstStyle/>
          <a:p>
            <a:r>
              <a:rPr lang="en-GB" dirty="0"/>
              <a:t>Customizing Giant Resting Spot</a:t>
            </a:r>
          </a:p>
        </p:txBody>
      </p:sp>
      <p:sp>
        <p:nvSpPr>
          <p:cNvPr id="3" name="Content Placeholder 2">
            <a:extLst>
              <a:ext uri="{FF2B5EF4-FFF2-40B4-BE49-F238E27FC236}">
                <a16:creationId xmlns:a16="http://schemas.microsoft.com/office/drawing/2014/main" id="{CFC80BD9-A5C2-4921-85EC-8BD2C2793BD4}"/>
              </a:ext>
            </a:extLst>
          </p:cNvPr>
          <p:cNvSpPr>
            <a:spLocks noGrp="1"/>
          </p:cNvSpPr>
          <p:nvPr>
            <p:ph idx="1"/>
          </p:nvPr>
        </p:nvSpPr>
        <p:spPr/>
        <p:txBody>
          <a:bodyPr/>
          <a:lstStyle/>
          <a:p>
            <a:r>
              <a:rPr lang="en-GB" dirty="0"/>
              <a:t>During our group meeting we spoke about having an area for the Giant to sit/be placed when it is not performing actions</a:t>
            </a:r>
          </a:p>
          <a:p>
            <a:r>
              <a:rPr lang="en-GB" dirty="0"/>
              <a:t>We also spoke about having a chest which contains all the fruit collected for that specific island</a:t>
            </a:r>
          </a:p>
          <a:p>
            <a:endParaRPr lang="en-GB" dirty="0"/>
          </a:p>
          <a:p>
            <a:r>
              <a:rPr lang="en-GB" dirty="0"/>
              <a:t>This chest can be customized cosmetically and mechanically through the use of payments/ad viewings</a:t>
            </a:r>
          </a:p>
        </p:txBody>
      </p:sp>
      <p:pic>
        <p:nvPicPr>
          <p:cNvPr id="4" name="Picture 3">
            <a:extLst>
              <a:ext uri="{FF2B5EF4-FFF2-40B4-BE49-F238E27FC236}">
                <a16:creationId xmlns:a16="http://schemas.microsoft.com/office/drawing/2014/main" id="{C1998B3D-9893-4EDB-A746-D3E02A061BA0}"/>
              </a:ext>
            </a:extLst>
          </p:cNvPr>
          <p:cNvPicPr>
            <a:picLocks noChangeAspect="1"/>
          </p:cNvPicPr>
          <p:nvPr/>
        </p:nvPicPr>
        <p:blipFill rotWithShape="1">
          <a:blip r:embed="rId2"/>
          <a:srcRect l="6824"/>
          <a:stretch/>
        </p:blipFill>
        <p:spPr>
          <a:xfrm>
            <a:off x="9298272" y="4668255"/>
            <a:ext cx="1999939" cy="1824620"/>
          </a:xfrm>
          <a:prstGeom prst="rect">
            <a:avLst/>
          </a:prstGeom>
        </p:spPr>
      </p:pic>
    </p:spTree>
    <p:extLst>
      <p:ext uri="{BB962C8B-B14F-4D97-AF65-F5344CB8AC3E}">
        <p14:creationId xmlns:p14="http://schemas.microsoft.com/office/powerpoint/2010/main" val="3915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CE2B-1AB0-4589-A227-39F9FEE7E207}"/>
              </a:ext>
            </a:extLst>
          </p:cNvPr>
          <p:cNvSpPr>
            <a:spLocks noGrp="1"/>
          </p:cNvSpPr>
          <p:nvPr>
            <p:ph type="title"/>
          </p:nvPr>
        </p:nvSpPr>
        <p:spPr/>
        <p:txBody>
          <a:bodyPr/>
          <a:lstStyle/>
          <a:p>
            <a:r>
              <a:rPr lang="en-GB" dirty="0"/>
              <a:t>Customizing Creatures</a:t>
            </a:r>
          </a:p>
        </p:txBody>
      </p:sp>
      <p:sp>
        <p:nvSpPr>
          <p:cNvPr id="3" name="Content Placeholder 2">
            <a:extLst>
              <a:ext uri="{FF2B5EF4-FFF2-40B4-BE49-F238E27FC236}">
                <a16:creationId xmlns:a16="http://schemas.microsoft.com/office/drawing/2014/main" id="{9B8ACCB2-9481-42E7-A4AE-609F3FE9B320}"/>
              </a:ext>
            </a:extLst>
          </p:cNvPr>
          <p:cNvSpPr>
            <a:spLocks noGrp="1"/>
          </p:cNvSpPr>
          <p:nvPr>
            <p:ph idx="1"/>
          </p:nvPr>
        </p:nvSpPr>
        <p:spPr/>
        <p:txBody>
          <a:bodyPr/>
          <a:lstStyle/>
          <a:p>
            <a:r>
              <a:rPr lang="en-GB" dirty="0"/>
              <a:t>Purely cosmetic apparel which pets are able to wear to change the appearance of themselves</a:t>
            </a:r>
          </a:p>
          <a:p>
            <a:r>
              <a:rPr lang="en-GB" dirty="0"/>
              <a:t>This involves; hats, gloves, scarfs and etc</a:t>
            </a:r>
          </a:p>
          <a:p>
            <a:endParaRPr lang="en-GB" dirty="0"/>
          </a:p>
        </p:txBody>
      </p:sp>
    </p:spTree>
    <p:extLst>
      <p:ext uri="{BB962C8B-B14F-4D97-AF65-F5344CB8AC3E}">
        <p14:creationId xmlns:p14="http://schemas.microsoft.com/office/powerpoint/2010/main" val="333430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E1A3-C0AF-4754-8AD4-066DCF0E4278}"/>
              </a:ext>
            </a:extLst>
          </p:cNvPr>
          <p:cNvSpPr>
            <a:spLocks noGrp="1"/>
          </p:cNvSpPr>
          <p:nvPr>
            <p:ph type="title"/>
          </p:nvPr>
        </p:nvSpPr>
        <p:spPr>
          <a:xfrm>
            <a:off x="838200" y="365125"/>
            <a:ext cx="10515600" cy="1325563"/>
          </a:xfrm>
        </p:spPr>
        <p:txBody>
          <a:bodyPr/>
          <a:lstStyle/>
          <a:p>
            <a:r>
              <a:rPr lang="en-GB" dirty="0"/>
              <a:t>Planting Trees</a:t>
            </a:r>
          </a:p>
        </p:txBody>
      </p:sp>
      <p:sp>
        <p:nvSpPr>
          <p:cNvPr id="4" name="TextBox 3">
            <a:extLst>
              <a:ext uri="{FF2B5EF4-FFF2-40B4-BE49-F238E27FC236}">
                <a16:creationId xmlns:a16="http://schemas.microsoft.com/office/drawing/2014/main" id="{80DA4A47-89CC-4DF8-BC8F-64EA45C43AB8}"/>
              </a:ext>
            </a:extLst>
          </p:cNvPr>
          <p:cNvSpPr txBox="1"/>
          <p:nvPr/>
        </p:nvSpPr>
        <p:spPr>
          <a:xfrm>
            <a:off x="704675" y="1690688"/>
            <a:ext cx="11006356" cy="923330"/>
          </a:xfrm>
          <a:prstGeom prst="rect">
            <a:avLst/>
          </a:prstGeom>
          <a:noFill/>
        </p:spPr>
        <p:txBody>
          <a:bodyPr wrap="square" rtlCol="0">
            <a:spAutoFit/>
          </a:bodyPr>
          <a:lstStyle/>
          <a:p>
            <a:r>
              <a:rPr lang="en-GB" dirty="0"/>
              <a:t>We can allow the player the chance to be able to upgrade their island by being able to plant more than 3 trees, other game offer similar things to this such as Clash of Clans, they use builder huts which allow to you work on different structures at the same time. This speeds up the process of upgrading your base giving an advantage.</a:t>
            </a:r>
          </a:p>
        </p:txBody>
      </p:sp>
    </p:spTree>
    <p:extLst>
      <p:ext uri="{BB962C8B-B14F-4D97-AF65-F5344CB8AC3E}">
        <p14:creationId xmlns:p14="http://schemas.microsoft.com/office/powerpoint/2010/main" val="416122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E915-E8B8-42CB-B5BF-9FF3D62EC5E0}"/>
              </a:ext>
            </a:extLst>
          </p:cNvPr>
          <p:cNvSpPr>
            <a:spLocks noGrp="1"/>
          </p:cNvSpPr>
          <p:nvPr>
            <p:ph type="title"/>
          </p:nvPr>
        </p:nvSpPr>
        <p:spPr/>
        <p:txBody>
          <a:bodyPr/>
          <a:lstStyle/>
          <a:p>
            <a:r>
              <a:rPr lang="en-GB" dirty="0"/>
              <a:t>Day Boosters</a:t>
            </a:r>
          </a:p>
        </p:txBody>
      </p:sp>
      <p:sp>
        <p:nvSpPr>
          <p:cNvPr id="3" name="Content Placeholder 2">
            <a:extLst>
              <a:ext uri="{FF2B5EF4-FFF2-40B4-BE49-F238E27FC236}">
                <a16:creationId xmlns:a16="http://schemas.microsoft.com/office/drawing/2014/main" id="{0AAA402B-5CB8-4FE8-859D-73A89321FECC}"/>
              </a:ext>
            </a:extLst>
          </p:cNvPr>
          <p:cNvSpPr>
            <a:spLocks noGrp="1"/>
          </p:cNvSpPr>
          <p:nvPr>
            <p:ph idx="1"/>
          </p:nvPr>
        </p:nvSpPr>
        <p:spPr/>
        <p:txBody>
          <a:bodyPr/>
          <a:lstStyle/>
          <a:p>
            <a:r>
              <a:rPr lang="en-GB" dirty="0"/>
              <a:t>Once purchased or earned through ad viewing. Once used the time taken for fruits is reduced by half for 24 hours real time. </a:t>
            </a:r>
          </a:p>
        </p:txBody>
      </p:sp>
    </p:spTree>
    <p:extLst>
      <p:ext uri="{BB962C8B-B14F-4D97-AF65-F5344CB8AC3E}">
        <p14:creationId xmlns:p14="http://schemas.microsoft.com/office/powerpoint/2010/main" val="19952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5CD3-A650-4C59-9782-27A7F9B4A0B7}"/>
              </a:ext>
            </a:extLst>
          </p:cNvPr>
          <p:cNvSpPr>
            <a:spLocks noGrp="1"/>
          </p:cNvSpPr>
          <p:nvPr>
            <p:ph type="title"/>
          </p:nvPr>
        </p:nvSpPr>
        <p:spPr/>
        <p:txBody>
          <a:bodyPr/>
          <a:lstStyle/>
          <a:p>
            <a:r>
              <a:rPr lang="en-GB" dirty="0"/>
              <a:t>Different Islands</a:t>
            </a:r>
          </a:p>
        </p:txBody>
      </p:sp>
      <p:sp>
        <p:nvSpPr>
          <p:cNvPr id="3" name="Content Placeholder 2">
            <a:extLst>
              <a:ext uri="{FF2B5EF4-FFF2-40B4-BE49-F238E27FC236}">
                <a16:creationId xmlns:a16="http://schemas.microsoft.com/office/drawing/2014/main" id="{C54574DC-B228-4F04-8C05-AD3C600C2F32}"/>
              </a:ext>
            </a:extLst>
          </p:cNvPr>
          <p:cNvSpPr>
            <a:spLocks noGrp="1"/>
          </p:cNvSpPr>
          <p:nvPr>
            <p:ph idx="1"/>
          </p:nvPr>
        </p:nvSpPr>
        <p:spPr/>
        <p:txBody>
          <a:bodyPr/>
          <a:lstStyle/>
          <a:p>
            <a:r>
              <a:rPr lang="en-GB" dirty="0"/>
              <a:t>Having unique and locked Island which the player can preview. </a:t>
            </a:r>
          </a:p>
          <a:p>
            <a:r>
              <a:rPr lang="en-GB" dirty="0"/>
              <a:t>This also allows for the player to have more pets in total</a:t>
            </a:r>
          </a:p>
          <a:p>
            <a:r>
              <a:rPr lang="en-GB" dirty="0"/>
              <a:t>This can be purchased or obtained with in game currency.</a:t>
            </a:r>
          </a:p>
        </p:txBody>
      </p:sp>
    </p:spTree>
    <p:extLst>
      <p:ext uri="{BB962C8B-B14F-4D97-AF65-F5344CB8AC3E}">
        <p14:creationId xmlns:p14="http://schemas.microsoft.com/office/powerpoint/2010/main" val="369680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244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Monetization Ideas</vt:lpstr>
      <vt:lpstr>In Game Currency</vt:lpstr>
      <vt:lpstr>Customizing Giant Resting Spot</vt:lpstr>
      <vt:lpstr>Customizing Creatures</vt:lpstr>
      <vt:lpstr>Planting Trees</vt:lpstr>
      <vt:lpstr>Day Boosters</vt:lpstr>
      <vt:lpstr>Different Islands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Monetization</dc:title>
  <dc:creator>Tom McCarthy</dc:creator>
  <cp:lastModifiedBy>Tom McCarthy</cp:lastModifiedBy>
  <cp:revision>15</cp:revision>
  <dcterms:created xsi:type="dcterms:W3CDTF">2018-11-16T15:15:53Z</dcterms:created>
  <dcterms:modified xsi:type="dcterms:W3CDTF">2018-11-17T16:49:45Z</dcterms:modified>
</cp:coreProperties>
</file>