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23E7-A530-402D-865B-F154AB900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6215E-AF2A-4B5B-847A-60CFE5A94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297D9-9A02-45A5-B570-1B1699C2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D2969-7650-4604-B72E-39EA4198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8380A-E617-4741-92F9-AE3F1528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94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CDEF-D1E4-43AE-9547-7342BB1E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00412-4A08-4EC8-91EB-9C5D1AB43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D6DC-9882-43C2-AE1F-9ECC2B45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C782-DD44-4B19-9BFB-21C0CFC8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F4C5E-5E5F-4BB1-9FE5-CCB6A5D4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8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83281-8893-43FB-8091-D6738A6FC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C5ED4-A605-4A14-8F6D-37578E305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8AF0C-967E-43D5-8F4B-DDE73974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FD38D-5192-4514-BC5C-261F1BF6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44D7-6350-43CF-9D5D-129CBA64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43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E951-8E49-4C6D-8D66-03CE7872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9230-0CED-43DC-B994-AFC0D0B9B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389BC-C934-41C4-B30B-30EEE169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41CD5-FE6B-4E7D-94E0-751F2494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5252B-68C1-46C1-9075-09B11431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55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83E8-5889-4655-9ADB-A2FFC6DB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2077D-F597-44B7-9BCB-799CB6B6F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B485-7FCA-4EB5-BAB9-5C598D74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F9308-A473-4BCE-B4B3-975F663A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30919-FC0B-436D-8029-D6B2AE01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20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8E45-E24F-4D27-80E5-937ACAAC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D6DE-29B1-460F-A095-1EAC48D7F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23121-BFAD-40D5-9A8C-3BED8308C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6AC00-3BF7-4592-8AF7-16EDB019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0B76-6275-4623-8BAA-28255A65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A2A16-28FD-40EB-9918-CECFEEB3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98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7010-674E-46F7-80BE-AF423F2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43C9-B7B0-4248-B321-605F17EDA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E5E15-3D82-4BC9-A5B0-E6A0172F3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D9367-DCC0-4CE8-966B-845278D8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348F5-46EA-46B0-92BB-FB8FC8FC9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DBAC2-1F7E-40D6-964A-440A93B1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DA785-7180-4322-A2A3-9FD6AB42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755CE-023E-49C3-BBAA-DC4E28E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6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F9A4-A1A9-4A2A-9315-23181F85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A1FA8-EDE3-48A3-9780-3A602DB2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07B3A-2681-4CDD-9456-7EFDFEAC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52B38-1C0D-4BB8-B57C-57E5CF3F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39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88E8A-5074-421B-A3D7-545ABB29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4B569-877D-4DBD-853C-AA54E0E1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5EC2D-8E7A-4D06-9AE6-39BAF299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6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F2F8-5F21-44CA-A45B-95258CD0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7437C-7732-45CA-8410-C11EDF8B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C197E-D647-4AD0-8B6B-5CAA27BC6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5446-7588-420E-A7BC-DEB1071F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EB723-B0BF-4C76-A63D-256A8939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99BAF-6B89-4ADF-A3A9-7E6D6E97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63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9020-5BD8-4A57-88D8-EBC423DA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82556-4C96-434A-AC74-BB0B44FB7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2D73D-A609-430A-8B80-C8FFE4631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486BE-DA67-46C7-B452-7D0C52D5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309CB-A9DE-48A4-A9DD-757C1340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C3222-FB68-4C60-B04C-4ADB952C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86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A67F4-7BF8-4EA1-831A-8A639152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9B88E-3BB3-407E-9D29-AB7DBEA31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EA9B9-6A8A-41B6-8ED7-BCA19F8B3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DD233-1CE1-4112-AB77-0B42AB17522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BAE55-EDBF-49A4-A3AC-4CAE3279C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A110-7CEB-461A-9DDD-452D57832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21A39-C32B-44EA-AB1E-D191A31B0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28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D987-68E1-43A8-B443-FDF42F424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Sims Mobile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0E4753-8136-434F-9794-36B74B8DB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48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1986-C659-47E2-A7FA-CBC7ED07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GB" dirty="0"/>
              <a:t>What does the player do?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688F22-4B1E-4AF3-8EE4-7C372B74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Similar to Tycoon type games such as Zoo Tycoon. You create your own customizable character and build a house for them. Live your characters life by getting a job, having a partner and develop relationships to improve your Sims lifestyle.</a:t>
            </a:r>
            <a:r>
              <a:rPr lang="en-GB" dirty="0"/>
              <a:t> 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74172-8330-44BC-8B7B-16AC0FB02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59" y="346107"/>
            <a:ext cx="5952621" cy="612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8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3516-4D4E-4958-AE73-CFFBF6E5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GB"/>
              <a:t>Colours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160729-E50C-44FD-BCC6-217E50620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Vibrant and bright colors are used within this game.</a:t>
            </a:r>
          </a:p>
          <a:p>
            <a:r>
              <a:rPr lang="en-US" sz="1800" dirty="0"/>
              <a:t>Similar to our game which also uses the same technique in order to keep players engaged and give them a clean aesthetic 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6B9CA-01F1-4BD3-9E86-EE04733B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9047"/>
            <a:ext cx="5847184" cy="444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4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3ED6-571E-499F-993A-07FE12C3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87FB-6CE6-4E08-98DB-66137542C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forums I found that players loved the high amount of customisation features. In which they could customize and dress up their own character, as well as the house they live in.</a:t>
            </a:r>
          </a:p>
          <a:p>
            <a:r>
              <a:rPr lang="en-GB" dirty="0"/>
              <a:t>They also loved that actions within the game affect gameplay. For example choosing to have your character do one job will limit what social events you will go too. </a:t>
            </a:r>
          </a:p>
        </p:txBody>
      </p:sp>
    </p:spTree>
    <p:extLst>
      <p:ext uri="{BB962C8B-B14F-4D97-AF65-F5344CB8AC3E}">
        <p14:creationId xmlns:p14="http://schemas.microsoft.com/office/powerpoint/2010/main" val="334828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BCFE-FDA4-424A-99EA-770CC87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Their Community Forum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1399-43A3-44FA-A79B-D07FBBDCB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https://forums.thesims.com/en_US/categories/tsm-social-corner</a:t>
            </a:r>
          </a:p>
        </p:txBody>
      </p:sp>
    </p:spTree>
    <p:extLst>
      <p:ext uri="{BB962C8B-B14F-4D97-AF65-F5344CB8AC3E}">
        <p14:creationId xmlns:p14="http://schemas.microsoft.com/office/powerpoint/2010/main" val="283867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F7E37-5D99-46BF-AE07-61924778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Some Comments From the Forum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A7F455C-F637-45BA-93C5-5C979D17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02426"/>
            <a:ext cx="5455917" cy="384642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B57547-8468-4B73-A160-1A8F45151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5"/>
          <a:stretch/>
        </p:blipFill>
        <p:spPr>
          <a:xfrm>
            <a:off x="6445073" y="3676006"/>
            <a:ext cx="5455917" cy="14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1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Sims Mobile</vt:lpstr>
      <vt:lpstr>What does the player do?</vt:lpstr>
      <vt:lpstr>Colours</vt:lpstr>
      <vt:lpstr>Characters</vt:lpstr>
      <vt:lpstr>Their Community Forum</vt:lpstr>
      <vt:lpstr>Some Comments From the Forum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Purple</dc:title>
  <dc:creator>Tom McCarthy</dc:creator>
  <cp:lastModifiedBy>Thomas McLaren</cp:lastModifiedBy>
  <cp:revision>8</cp:revision>
  <dcterms:created xsi:type="dcterms:W3CDTF">2018-11-21T01:27:19Z</dcterms:created>
  <dcterms:modified xsi:type="dcterms:W3CDTF">2018-11-21T10:36:24Z</dcterms:modified>
</cp:coreProperties>
</file>