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0FDC-5BC9-472C-BB4D-D3CA2560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935AB-A781-48A4-B26F-7E538C44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35E5-81CF-4DC5-B33A-E265264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6A12-A338-4205-AA53-14D91DC0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EDD5-8CA0-4A57-8DDF-F5FA58A5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7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FC70-3837-405B-8289-67212E00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2C926-001F-4A63-AEB7-D1EBA495F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26FB-7384-40D2-A640-4E5BA0FB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3A0C-19B6-4C33-8180-9E7F556B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7625-352D-4910-9D2C-9EEA9BFC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8C7E8-261D-41EA-867D-DA1B08ECA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5208-0069-45FC-9126-65DBB557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BAE2-5222-4F02-A44C-898773A3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CCA9-1414-4303-A670-9267E8BF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2AFA-4E5D-4F3A-B39D-64ACFED1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9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7D10-8743-41C8-ADCD-70523E1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52CA-7D91-49B8-9045-12702423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EE44-DE3D-40E7-96CB-80A3FE15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63AB-16F6-41B4-92CF-4152DEE9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3B6C-96A1-4F3A-BD56-AA83C59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3BC-F364-4AE3-9920-EE7B4E3D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1BBE-944B-46E0-AA91-63AD80D2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3C58-2489-4645-9115-120BE1F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6B6A-478C-4E70-8A11-55515901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A572-5106-4EED-A6B8-8AC8C81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D1E-E2EA-4B19-AD71-E09934C5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4693-6F4E-4615-B212-249EDF85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42E7-F779-44C6-A576-65C45260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D0D92-51AD-4AAB-B6DA-43A55B7D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082C-7942-4991-B49C-251D73ED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1C1A-8CC7-4ADC-88EE-93445532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3929-7C00-4A52-81A9-89543A6E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D012-1F6C-4833-BE54-46BF99EA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B57A8-86A0-4C99-97E2-7FAC0481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3A56-6780-4872-86ED-FCEE42E0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252B-7CE0-4784-9843-6E0F2801B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9A789-6609-437F-AA2F-1C1CE37C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1113D-C407-41E1-A2D8-A0DE75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DFBFB-EADA-46B1-976C-674E07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61BB-AC06-4B25-90E0-6CAFC6B8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32DC-3AB7-45EC-AFD3-81D8D931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44A5A-207B-4375-80DE-DB63FE7E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A734F-CC32-4D58-96C9-E068CC10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11961-8122-4BA7-9075-D99BE4CF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69B52-ED40-4496-B599-4B146F7E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F95F-388B-4C0E-9521-DADAE4F4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12F7-89AA-430A-90BE-70FEFE4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A270-7934-4A11-9E13-B0DC9682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D042A-8FA2-4130-B5B4-D3B07878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7B95-1426-426E-A0C4-C693691A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E405-CE0B-487D-B622-0D6B6310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F87E-BE47-4F09-98DC-130CC39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A1A9-0B5B-4B66-BAAD-DA516000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E18F-E17A-426D-B35D-ACC2F2056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5728F-4C98-458F-B9C4-4E3B4AB7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3749-2E88-483F-8CF1-DD975723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B8B4-B899-496B-A76C-B2258222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0C78-6B72-4CD6-B9BB-5A1C12A7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2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DDFF4-E3C7-4E29-81BD-20A6B978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5B87-701C-47EB-8309-0F8C6E4B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2FF1-2816-473F-892A-745BA151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2CCE-A274-427B-8337-5D1E9F449EF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18CD-F98A-4112-9B82-50A270E8A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CEA3-744F-4B71-ADA5-C5ECEC60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0AAE-4F3E-4531-9CA9-2F3A72B17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9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5709-B4F0-45D8-B693-F12564019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 and Fixed Ratio Rewards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A70F-3D98-45D7-89E0-DD4362952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A13-98DE-4086-BF43-1FB05786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Interval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DE78-E4BA-4B72-BE0E-D8EF14CF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Wordscapes</a:t>
            </a:r>
            <a:endParaRPr lang="en-GB" dirty="0"/>
          </a:p>
          <a:p>
            <a:r>
              <a:rPr lang="en-GB" dirty="0" err="1"/>
              <a:t>Warframe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Both of these games use fixed ratio rewards such as a login bonus which reward players for signing in every day. If players play consecutively for a week they receive a bigger bonus.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E97-0F90-4EB2-A1DE-43C88C0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Ratio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8ED9-374E-49C4-B0FE-E18E6D53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Adventure Capitalist</a:t>
            </a:r>
          </a:p>
          <a:p>
            <a:pPr marL="0" indent="0">
              <a:buNone/>
            </a:pPr>
            <a:r>
              <a:rPr lang="en-GB" dirty="0"/>
              <a:t>They use a feature where a player can activate a bonus multiplier but they need to tap the button otherwise it will run out. This lasts until the player stops tapping</a:t>
            </a:r>
          </a:p>
        </p:txBody>
      </p:sp>
    </p:spTree>
    <p:extLst>
      <p:ext uri="{BB962C8B-B14F-4D97-AF65-F5344CB8AC3E}">
        <p14:creationId xmlns:p14="http://schemas.microsoft.com/office/powerpoint/2010/main" val="117886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BDD-2FD9-4DE2-B1F4-5FC5BB1F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Interval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CBCA-DA8A-44EF-853F-0CE548CE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Ark</a:t>
            </a:r>
          </a:p>
          <a:p>
            <a:pPr marL="0" indent="0">
              <a:buNone/>
            </a:pPr>
            <a:r>
              <a:rPr lang="en-GB" dirty="0"/>
              <a:t>“Drops” can randomly spawn during a period of time on the map that gives players materials, ammo, food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19133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2FF0-DD82-4FD9-B48A-CF451E9A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Ratio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4498-E0BC-4B24-A601-47B2F72E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Coin Masters</a:t>
            </a:r>
          </a:p>
          <a:p>
            <a:pPr marL="0" indent="0">
              <a:buNone/>
            </a:pPr>
            <a:r>
              <a:rPr lang="en-GB" dirty="0"/>
              <a:t>Players tap the spin button and they are given different rewards, some give little to no reward and some give great and rare awards that players can use.</a:t>
            </a:r>
          </a:p>
        </p:txBody>
      </p:sp>
    </p:spTree>
    <p:extLst>
      <p:ext uri="{BB962C8B-B14F-4D97-AF65-F5344CB8AC3E}">
        <p14:creationId xmlns:p14="http://schemas.microsoft.com/office/powerpoint/2010/main" val="158992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4E36-B85E-4B94-AA17-7B1445A7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Rewards we can use for Gaia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F9CB-7E4E-405E-92B2-63E961E3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implement a daily login bonus which gives players seeds of which they can use to upgrade or purchase cosmetics.</a:t>
            </a:r>
          </a:p>
          <a:p>
            <a:r>
              <a:rPr lang="en-GB" dirty="0"/>
              <a:t>We already a variable interval schedule with the meteor that appears and offers the chance for players to claim bonus items/currency</a:t>
            </a:r>
          </a:p>
          <a:p>
            <a:r>
              <a:rPr lang="en-GB" dirty="0"/>
              <a:t>We can add a variable ratio schedule when feeding the creatures, sometimes a huge boost of XP is given very rarely but often enough that players understand it is implemented into the game.</a:t>
            </a:r>
          </a:p>
          <a:p>
            <a:r>
              <a:rPr lang="en-GB" dirty="0"/>
              <a:t>We are already implementing quests however maybe on certain days or weekends we can offer bonus quests which require higher levelled pets but reward more </a:t>
            </a:r>
            <a:r>
              <a:rPr lang="en-GB"/>
              <a:t>in return.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37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Variable and Fixed Ratio Rewards</vt:lpstr>
      <vt:lpstr>Fixed Interval Rewards</vt:lpstr>
      <vt:lpstr>Fixed Ratio Rewards</vt:lpstr>
      <vt:lpstr>Variable Interval Rewards</vt:lpstr>
      <vt:lpstr>Variable Ratio Rewards</vt:lpstr>
      <vt:lpstr>Rewards we can use for Gaia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and Fixed Ratio Rewards</dc:title>
  <dc:creator>Tom McCarthy</dc:creator>
  <cp:lastModifiedBy>Tom McCarthy</cp:lastModifiedBy>
  <cp:revision>5</cp:revision>
  <dcterms:created xsi:type="dcterms:W3CDTF">2019-02-18T19:46:13Z</dcterms:created>
  <dcterms:modified xsi:type="dcterms:W3CDTF">2019-02-18T21:23:32Z</dcterms:modified>
</cp:coreProperties>
</file>