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8B93-F538-4D7C-B0CF-9876348CB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1C2B6-4666-4DFA-92B9-67488C240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A520-D95F-42C3-A179-79BCEDA5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2AAD-4DAF-4C4C-8BCD-0BDA243581C8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AA62-3E3F-43B6-AF97-A92AFCFF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547A-AEE5-42D8-9B55-84DB99FB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1350-82DB-4E83-A9A1-B6F62965E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57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BC0D-5DED-4E23-A8F9-F80479D8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15933-5481-4E11-A23F-7510E8988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F3988-BAB7-429E-B259-9B478F0A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2AAD-4DAF-4C4C-8BCD-0BDA243581C8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25653-C2E4-463E-961C-C4E41374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3507B-F800-49D0-A746-1284AD41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1350-82DB-4E83-A9A1-B6F62965E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9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FAFFE-B335-4E91-99CE-ABAC6BD5F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34E3B-0054-4781-B709-4C08D6329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63BC4-6589-4234-9AEB-E49F6734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2AAD-4DAF-4C4C-8BCD-0BDA243581C8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0BA65-4FED-4A70-A2DB-EADC5BF6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ED8D9-F279-4E68-804C-1268A6B5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1350-82DB-4E83-A9A1-B6F62965E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14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990C-3BD2-42B7-9DB4-1B973509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45F0-4E5F-4DBC-9700-9DB736449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C345A-8E45-48AE-B9E2-A2CE4B5A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2AAD-4DAF-4C4C-8BCD-0BDA243581C8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0C65F-72A6-434F-9240-F4FE2BCF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B9092-79C2-4225-BAE9-F573269B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1350-82DB-4E83-A9A1-B6F62965E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84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34D0-C366-4F5E-B49C-4DF7F898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E0DAC-0589-49EA-A7D7-8EE134A24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D86C5-515A-4DF2-88BF-8CA1542C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2AAD-4DAF-4C4C-8BCD-0BDA243581C8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DD29D-5B74-4155-82A4-10B19E4E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3625-1960-492C-8AB0-E83310BA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1350-82DB-4E83-A9A1-B6F62965E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56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93B0-150C-4EE5-84A2-0BC3CD67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8B87B-E7CC-4524-9703-AB491D90A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4FA75-403C-4452-835C-B4B74B874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2DD84-4A0C-45D2-9F4B-5000464D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2AAD-4DAF-4C4C-8BCD-0BDA243581C8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6036E-3FCC-4317-98F7-523DB81C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97EE-B43C-4929-AE20-A3561ACA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1350-82DB-4E83-A9A1-B6F62965E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00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BAAD-D60B-4D8E-AF1D-E3C2D53D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8B8DB-760C-44F7-A31A-9741DB978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74736-C928-429D-A938-41D8B76E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22EED-B671-4F14-BAD7-1AB097A34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1083F-E0D0-4F14-BEB4-C536DA731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1948F-9243-43B3-A63E-BBCAC8C4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2AAD-4DAF-4C4C-8BCD-0BDA243581C8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2D01E-5FC5-44C0-949F-FC713033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25BEB-A8DB-43BC-9568-0C1E5BC2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1350-82DB-4E83-A9A1-B6F62965E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39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154D-2771-4AAB-923C-3E3B7DB7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CC972-27E6-4305-B713-16C8B141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2AAD-4DAF-4C4C-8BCD-0BDA243581C8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29E27-3D53-463E-9228-AC94763F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915E0-2A25-4AE6-BE91-FA909EFE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1350-82DB-4E83-A9A1-B6F62965E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733A4-BB28-4A32-9D20-62FD796B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2AAD-4DAF-4C4C-8BCD-0BDA243581C8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B126B-7203-4CEA-99C8-367413AC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94696-0FFD-409C-82F3-5B99FDEC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1350-82DB-4E83-A9A1-B6F62965E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19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304A-2BFA-4DA9-8685-0AE670D3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AC5B-EFF7-4F26-AB74-8FF49191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8C5ED-5C8B-4B6D-AEB2-798702BC8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352FE-6743-4882-98E0-8CEE5FBA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2AAD-4DAF-4C4C-8BCD-0BDA243581C8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828A-4699-4646-958E-7F2F4C32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D17FB-EA1B-4391-9B2B-6B151543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1350-82DB-4E83-A9A1-B6F62965E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2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ED78-E8A6-43D6-8636-25F44112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FC21B-2247-440B-94E8-FD6108F39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C483E-C2EE-40D9-982E-4D85F89C9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F7CAA-2FBE-4378-9B7F-7D8A18B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2AAD-4DAF-4C4C-8BCD-0BDA243581C8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9D508-9A5D-4E3C-BDAD-4EEA2F09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A78CF-3A86-4ACC-BAF5-3323E491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1350-82DB-4E83-A9A1-B6F62965E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1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4EF87-F01B-4639-BF7D-99D72E00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FC597-6D3E-4E9F-B719-E69E225A9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7FA1-B676-4F1F-AC49-C0CD571C2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C2AAD-4DAF-4C4C-8BCD-0BDA243581C8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DBDBA-F19F-48ED-9BF7-8DC13D125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3904D-B58E-42E0-B513-7E92A1176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1350-82DB-4E83-A9A1-B6F62965E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26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DD04-0D11-4972-B35C-7EAF6FC90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2FAEF-3AAB-4000-A6F6-406255B57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97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DC09-12CC-425E-8F3E-59D1A178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BFAC-95EB-4595-B137-DAD49F8D3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Being able to connect with friends using local networking to battle and view your friends islands.</a:t>
            </a:r>
          </a:p>
        </p:txBody>
      </p:sp>
    </p:spTree>
    <p:extLst>
      <p:ext uri="{BB962C8B-B14F-4D97-AF65-F5344CB8AC3E}">
        <p14:creationId xmlns:p14="http://schemas.microsoft.com/office/powerpoint/2010/main" val="229960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C812-B887-46E7-8AF5-50835029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Customizing Creatures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EEB62-0DF5-4968-8EA3-43B76685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Being able to customize creatures such as different limbs and possibly rare clothing items.</a:t>
            </a:r>
          </a:p>
          <a:p>
            <a:r>
              <a:rPr lang="en-GB" dirty="0"/>
              <a:t>The reason for wanting to implement this feature is due to Sally’s love for </a:t>
            </a:r>
            <a:r>
              <a:rPr lang="en-GB" dirty="0" err="1"/>
              <a:t>Nintendogs</a:t>
            </a:r>
            <a:r>
              <a:rPr lang="en-GB" dirty="0"/>
              <a:t> and that games customisation ranges from toys that can be played with and being able to alter the scene and the appearance of the dogs.</a:t>
            </a:r>
          </a:p>
        </p:txBody>
      </p:sp>
    </p:spTree>
    <p:extLst>
      <p:ext uri="{BB962C8B-B14F-4D97-AF65-F5344CB8AC3E}">
        <p14:creationId xmlns:p14="http://schemas.microsoft.com/office/powerpoint/2010/main" val="195510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C61C-1EDF-4F26-964E-097D9445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Possibly Having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94BB-1566-487A-B11E-9FD39308F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Implementing training which require the player to overcome obstacles using the creatures in game. </a:t>
            </a:r>
          </a:p>
        </p:txBody>
      </p:sp>
    </p:spTree>
    <p:extLst>
      <p:ext uri="{BB962C8B-B14F-4D97-AF65-F5344CB8AC3E}">
        <p14:creationId xmlns:p14="http://schemas.microsoft.com/office/powerpoint/2010/main" val="128949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668E-0E87-452A-846A-BA88A346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4D53E-4233-446E-B833-456451E79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5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DA91-C9E5-4165-951D-32D94F59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4B7E-071B-4093-B321-FA331CC3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36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Features</vt:lpstr>
      <vt:lpstr>Networking</vt:lpstr>
      <vt:lpstr>Customizing Creatures</vt:lpstr>
      <vt:lpstr>Possibly Having Training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Possible Features</dc:title>
  <dc:creator>Tom McCarthy</dc:creator>
  <cp:lastModifiedBy>Tom McCarthy</cp:lastModifiedBy>
  <cp:revision>8</cp:revision>
  <dcterms:created xsi:type="dcterms:W3CDTF">2018-11-04T23:01:46Z</dcterms:created>
  <dcterms:modified xsi:type="dcterms:W3CDTF">2018-11-05T01:08:37Z</dcterms:modified>
</cp:coreProperties>
</file>