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68" r:id="rId3"/>
    <p:sldId id="270" r:id="rId4"/>
    <p:sldId id="274" r:id="rId5"/>
    <p:sldId id="287" r:id="rId6"/>
    <p:sldId id="269" r:id="rId7"/>
    <p:sldId id="289" r:id="rId8"/>
    <p:sldId id="290" r:id="rId9"/>
    <p:sldId id="292" r:id="rId10"/>
    <p:sldId id="276" r:id="rId11"/>
    <p:sldId id="280" r:id="rId12"/>
    <p:sldId id="278" r:id="rId13"/>
    <p:sldId id="282" r:id="rId14"/>
    <p:sldId id="283" r:id="rId15"/>
    <p:sldId id="279" r:id="rId16"/>
    <p:sldId id="293" r:id="rId17"/>
    <p:sldId id="29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6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7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9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8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54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8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1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lCCnU6iQ5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728-C686-430F-A303-9607951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D1A7-EBA7-448C-8647-810F32B9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5245916" cy="1655762"/>
          </a:xfrm>
        </p:spPr>
        <p:txBody>
          <a:bodyPr/>
          <a:lstStyle/>
          <a:p>
            <a:r>
              <a:rPr lang="en-GB" b="1" dirty="0"/>
              <a:t>Elliot Chester, George Heath-Collins, Thomas McCarthy and Thomas McLaren</a:t>
            </a:r>
          </a:p>
        </p:txBody>
      </p:sp>
    </p:spTree>
    <p:extLst>
      <p:ext uri="{BB962C8B-B14F-4D97-AF65-F5344CB8AC3E}">
        <p14:creationId xmlns:p14="http://schemas.microsoft.com/office/powerpoint/2010/main" val="28721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Caring for your </a:t>
            </a:r>
            <a:r>
              <a:rPr lang="en-GB" dirty="0" smtClean="0"/>
              <a:t>slime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</a:t>
            </a:r>
            <a:r>
              <a:rPr lang="en-GB" sz="2800" b="1" dirty="0" smtClean="0"/>
              <a:t>slime</a:t>
            </a:r>
            <a:r>
              <a:rPr lang="en-GB" sz="2800" b="1" dirty="0" smtClean="0"/>
              <a:t> </a:t>
            </a:r>
            <a:r>
              <a:rPr lang="en-GB" sz="2800" b="1" dirty="0"/>
              <a:t>has a mood meter</a:t>
            </a:r>
          </a:p>
          <a:p>
            <a:r>
              <a:rPr lang="en-GB" sz="2800" b="1" dirty="0"/>
              <a:t>Keeping creatures happy will keep them engaging with you</a:t>
            </a:r>
          </a:p>
          <a:p>
            <a:r>
              <a:rPr lang="en-GB" sz="2800" b="1" dirty="0"/>
              <a:t>Neglecting your </a:t>
            </a:r>
            <a:r>
              <a:rPr lang="en-GB" sz="2800" b="1" dirty="0" smtClean="0"/>
              <a:t>slime</a:t>
            </a:r>
            <a:r>
              <a:rPr lang="en-GB" sz="2800" b="1" dirty="0" smtClean="0"/>
              <a:t> </a:t>
            </a:r>
            <a:r>
              <a:rPr lang="en-GB" sz="2800" b="1" dirty="0"/>
              <a:t>will decrease it’s mood</a:t>
            </a:r>
          </a:p>
          <a:p>
            <a:r>
              <a:rPr lang="en-GB" sz="2800" b="1" dirty="0"/>
              <a:t>If your </a:t>
            </a:r>
            <a:r>
              <a:rPr lang="en-GB" sz="2800" b="1" dirty="0" smtClean="0"/>
              <a:t>slime</a:t>
            </a:r>
            <a:r>
              <a:rPr lang="en-GB" sz="2800" b="1" dirty="0" smtClean="0"/>
              <a:t> </a:t>
            </a:r>
            <a:r>
              <a:rPr lang="en-GB" sz="2800" b="1" dirty="0"/>
              <a:t>is sad, it will avoid </a:t>
            </a:r>
            <a:r>
              <a:rPr lang="en-GB" sz="2800" b="1" dirty="0" smtClean="0"/>
              <a:t>interaction</a:t>
            </a:r>
          </a:p>
          <a:p>
            <a:r>
              <a:rPr lang="en-GB" sz="2800" b="1" dirty="0" smtClean="0"/>
              <a:t>Sad slimes have less chance of completing quests</a:t>
            </a:r>
            <a:endParaRPr lang="en-GB" sz="2800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43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A5D-62B3-42ED-B350-B1FE9707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mood in Gaia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0EF04-E5D4-4AC4-84FD-134043F5E1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8" y="3065298"/>
            <a:ext cx="3467532" cy="1950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2710-FB02-4A15-81C1-24A35C51A97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10" y="3065298"/>
            <a:ext cx="3467533" cy="19504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F13AB5-2AE4-430F-A5CC-BAEB55AF85B5}"/>
              </a:ext>
            </a:extLst>
          </p:cNvPr>
          <p:cNvSpPr/>
          <p:nvPr/>
        </p:nvSpPr>
        <p:spPr>
          <a:xfrm>
            <a:off x="5011118" y="3746073"/>
            <a:ext cx="2169762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46AD-2146-4D3E-93C5-CA4A3AC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your </a:t>
            </a:r>
            <a:r>
              <a:rPr lang="en-GB" dirty="0" smtClean="0"/>
              <a:t>slime </a:t>
            </a:r>
            <a:r>
              <a:rPr lang="en-GB" dirty="0"/>
              <a:t>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7FC2-BF01-41B5-845F-65A516AD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6981"/>
            <a:ext cx="10554574" cy="3636511"/>
          </a:xfrm>
        </p:spPr>
        <p:txBody>
          <a:bodyPr>
            <a:noAutofit/>
          </a:bodyPr>
          <a:lstStyle/>
          <a:p>
            <a:r>
              <a:rPr lang="en-GB" sz="2800" b="1" dirty="0"/>
              <a:t>Food will never decrease mood</a:t>
            </a:r>
          </a:p>
          <a:p>
            <a:pPr lvl="1"/>
            <a:r>
              <a:rPr lang="en-GB" sz="2800" b="1" dirty="0"/>
              <a:t>Favourite fruit Increases mood a lot</a:t>
            </a:r>
          </a:p>
          <a:p>
            <a:pPr lvl="1"/>
            <a:r>
              <a:rPr lang="en-GB" sz="2800" b="1" dirty="0"/>
              <a:t>Non-Preference fruit increases mood a little</a:t>
            </a:r>
          </a:p>
          <a:p>
            <a:pPr lvl="1"/>
            <a:r>
              <a:rPr lang="en-GB" sz="2800" b="1" dirty="0"/>
              <a:t>Disliked fruit will not increase the mood</a:t>
            </a:r>
          </a:p>
          <a:p>
            <a:endParaRPr lang="en-GB" sz="2800" b="1" dirty="0"/>
          </a:p>
          <a:p>
            <a:r>
              <a:rPr lang="en-GB" sz="2800" b="1" dirty="0"/>
              <a:t>Plan to add interaction such as petting/brushing/playing with them</a:t>
            </a:r>
          </a:p>
        </p:txBody>
      </p:sp>
    </p:spTree>
    <p:extLst>
      <p:ext uri="{BB962C8B-B14F-4D97-AF65-F5344CB8AC3E}">
        <p14:creationId xmlns:p14="http://schemas.microsoft.com/office/powerpoint/2010/main" val="1809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CDB-2DBF-4F8D-A39D-E48C637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Affinity Affects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9C41E-8DF6-4CC1-9774-9FE14942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0" y="2396516"/>
            <a:ext cx="8363664" cy="1945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526EE-DD7B-454D-9EF9-E69ECDCCC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13" y="4548124"/>
            <a:ext cx="8363664" cy="18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A72-5E30-41E6-82F5-894AEE2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Decisions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68C05B-99E8-4EC9-A5FF-922BB3B3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Fruit affects one STAT massively and another minorly</a:t>
            </a:r>
          </a:p>
          <a:p>
            <a:r>
              <a:rPr lang="en-GB" sz="2800" b="1" dirty="0"/>
              <a:t>There 3 Tree Spaces</a:t>
            </a:r>
          </a:p>
          <a:p>
            <a:r>
              <a:rPr lang="en-GB" sz="2800" b="1" dirty="0"/>
              <a:t>Players can rapidly increase 3 STATS at a time</a:t>
            </a:r>
          </a:p>
          <a:p>
            <a:r>
              <a:rPr lang="en-GB" sz="2800" b="1" dirty="0"/>
              <a:t>If each tree is different, all STATs can be raised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262F-72F7-4ED9-AD00-F5453D6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Reward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245C-E0C2-4283-A717-4582A2ED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1 in 5 chance of receiving a gift from a </a:t>
            </a:r>
            <a:r>
              <a:rPr lang="en-GB" sz="2800" b="1" dirty="0" smtClean="0"/>
              <a:t>slime </a:t>
            </a:r>
            <a:r>
              <a:rPr lang="en-GB" sz="2800" b="1" dirty="0"/>
              <a:t>upon levelling up</a:t>
            </a:r>
          </a:p>
          <a:p>
            <a:r>
              <a:rPr lang="en-GB" sz="2800" b="1" dirty="0"/>
              <a:t>Random chance of Meteor Event occurring between 4-8 mins</a:t>
            </a:r>
          </a:p>
          <a:p>
            <a:r>
              <a:rPr lang="en-GB" sz="2800" b="1" dirty="0"/>
              <a:t>1 in 10 chance of a STAT                                          increasing when </a:t>
            </a:r>
            <a:r>
              <a:rPr lang="en-GB" sz="2800" b="1" dirty="0"/>
              <a:t>s</a:t>
            </a:r>
            <a:r>
              <a:rPr lang="en-GB" sz="2800" b="1" dirty="0" smtClean="0"/>
              <a:t>limes</a:t>
            </a:r>
            <a:r>
              <a:rPr lang="en-GB" sz="2800" b="1" dirty="0" smtClean="0"/>
              <a:t> </a:t>
            </a:r>
            <a:r>
              <a:rPr lang="en-GB" sz="2800" b="1" dirty="0"/>
              <a:t>are </a:t>
            </a:r>
            <a:r>
              <a:rPr lang="en-GB" sz="2800" b="1" dirty="0"/>
              <a:t> </a:t>
            </a:r>
            <a:r>
              <a:rPr lang="en-GB" sz="2800" b="1" dirty="0" smtClean="0"/>
              <a:t>                                          mixed</a:t>
            </a:r>
            <a:endParaRPr lang="en-GB" sz="2800" b="1" dirty="0"/>
          </a:p>
          <a:p>
            <a:endParaRPr lang="en-GB" sz="2800" b="1" dirty="0"/>
          </a:p>
          <a:p>
            <a:endParaRPr lang="en-GB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3139-0F09-42A9-9464-31F0137F76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9" y="4036484"/>
            <a:ext cx="4670156" cy="26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Our game will include </a:t>
            </a:r>
            <a:r>
              <a:rPr lang="en-US" sz="2800" b="1" dirty="0" smtClean="0"/>
              <a:t>10 </a:t>
            </a:r>
            <a:r>
              <a:rPr lang="en-US" sz="2800" b="1" dirty="0"/>
              <a:t>minutes of gameplay </a:t>
            </a:r>
            <a:r>
              <a:rPr lang="en-US" sz="2800" b="1" dirty="0" smtClean="0"/>
              <a:t>(including a tutorial) with a feature </a:t>
            </a:r>
            <a:r>
              <a:rPr lang="en-US" sz="2800" b="1" dirty="0"/>
              <a:t>and art complete </a:t>
            </a:r>
            <a:r>
              <a:rPr lang="en-US" sz="2800" b="1" dirty="0" smtClean="0"/>
              <a:t>starting island.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Our game will be </a:t>
            </a:r>
            <a:r>
              <a:rPr lang="en-US" sz="2800" b="1" dirty="0" smtClean="0"/>
              <a:t>play tested </a:t>
            </a:r>
            <a:r>
              <a:rPr lang="en-US" sz="2800" b="1" dirty="0"/>
              <a:t>to maximize </a:t>
            </a:r>
            <a:r>
              <a:rPr lang="en-US" sz="2800" b="1" dirty="0" smtClean="0"/>
              <a:t>Easy Fun, Intrinsic Motivation and Nurturing </a:t>
            </a:r>
            <a:r>
              <a:rPr lang="en-US" sz="2800" b="1" dirty="0" err="1" smtClean="0"/>
              <a:t>Behaviour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79487"/>
            <a:ext cx="10554574" cy="3636511"/>
          </a:xfrm>
        </p:spPr>
        <p:txBody>
          <a:bodyPr>
            <a:normAutofit fontScale="55000" lnSpcReduction="20000"/>
          </a:bodyPr>
          <a:lstStyle/>
          <a:p>
            <a:r>
              <a:rPr lang="en-GB" sz="3000" b="1" dirty="0" smtClean="0"/>
              <a:t>04/03 – Quests</a:t>
            </a:r>
          </a:p>
          <a:p>
            <a:pPr marL="457200" lvl="1" indent="0">
              <a:buNone/>
            </a:pPr>
            <a:r>
              <a:rPr lang="en-GB" sz="3000" b="1" dirty="0" smtClean="0"/>
              <a:t>Creating Quests so that players can send off specific slimes to claim rewards</a:t>
            </a:r>
          </a:p>
          <a:p>
            <a:r>
              <a:rPr lang="en-GB" sz="3000" b="1" dirty="0" smtClean="0"/>
              <a:t>11/03 – Rewards and Tutorial</a:t>
            </a:r>
          </a:p>
          <a:p>
            <a:pPr marL="457200" lvl="1" indent="0">
              <a:buNone/>
            </a:pPr>
            <a:r>
              <a:rPr lang="en-GB" sz="3000" b="1" dirty="0" smtClean="0"/>
              <a:t>Daily rewards and teaching players how to play</a:t>
            </a:r>
          </a:p>
          <a:p>
            <a:r>
              <a:rPr lang="en-GB" sz="3000" b="1" dirty="0" smtClean="0"/>
              <a:t>18/03 – Interaction</a:t>
            </a:r>
          </a:p>
          <a:p>
            <a:pPr marL="457200" lvl="1" indent="0">
              <a:buNone/>
            </a:pPr>
            <a:r>
              <a:rPr lang="en-GB" sz="3000" b="1" dirty="0" smtClean="0"/>
              <a:t>Allow players to customize and play with their slimes</a:t>
            </a:r>
          </a:p>
          <a:p>
            <a:r>
              <a:rPr lang="en-GB" sz="3000" b="1" dirty="0" smtClean="0"/>
              <a:t>25/03 – Playtesting</a:t>
            </a:r>
          </a:p>
          <a:p>
            <a:pPr marL="457200" lvl="1" indent="0">
              <a:buNone/>
            </a:pPr>
            <a:r>
              <a:rPr lang="en-GB" sz="3000" b="1" dirty="0" smtClean="0"/>
              <a:t>Playtesting to tweak reward schedules and balance the game</a:t>
            </a:r>
          </a:p>
          <a:p>
            <a:r>
              <a:rPr lang="en-GB" sz="3000" b="1" dirty="0" smtClean="0"/>
              <a:t>01/04 – Bug Fixing and Final Assets</a:t>
            </a:r>
          </a:p>
          <a:p>
            <a:pPr marL="457200" lvl="1" indent="0">
              <a:buNone/>
            </a:pPr>
            <a:r>
              <a:rPr lang="en-GB" sz="3000" b="1" dirty="0" smtClean="0"/>
              <a:t>Ensure bugs are fixed and create final art assets</a:t>
            </a:r>
          </a:p>
          <a:p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3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87D5-941E-4C0C-8918-D53148E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BE5F-894C-4A9C-B3BD-35A3F82C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4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Designed for mobile and tablet</a:t>
            </a:r>
          </a:p>
          <a:p>
            <a:r>
              <a:rPr lang="en-GB" sz="2800" b="1" dirty="0"/>
              <a:t>Single Player with Network Connectivity</a:t>
            </a:r>
          </a:p>
          <a:p>
            <a:r>
              <a:rPr lang="en-GB" sz="2800" b="1" dirty="0"/>
              <a:t>Pet simulation game</a:t>
            </a:r>
          </a:p>
          <a:p>
            <a:r>
              <a:rPr lang="en-GB" sz="2800" b="1" dirty="0"/>
              <a:t>Easy fun with focus on relaxation and nurturing behaviour</a:t>
            </a:r>
          </a:p>
          <a:p>
            <a:r>
              <a:rPr lang="en-GB" sz="2800" b="1" dirty="0"/>
              <a:t>Designed for children between 7 and 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1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Psychographic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Sally</a:t>
            </a:r>
          </a:p>
          <a:p>
            <a:r>
              <a:rPr lang="en-GB" sz="2800" b="1" dirty="0"/>
              <a:t>Aged 14</a:t>
            </a:r>
          </a:p>
          <a:p>
            <a:r>
              <a:rPr lang="en-GB" sz="2800" b="1" dirty="0"/>
              <a:t>Female</a:t>
            </a:r>
          </a:p>
          <a:p>
            <a:r>
              <a:rPr lang="en-GB" sz="2800" b="1" dirty="0"/>
              <a:t>Grade 2 in Clarinet</a:t>
            </a:r>
          </a:p>
          <a:p>
            <a:r>
              <a:rPr lang="en-GB" sz="2800" b="1" dirty="0"/>
              <a:t>She lives with her Mum                                                                       and two siblings</a:t>
            </a:r>
          </a:p>
        </p:txBody>
      </p:sp>
      <p:pic>
        <p:nvPicPr>
          <p:cNvPr id="5" name="Picture 4" descr="Image result for teenage girl">
            <a:extLst>
              <a:ext uri="{FF2B5EF4-FFF2-40B4-BE49-F238E27FC236}">
                <a16:creationId xmlns:a16="http://schemas.microsoft.com/office/drawing/2014/main" id="{FAE3AC04-ED43-4852-8329-3177B45C6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29" y="2396290"/>
            <a:ext cx="4948251" cy="363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3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Here’s the previous version: </a:t>
            </a:r>
            <a:endParaRPr lang="en-GB" sz="2800" b="1" dirty="0" smtClean="0"/>
          </a:p>
          <a:p>
            <a:pPr marL="0" indent="0">
              <a:buNone/>
            </a:pPr>
            <a:r>
              <a:rPr lang="en-GB" sz="2800" b="1" u="sng" dirty="0">
                <a:hlinkClick r:id="rId2" tooltip="https://youtu.be/clCCnU6iQ5M"/>
              </a:rPr>
              <a:t>https://youtu.be/clCCnU6iQ5M</a:t>
            </a:r>
            <a:endParaRPr lang="en-GB" sz="2800" b="1" dirty="0"/>
          </a:p>
          <a:p>
            <a:pPr marL="0" indent="0">
              <a:buNone/>
            </a:pPr>
            <a:endParaRPr lang="en-GB" sz="2800" b="1" dirty="0" smtClean="0"/>
          </a:p>
          <a:p>
            <a:r>
              <a:rPr lang="en-GB" sz="2800" b="1" dirty="0" smtClean="0"/>
              <a:t>Here’s </a:t>
            </a:r>
            <a:r>
              <a:rPr lang="en-GB" sz="2800" b="1" dirty="0"/>
              <a:t>the latest version</a:t>
            </a:r>
            <a:r>
              <a:rPr lang="en-GB" sz="2800" b="1" dirty="0" smtClean="0"/>
              <a:t>: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415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To Come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Quests</a:t>
            </a:r>
          </a:p>
          <a:p>
            <a:r>
              <a:rPr lang="en-GB" dirty="0" smtClean="0"/>
              <a:t>Daily Rewards</a:t>
            </a:r>
          </a:p>
          <a:p>
            <a:r>
              <a:rPr lang="en-GB" dirty="0" smtClean="0"/>
              <a:t>Combinational Content </a:t>
            </a:r>
          </a:p>
          <a:p>
            <a:r>
              <a:rPr lang="en-GB" dirty="0" smtClean="0"/>
              <a:t>Interacting with Slimes </a:t>
            </a:r>
          </a:p>
          <a:p>
            <a:r>
              <a:rPr lang="en-GB" dirty="0" smtClean="0"/>
              <a:t>Cosmetic Rewards</a:t>
            </a:r>
          </a:p>
          <a:p>
            <a:r>
              <a:rPr lang="en-GB" dirty="0" smtClean="0"/>
              <a:t>Unlocking Islands </a:t>
            </a:r>
          </a:p>
          <a:p>
            <a:endParaRPr lang="en-GB" dirty="0"/>
          </a:p>
        </p:txBody>
      </p:sp>
      <p:pic>
        <p:nvPicPr>
          <p:cNvPr id="1028" name="Picture 4" descr="https://raw.githubusercontent.com/UoSGroupProjects1819/game-project-group-2/master/Art/GeorgeHeath-CollinsS179925/Sprites/QuestBoard_Sprit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25" y="1898091"/>
            <a:ext cx="3550356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aw.githubusercontent.com/UoSGroupProjects1819/game-project-group-2/master/Art/GeorgeHeath-CollinsS179925/Sprites/QuestCard_Sprite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1"/>
          <a:stretch/>
        </p:blipFill>
        <p:spPr bwMode="auto">
          <a:xfrm rot="829102">
            <a:off x="8626938" y="2478191"/>
            <a:ext cx="349856" cy="4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UoSGroupProjects1819/game-project-group-2/master/Art/GeorgeHeath-CollinsS179925/Sprites/QuestCard_Sprite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8" t="350" r="5543" b="-350"/>
          <a:stretch/>
        </p:blipFill>
        <p:spPr bwMode="auto">
          <a:xfrm rot="20187114">
            <a:off x="8982464" y="2802626"/>
            <a:ext cx="349856" cy="4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UoSGroupProjects1819/game-project-group-2/master/Art/GeorgeHeath-CollinsS179925/Sprites/QuestCard_Sprite_1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 r="51667"/>
          <a:stretch/>
        </p:blipFill>
        <p:spPr bwMode="auto">
          <a:xfrm rot="492480">
            <a:off x="10244201" y="2863384"/>
            <a:ext cx="433821" cy="4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raw.githubusercontent.com/UoSGroupProjects1819/game-project-group-2/master/Art/GeorgeHeath-CollinsS179925/Sprites/QuestCard_Sprite_1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4" t="2299" r="5073" b="7183"/>
          <a:stretch/>
        </p:blipFill>
        <p:spPr bwMode="auto">
          <a:xfrm rot="21212534">
            <a:off x="9674048" y="2748169"/>
            <a:ext cx="433821" cy="4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raw.githubusercontent.com/UoSGroupProjects1819/game-project-group-2/master/Art/GeorgeHeath-CollinsS179925/Sprites/QuestCard_Sprite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8" t="350" r="5543" b="-350"/>
          <a:stretch/>
        </p:blipFill>
        <p:spPr bwMode="auto">
          <a:xfrm rot="1151830">
            <a:off x="10326616" y="2461892"/>
            <a:ext cx="349856" cy="4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raw.githubusercontent.com/UoSGroupProjects1819/game-project-group-2/master/Art/GeorgeHeath-CollinsS179925/Sprites/QuestCard_Sprite_1.png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4" t="2299" r="5073" b="7183"/>
          <a:stretch/>
        </p:blipFill>
        <p:spPr bwMode="auto">
          <a:xfrm rot="21212534">
            <a:off x="9220145" y="2481535"/>
            <a:ext cx="364194" cy="3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UoSGroupProjects1819/game-project-group-2/master/Art/GeorgeHeath-CollinsS179925/Sprites/Currency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42" y="4538105"/>
            <a:ext cx="3482975" cy="19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hub-render.s3.amazonaws.com/prod/67dde575b8470e6d12bee7f14d3a00f2-render.png?AWSAccessKeyId=AKIAJILR36AMCOMBK3MQ&amp;Signature=3LJ%2B1i96TuMJ8WMB6uSzEGDGsq4%3D&amp;Expires=155129574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204" b="66389" l="24948" r="419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73" t="26830" r="55930" b="29149"/>
          <a:stretch/>
        </p:blipFill>
        <p:spPr bwMode="auto">
          <a:xfrm>
            <a:off x="5554220" y="3895166"/>
            <a:ext cx="1583753" cy="19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art 13"/>
          <p:cNvSpPr/>
          <p:nvPr/>
        </p:nvSpPr>
        <p:spPr>
          <a:xfrm rot="20062398">
            <a:off x="5230023" y="3977729"/>
            <a:ext cx="473825" cy="40468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  <a:r>
              <a:rPr lang="en-GB" sz="4800" dirty="0"/>
              <a:t>			</a:t>
            </a:r>
            <a:r>
              <a:rPr lang="en-GB" dirty="0"/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 txBox="1">
            <a:spLocks/>
          </p:cNvSpPr>
          <p:nvPr/>
        </p:nvSpPr>
        <p:spPr>
          <a:xfrm>
            <a:off x="112062" y="3986725"/>
            <a:ext cx="4522365" cy="5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/>
              <a:t>Mixing Slimes</a:t>
            </a:r>
            <a:r>
              <a:rPr lang="en-GB" b="1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9725841" y="391262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Plant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7420215" y="5410260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Grow Fruit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2306186" y="5367680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Level up </a:t>
            </a:r>
            <a:r>
              <a:rPr lang="en-GB" sz="2800" b="1" dirty="0" smtClean="0"/>
              <a:t>Slimes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5B003-6631-481C-9425-81B2E08DD374}"/>
              </a:ext>
            </a:extLst>
          </p:cNvPr>
          <p:cNvSpPr txBox="1"/>
          <p:nvPr/>
        </p:nvSpPr>
        <p:spPr>
          <a:xfrm>
            <a:off x="4942807" y="3918737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Feed </a:t>
            </a:r>
            <a:r>
              <a:rPr lang="en-GB" sz="2800" b="1" dirty="0" smtClean="0"/>
              <a:t>Slimes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90978-0D05-4666-AE3D-F7C931A84D2F}"/>
              </a:ext>
            </a:extLst>
          </p:cNvPr>
          <p:cNvSpPr txBox="1"/>
          <p:nvPr/>
        </p:nvSpPr>
        <p:spPr>
          <a:xfrm>
            <a:off x="7393767" y="2452688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Get Seeds</a:t>
            </a:r>
          </a:p>
          <a:p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0588CF-23D6-4840-BC6A-5EC3BDE8E415}"/>
              </a:ext>
            </a:extLst>
          </p:cNvPr>
          <p:cNvSpPr txBox="1"/>
          <p:nvPr/>
        </p:nvSpPr>
        <p:spPr>
          <a:xfrm>
            <a:off x="2691709" y="2483029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Hatch Pets</a:t>
            </a:r>
          </a:p>
        </p:txBody>
      </p:sp>
      <p:sp>
        <p:nvSpPr>
          <p:cNvPr id="34" name="Arrow: Circular 33">
            <a:extLst>
              <a:ext uri="{FF2B5EF4-FFF2-40B4-BE49-F238E27FC236}">
                <a16:creationId xmlns:a16="http://schemas.microsoft.com/office/drawing/2014/main" id="{A39EABFE-FC2D-45E1-8C39-41A78D26355E}"/>
              </a:ext>
            </a:extLst>
          </p:cNvPr>
          <p:cNvSpPr/>
          <p:nvPr/>
        </p:nvSpPr>
        <p:spPr>
          <a:xfrm>
            <a:off x="7153745" y="2929742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B6A82035-DC72-4DC4-AA1D-A5095D8CFA74}"/>
              </a:ext>
            </a:extLst>
          </p:cNvPr>
          <p:cNvSpPr/>
          <p:nvPr/>
        </p:nvSpPr>
        <p:spPr>
          <a:xfrm>
            <a:off x="2487756" y="2945379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6380D52-5DFB-4466-ABC0-72F298696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 t="19852" r="54998" b="17391"/>
          <a:stretch/>
        </p:blipFill>
        <p:spPr>
          <a:xfrm>
            <a:off x="2599267" y="3234268"/>
            <a:ext cx="1837266" cy="206586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526F8B-FB65-4797-BDCA-075AFABAA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3" y="2340802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/>
              <a:t>Complete Quests</a:t>
            </a:r>
            <a:endParaRPr lang="en-GB" sz="2800" b="1" dirty="0"/>
          </a:p>
          <a:p>
            <a:r>
              <a:rPr lang="en-GB" sz="2800" b="1" dirty="0" smtClean="0"/>
              <a:t>Different lengths of time</a:t>
            </a:r>
            <a:endParaRPr lang="en-GB" sz="2800" b="1" dirty="0"/>
          </a:p>
          <a:p>
            <a:r>
              <a:rPr lang="en-GB" sz="2800" b="1" dirty="0" smtClean="0"/>
              <a:t>Different requirements</a:t>
            </a:r>
            <a:endParaRPr lang="en-GB" sz="2800" b="1" dirty="0"/>
          </a:p>
          <a:p>
            <a:r>
              <a:rPr lang="en-GB" sz="2800" b="1" dirty="0" smtClean="0"/>
              <a:t>Found on the Quest board</a:t>
            </a:r>
            <a:endParaRPr lang="en-GB" sz="2800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2" descr="https://raw.githubusercontent.com/UoSGroupProjects1819/game-project-group-2/master/Art/GeorgeHeath-CollinsS179925/Concept%20Art/QuestCard_Mock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16" y="2126163"/>
            <a:ext cx="6806684" cy="38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Combinatorial Assets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/>
              <a:t>Recycles assets to provide more content</a:t>
            </a:r>
            <a:endParaRPr lang="en-GB" sz="2800" b="1" dirty="0"/>
          </a:p>
          <a:p>
            <a:r>
              <a:rPr lang="en-GB" sz="2800" b="1" dirty="0" smtClean="0"/>
              <a:t>Better trees require more seeds</a:t>
            </a:r>
            <a:endParaRPr lang="en-GB" sz="2800" b="1" dirty="0"/>
          </a:p>
          <a:p>
            <a:r>
              <a:rPr lang="en-GB" sz="2800" b="1" dirty="0" smtClean="0"/>
              <a:t>Can mix different rarities of seeds</a:t>
            </a:r>
            <a:endParaRPr lang="en-GB" sz="2800" b="1" dirty="0"/>
          </a:p>
          <a:p>
            <a:r>
              <a:rPr lang="en-GB" sz="2800" b="1" dirty="0" smtClean="0"/>
              <a:t>Upgraded trees offer better fruits</a:t>
            </a:r>
          </a:p>
          <a:p>
            <a:r>
              <a:rPr lang="en-GB" sz="2800" b="1" dirty="0" smtClean="0"/>
              <a:t>Better fruits lead to better slimes</a:t>
            </a:r>
            <a:endParaRPr lang="en-GB" sz="2800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568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27" y="2774301"/>
            <a:ext cx="10554574" cy="3636511"/>
          </a:xfrm>
        </p:spPr>
        <p:txBody>
          <a:bodyPr/>
          <a:lstStyle/>
          <a:p>
            <a:r>
              <a:rPr lang="en-GB" sz="2800" b="1" dirty="0"/>
              <a:t>Players can use seeds                                                                    to plant or upgrade trees</a:t>
            </a:r>
          </a:p>
          <a:p>
            <a:r>
              <a:rPr lang="en-GB" sz="2800" b="1" dirty="0"/>
              <a:t>Higher levels give more                                                                   fruit</a:t>
            </a:r>
          </a:p>
          <a:p>
            <a:r>
              <a:rPr lang="en-GB" sz="2800" b="1" dirty="0"/>
              <a:t>If Players want to replace                                                              a tree with another, it resets                                                               the level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27ACDC0-EC19-4CC3-85B0-BACC43CF67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36" y="2256606"/>
            <a:ext cx="6387738" cy="425849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9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7F7F7F"/>
      </a:dk1>
      <a:lt1>
        <a:srgbClr val="FFFFFF"/>
      </a:lt1>
      <a:dk2>
        <a:srgbClr val="E36363"/>
      </a:dk2>
      <a:lt2>
        <a:srgbClr val="CAE8AA"/>
      </a:lt2>
      <a:accent1>
        <a:srgbClr val="00B0F0"/>
      </a:accent1>
      <a:accent2>
        <a:srgbClr val="0070C0"/>
      </a:accent2>
      <a:accent3>
        <a:srgbClr val="002060"/>
      </a:accent3>
      <a:accent4>
        <a:srgbClr val="7030A0"/>
      </a:accent4>
      <a:accent5>
        <a:srgbClr val="7B4A3A"/>
      </a:accent5>
      <a:accent6>
        <a:srgbClr val="CBA092"/>
      </a:accent6>
      <a:hlink>
        <a:srgbClr val="E2A200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466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Quotable</vt:lpstr>
      <vt:lpstr>Level 6 Group 2</vt:lpstr>
      <vt:lpstr>Gaia</vt:lpstr>
      <vt:lpstr>Psychographic     </vt:lpstr>
      <vt:lpstr>Gaia</vt:lpstr>
      <vt:lpstr>Features To Come  </vt:lpstr>
      <vt:lpstr>What does the player do?     </vt:lpstr>
      <vt:lpstr>What does the player do?</vt:lpstr>
      <vt:lpstr>Combinatorial Assets</vt:lpstr>
      <vt:lpstr>Upgrading Trees</vt:lpstr>
      <vt:lpstr>Caring for your slime</vt:lpstr>
      <vt:lpstr>Representing mood in Gaia</vt:lpstr>
      <vt:lpstr>Keeping your slime happy</vt:lpstr>
      <vt:lpstr>How Affinity Affects Potential</vt:lpstr>
      <vt:lpstr>Meaningful Decisions</vt:lpstr>
      <vt:lpstr>Variable Reward Schedule</vt:lpstr>
      <vt:lpstr>Deliverables</vt:lpstr>
      <vt:lpstr>Timeline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2</dc:title>
  <dc:creator>Elliot Chester</dc:creator>
  <cp:lastModifiedBy>Games</cp:lastModifiedBy>
  <cp:revision>46</cp:revision>
  <dcterms:created xsi:type="dcterms:W3CDTF">2018-10-12T13:26:35Z</dcterms:created>
  <dcterms:modified xsi:type="dcterms:W3CDTF">2019-02-27T20:46:17Z</dcterms:modified>
</cp:coreProperties>
</file>