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D2665-359C-483A-B980-A6EE84D394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DD6077-3605-4D35-8908-6DEC59E39F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A712F5-7CCC-491D-BC59-873710261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18B0D-B2BE-4029-BAA9-09A7673279F8}" type="datetimeFigureOut">
              <a:rPr lang="en-GB" smtClean="0"/>
              <a:t>17/02/2019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E04DD5-8314-42A3-B880-CBC2C0D9D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0334C9-6265-47C2-8818-EF902FE31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13B80-9F3C-4B20-90EE-DD563C7CD6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1142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5AE9E-3268-4A26-A5E0-DA0EEDA67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B952BC-83FE-42A0-B7D6-7949BBFBB8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FA323-EA9B-415D-902C-AAD5A0407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18B0D-B2BE-4029-BAA9-09A7673279F8}" type="datetimeFigureOut">
              <a:rPr lang="en-GB" smtClean="0"/>
              <a:t>17/02/2019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8F8F7B-F350-4E8B-8C49-230FC1F4F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43798C-284C-418B-A120-FF4D4BCBC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13B80-9F3C-4B20-90EE-DD563C7CD6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1232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A582F1-D06D-4812-9ED6-5524C58856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26BD6F-6821-4286-9707-C9C2BD7140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8A55B-9876-40C0-A2A8-82FE633C1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18B0D-B2BE-4029-BAA9-09A7673279F8}" type="datetimeFigureOut">
              <a:rPr lang="en-GB" smtClean="0"/>
              <a:t>17/02/2019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93A59F-CF83-4B57-8BEA-EB14651F5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5C4D10-0F62-48A2-B21E-9BFF390C8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13B80-9F3C-4B20-90EE-DD563C7CD6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2004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B7974-81F5-4450-934E-DE5B84727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BED41-AD53-4410-BB92-34C23F729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17BE57-5221-4A99-B1E8-D24B534B2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18B0D-B2BE-4029-BAA9-09A7673279F8}" type="datetimeFigureOut">
              <a:rPr lang="en-GB" smtClean="0"/>
              <a:t>17/02/2019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C7C6C-7341-4865-8751-9C3AEA16B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0E5B6-6AB0-4AF5-BEEF-CDB454A24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13B80-9F3C-4B20-90EE-DD563C7CD6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291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E17CF-09B6-4A7C-A4E8-8F38B16F6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0DBE59-EAB6-4811-81D4-0A26E1445B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92A47B-C878-4E23-93D0-214DA41D5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18B0D-B2BE-4029-BAA9-09A7673279F8}" type="datetimeFigureOut">
              <a:rPr lang="en-GB" smtClean="0"/>
              <a:t>17/02/2019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A07CF3-AA6C-4393-A050-4B55E1BC7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693593-342E-4975-8244-5F71641EA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13B80-9F3C-4B20-90EE-DD563C7CD6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6553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FC3C2-602E-493D-8B5F-B243EF2FE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DF40A-D419-46CD-B498-9B2F95062E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EDB826-E7AB-4C61-9499-D02D8A2EE4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9A1180-2605-4BEA-AF2A-69E6777C3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18B0D-B2BE-4029-BAA9-09A7673279F8}" type="datetimeFigureOut">
              <a:rPr lang="en-GB" smtClean="0"/>
              <a:t>17/02/2019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B3BB15-D7E7-445B-8EE2-86719B13F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090990-0658-4A0F-B377-FE84001B6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13B80-9F3C-4B20-90EE-DD563C7CD6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99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C1F32-3D4D-4D8F-86A4-AD42F4758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B602C9-7CB8-465D-AC86-881CA1FDA9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E029D1-E05A-4B87-B1D3-6A2699E0DA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2F07E1-11D8-4239-82B5-0117B11319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552A6B-549D-4AE1-845B-7D39C82239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63C32F-FD38-451E-BCCC-87EBBC310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18B0D-B2BE-4029-BAA9-09A7673279F8}" type="datetimeFigureOut">
              <a:rPr lang="en-GB" smtClean="0"/>
              <a:t>17/02/2019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6CBC52-D34D-4672-8DC4-EA6B2DFFA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54E72F-05D1-4960-8EAC-8FFF35FBC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13B80-9F3C-4B20-90EE-DD563C7CD6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6282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ACDC-995A-4B76-88A2-33C043296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BF6109-98AC-499F-B5AF-710ECDF49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18B0D-B2BE-4029-BAA9-09A7673279F8}" type="datetimeFigureOut">
              <a:rPr lang="en-GB" smtClean="0"/>
              <a:t>17/02/2019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D2EC08-7CB5-49AD-B14B-5BC51BEF7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788CFF-2E31-4D79-BD73-85AE7A72F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13B80-9F3C-4B20-90EE-DD563C7CD6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3463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C290E8-2402-4426-8CBC-610C2382A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18B0D-B2BE-4029-BAA9-09A7673279F8}" type="datetimeFigureOut">
              <a:rPr lang="en-GB" smtClean="0"/>
              <a:t>17/02/2019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431FE4-89C4-475F-A96D-0A1C9DD2D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C8871C-BE40-403B-8513-26797BD6A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13B80-9F3C-4B20-90EE-DD563C7CD6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1825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3C2B6-203B-4724-8346-DEE4EFD0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05462-9843-4B6B-A9EC-E5EC26F3E4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356B5B-EAF2-4ED2-9069-7946D2EA15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CBA137-C088-4F94-8F84-F794C4EDE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18B0D-B2BE-4029-BAA9-09A7673279F8}" type="datetimeFigureOut">
              <a:rPr lang="en-GB" smtClean="0"/>
              <a:t>17/02/2019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0AE3B7-2444-418A-B5D9-A975198F4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3C01EC-F0BE-4DE3-A833-FE7304C90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13B80-9F3C-4B20-90EE-DD563C7CD6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0262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144C2-2E51-43FC-B065-D01083C1E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D19869-5989-474D-98BE-A1DDE02DD1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D6587A-6456-4263-A7A5-F7A684A836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10481D-17B3-4A42-9383-06F6FC583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18B0D-B2BE-4029-BAA9-09A7673279F8}" type="datetimeFigureOut">
              <a:rPr lang="en-GB" smtClean="0"/>
              <a:t>17/02/2019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A35D0C-555D-4C15-899F-F3DB9AC43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4907D6-7335-4BC5-AA56-003B5A964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13B80-9F3C-4B20-90EE-DD563C7CD6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1839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61A572-9E0B-415B-9DA6-ED4B17E38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A1AA2C-1857-467E-869E-2500C87CB7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C76D9-007D-4653-A12A-CEF78CA346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418B0D-B2BE-4029-BAA9-09A7673279F8}" type="datetimeFigureOut">
              <a:rPr lang="en-GB" smtClean="0"/>
              <a:t>17/02/2019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9026D4-8993-46CB-B122-90B68E1102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E46CBE-CA70-473E-9E31-7F5CE7DA1B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013B80-9F3C-4B20-90EE-DD563C7CD6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0406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905BA41-EE6E-4F80-8636-447F22DD7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C6129F-1D25-4C04-A60B-836533DE33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8465" y="3298722"/>
            <a:ext cx="8495070" cy="1784402"/>
          </a:xfrm>
        </p:spPr>
        <p:txBody>
          <a:bodyPr anchor="b"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Games with Social integration Research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D7549B2-EE05-4558-8C64-AC46755F2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25914" y="889251"/>
            <a:ext cx="2140172" cy="2140172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Graphic 5" descr="Users">
            <a:extLst>
              <a:ext uri="{FF2B5EF4-FFF2-40B4-BE49-F238E27FC236}">
                <a16:creationId xmlns:a16="http://schemas.microsoft.com/office/drawing/2014/main" id="{62014E89-7F55-438D-857C-62C2DC9979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8264" y="1371601"/>
            <a:ext cx="1175474" cy="117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112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65C7F-26D1-49F5-9F7F-1A9E6C3A7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00" y="978102"/>
            <a:ext cx="10588434" cy="1062644"/>
          </a:xfrm>
        </p:spPr>
        <p:txBody>
          <a:bodyPr anchor="b">
            <a:normAutofit/>
          </a:bodyPr>
          <a:lstStyle/>
          <a:p>
            <a:r>
              <a:rPr lang="en-GB"/>
              <a:t>Clash of Clans</a:t>
            </a:r>
          </a:p>
        </p:txBody>
      </p: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624" y="2265037"/>
            <a:ext cx="10125012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2" name="Picture 8" descr="http://i.imgur.com/SbLX5gb.png">
            <a:extLst>
              <a:ext uri="{FF2B5EF4-FFF2-40B4-BE49-F238E27FC236}">
                <a16:creationId xmlns:a16="http://schemas.microsoft.com/office/drawing/2014/main" id="{9903394E-5BE7-47C6-83DF-C8B2CD4A15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023" y="2811104"/>
            <a:ext cx="3366480" cy="2516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45EEE-B2C7-4495-BA48-28330AC2F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5354" y="2682433"/>
            <a:ext cx="6282169" cy="3215749"/>
          </a:xfrm>
        </p:spPr>
        <p:txBody>
          <a:bodyPr>
            <a:normAutofit/>
          </a:bodyPr>
          <a:lstStyle/>
          <a:p>
            <a:pPr lvl="0"/>
            <a:r>
              <a:rPr lang="en-GB" sz="2400"/>
              <a:t>You can join a Clan which allows you to complete in team clean battles against other clans.</a:t>
            </a:r>
          </a:p>
          <a:p>
            <a:pPr lvl="0"/>
            <a:r>
              <a:rPr lang="en-GB" sz="2400"/>
              <a:t>Your able to gift troops you have to other clan members and request to receive some</a:t>
            </a:r>
          </a:p>
          <a:p>
            <a:pPr lvl="0"/>
            <a:r>
              <a:rPr lang="en-GB" sz="2400"/>
              <a:t>Able to message other clan members </a:t>
            </a:r>
          </a:p>
          <a:p>
            <a:endParaRPr lang="en-GB" sz="2400"/>
          </a:p>
        </p:txBody>
      </p:sp>
    </p:spTree>
    <p:extLst>
      <p:ext uri="{BB962C8B-B14F-4D97-AF65-F5344CB8AC3E}">
        <p14:creationId xmlns:p14="http://schemas.microsoft.com/office/powerpoint/2010/main" val="3627958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D40BA-C18E-457A-95CA-23960B631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00" y="978102"/>
            <a:ext cx="10588434" cy="1062644"/>
          </a:xfrm>
        </p:spPr>
        <p:txBody>
          <a:bodyPr anchor="b">
            <a:normAutofit/>
          </a:bodyPr>
          <a:lstStyle/>
          <a:p>
            <a:r>
              <a:rPr lang="en-GB"/>
              <a:t>Clash of Clans (Social media)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624" y="2265037"/>
            <a:ext cx="10125012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C49CC070-7A2A-4453-AB64-F884C76AB1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023" y="2811104"/>
            <a:ext cx="3366480" cy="197780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5ECFD-A6EB-4057-A481-005B03F2B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5354" y="2682433"/>
            <a:ext cx="6282169" cy="3215749"/>
          </a:xfrm>
        </p:spPr>
        <p:txBody>
          <a:bodyPr>
            <a:normAutofit/>
          </a:bodyPr>
          <a:lstStyle/>
          <a:p>
            <a:r>
              <a:rPr lang="en-GB" sz="2400" dirty="0"/>
              <a:t>You can also log into Facebook on the app, receiving a bonus for doing so.</a:t>
            </a:r>
          </a:p>
          <a:p>
            <a:endParaRPr lang="en-GB" sz="2400" dirty="0"/>
          </a:p>
          <a:p>
            <a:r>
              <a:rPr lang="en-GB" sz="2400" dirty="0"/>
              <a:t>Also you are now able to view any Facebook friends account, which shows their level, allows you to view their village and send gifts.</a:t>
            </a:r>
          </a:p>
        </p:txBody>
      </p:sp>
    </p:spTree>
    <p:extLst>
      <p:ext uri="{BB962C8B-B14F-4D97-AF65-F5344CB8AC3E}">
        <p14:creationId xmlns:p14="http://schemas.microsoft.com/office/powerpoint/2010/main" val="3259425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C9D67-62A5-42B9-950A-F93F22830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00" y="978102"/>
            <a:ext cx="10588434" cy="1062644"/>
          </a:xfrm>
        </p:spPr>
        <p:txBody>
          <a:bodyPr anchor="b">
            <a:normAutofit/>
          </a:bodyPr>
          <a:lstStyle/>
          <a:p>
            <a:r>
              <a:rPr lang="en-GB" dirty="0"/>
              <a:t>Candy Crush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624" y="2265037"/>
            <a:ext cx="10125012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 descr="Image result for candy crush request help facebook">
            <a:extLst>
              <a:ext uri="{FF2B5EF4-FFF2-40B4-BE49-F238E27FC236}">
                <a16:creationId xmlns:a16="http://schemas.microsoft.com/office/drawing/2014/main" id="{9E939360-4650-496C-A7AF-7D483EE9AF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49"/>
          <a:stretch/>
        </p:blipFill>
        <p:spPr bwMode="auto">
          <a:xfrm>
            <a:off x="1154572" y="2811104"/>
            <a:ext cx="3285382" cy="2928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287D7-49A2-4D09-8DE6-B09D263C79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5354" y="2682433"/>
            <a:ext cx="6835593" cy="3750449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Playing Candy Crush through Facebook allows the user to save their progress to the Facebook network, so progress can never be lost.</a:t>
            </a:r>
          </a:p>
          <a:p>
            <a:endParaRPr lang="en-GB" dirty="0"/>
          </a:p>
          <a:p>
            <a:r>
              <a:rPr lang="en-GB" dirty="0"/>
              <a:t>Also your able to post your current progress on Facebook to share it with your friends. </a:t>
            </a:r>
          </a:p>
          <a:p>
            <a:endParaRPr lang="en-GB" dirty="0"/>
          </a:p>
          <a:p>
            <a:r>
              <a:rPr lang="en-GB" dirty="0"/>
              <a:t>Your able to request help off other Facebook friends, in order to aid you in completing a level. </a:t>
            </a:r>
          </a:p>
        </p:txBody>
      </p:sp>
    </p:spTree>
    <p:extLst>
      <p:ext uri="{BB962C8B-B14F-4D97-AF65-F5344CB8AC3E}">
        <p14:creationId xmlns:p14="http://schemas.microsoft.com/office/powerpoint/2010/main" val="3672475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40514-8558-43A9-B5DA-A16BF9705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00" y="978102"/>
            <a:ext cx="10588434" cy="1062644"/>
          </a:xfrm>
        </p:spPr>
        <p:txBody>
          <a:bodyPr anchor="b">
            <a:normAutofit/>
          </a:bodyPr>
          <a:lstStyle/>
          <a:p>
            <a:r>
              <a:rPr lang="en-GB" dirty="0"/>
              <a:t>Animal Crossing Pocket Camp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624" y="2265037"/>
            <a:ext cx="10125012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EE00635A-665A-400B-BBBB-D42BF8EBE9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877" y="2489329"/>
            <a:ext cx="2318790" cy="406805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3E5F3-43FB-4D85-9525-84C3F6D4C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5354" y="2682433"/>
            <a:ext cx="6282169" cy="3215749"/>
          </a:xfrm>
        </p:spPr>
        <p:txBody>
          <a:bodyPr>
            <a:normAutofit/>
          </a:bodyPr>
          <a:lstStyle/>
          <a:p>
            <a:r>
              <a:rPr lang="en-GB" sz="2400" dirty="0"/>
              <a:t>There is a screenshot mode, in which you can send and share your campsite layout to your friends.</a:t>
            </a:r>
          </a:p>
          <a:p>
            <a:endParaRPr lang="en-GB" sz="2400" dirty="0"/>
          </a:p>
          <a:p>
            <a:r>
              <a:rPr lang="en-GB" sz="2400" dirty="0"/>
              <a:t>They have made it easier to add friends. You can now share a link instead of having to use a codes system which was a lot more complicated. </a:t>
            </a:r>
          </a:p>
        </p:txBody>
      </p:sp>
    </p:spTree>
    <p:extLst>
      <p:ext uri="{BB962C8B-B14F-4D97-AF65-F5344CB8AC3E}">
        <p14:creationId xmlns:p14="http://schemas.microsoft.com/office/powerpoint/2010/main" val="4242032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1EA4E-8577-4608-86DF-0FF8F38A6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00" y="978102"/>
            <a:ext cx="10588434" cy="1062644"/>
          </a:xfrm>
        </p:spPr>
        <p:txBody>
          <a:bodyPr anchor="b">
            <a:normAutofit/>
          </a:bodyPr>
          <a:lstStyle/>
          <a:p>
            <a:r>
              <a:rPr lang="en-GB" dirty="0"/>
              <a:t>Coin Master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624" y="2265037"/>
            <a:ext cx="10125012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Image result for coin master invite for spins">
            <a:extLst>
              <a:ext uri="{FF2B5EF4-FFF2-40B4-BE49-F238E27FC236}">
                <a16:creationId xmlns:a16="http://schemas.microsoft.com/office/drawing/2014/main" id="{88F3FAE2-CA83-4FC3-9083-0E9103F23F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385" y="2811103"/>
            <a:ext cx="3557935" cy="3557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6FCA3-3CD6-4639-B41E-17EC0E81E1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5354" y="2682433"/>
            <a:ext cx="6282169" cy="3557930"/>
          </a:xfrm>
        </p:spPr>
        <p:txBody>
          <a:bodyPr>
            <a:normAutofit/>
          </a:bodyPr>
          <a:lstStyle/>
          <a:p>
            <a:r>
              <a:rPr lang="en-GB" sz="2400" dirty="0"/>
              <a:t>You can send and receive gifts from Facebook friends</a:t>
            </a:r>
          </a:p>
          <a:p>
            <a:endParaRPr lang="en-GB" sz="2400" dirty="0"/>
          </a:p>
          <a:p>
            <a:r>
              <a:rPr lang="en-GB" sz="2400" dirty="0"/>
              <a:t>If you invite a Facebook friend and they install the game you receive a large bonus</a:t>
            </a:r>
          </a:p>
          <a:p>
            <a:endParaRPr lang="en-GB" sz="2400" dirty="0"/>
          </a:p>
          <a:p>
            <a:r>
              <a:rPr lang="en-GB" sz="2400" dirty="0"/>
              <a:t>You can battle Facebook friends and view their stats on the leader board. </a:t>
            </a:r>
          </a:p>
        </p:txBody>
      </p:sp>
    </p:spTree>
    <p:extLst>
      <p:ext uri="{BB962C8B-B14F-4D97-AF65-F5344CB8AC3E}">
        <p14:creationId xmlns:p14="http://schemas.microsoft.com/office/powerpoint/2010/main" val="2170377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257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Games with Social integration Research</vt:lpstr>
      <vt:lpstr>Clash of Clans</vt:lpstr>
      <vt:lpstr>Clash of Clans (Social media)</vt:lpstr>
      <vt:lpstr>Candy Crush</vt:lpstr>
      <vt:lpstr>Animal Crossing Pocket Camp</vt:lpstr>
      <vt:lpstr>Coin Master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Games with Social integration Research</dc:title>
  <dc:creator>Thomas McLaren</dc:creator>
  <cp:lastModifiedBy>Thomas McLaren</cp:lastModifiedBy>
  <cp:revision>3</cp:revision>
  <dcterms:created xsi:type="dcterms:W3CDTF">2019-02-17T13:14:49Z</dcterms:created>
  <dcterms:modified xsi:type="dcterms:W3CDTF">2019-02-17T13:38:04Z</dcterms:modified>
</cp:coreProperties>
</file>