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3E7-A530-402D-865B-F154AB90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215E-AF2A-4B5B-847A-60CFE5A9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97D9-9A02-45A5-B570-1B1699C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2969-7650-4604-B72E-39EA419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380A-E617-4741-92F9-AE3F1528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DEF-D1E4-43AE-9547-7342BB1E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00412-4A08-4EC8-91EB-9C5D1AB4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D6DC-9882-43C2-AE1F-9ECC2B45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C782-DD44-4B19-9BFB-21C0CFC8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4C5E-5E5F-4BB1-9FE5-CCB6A5D4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83281-8893-43FB-8091-D6738A6F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5ED4-A605-4A14-8F6D-37578E30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AF0C-967E-43D5-8F4B-DDE73974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D38D-5192-4514-BC5C-261F1BF6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44D7-6350-43CF-9D5D-129CBA64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3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951-8E49-4C6D-8D66-03CE787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9230-0CED-43DC-B994-AFC0D0B9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389BC-C934-41C4-B30B-30EEE169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1CD5-FE6B-4E7D-94E0-751F249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52B-68C1-46C1-9075-09B11431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83E8-5889-4655-9ADB-A2FFC6DB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077D-F597-44B7-9BCB-799CB6B6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B485-7FCA-4EB5-BAB9-5C598D74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9308-A473-4BCE-B4B3-975F663A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0919-FC0B-436D-8029-D6B2AE01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8E45-E24F-4D27-80E5-937ACAAC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D6DE-29B1-460F-A095-1EAC48D7F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23121-BFAD-40D5-9A8C-3BED8308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AC00-3BF7-4592-8AF7-16EDB019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0B76-6275-4623-8BAA-28255A65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2A16-28FD-40EB-9918-CECFEEB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8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7010-674E-46F7-80BE-AF423F2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43C9-B7B0-4248-B321-605F17ED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E5E15-3D82-4BC9-A5B0-E6A0172F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D9367-DCC0-4CE8-966B-845278D8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348F5-46EA-46B0-92BB-FB8FC8FC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BAC2-1F7E-40D6-964A-440A93B1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DA785-7180-4322-A2A3-9FD6AB4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755CE-023E-49C3-BBAA-DC4E28E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F9A4-A1A9-4A2A-9315-23181F85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A1FA8-EDE3-48A3-9780-3A602DB2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7B3A-2681-4CDD-9456-7EFDFEA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2B38-1C0D-4BB8-B57C-57E5CF3F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88E8A-5074-421B-A3D7-545ABB29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4B569-877D-4DBD-853C-AA54E0E1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EC2D-8E7A-4D06-9AE6-39BAF29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F2F8-5F21-44CA-A45B-95258CD0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437C-7732-45CA-8410-C11EDF8B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C197E-D647-4AD0-8B6B-5CAA27BC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446-7588-420E-A7BC-DEB1071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B723-B0BF-4C76-A63D-256A893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9BAF-6B89-4ADF-A3A9-7E6D6E9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9020-5BD8-4A57-88D8-EBC423DA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82556-4C96-434A-AC74-BB0B44FB7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2D73D-A609-430A-8B80-C8FFE463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86BE-DA67-46C7-B452-7D0C52D5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09CB-A9DE-48A4-A9DD-757C1340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3222-FB68-4C60-B04C-4ADB952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6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A67F4-7BF8-4EA1-831A-8A639152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B88E-3BB3-407E-9D29-AB7DBEA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A9B9-6A8A-41B6-8ED7-BCA19F8B3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AE55-EDBF-49A4-A3AC-4CAE3279C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A110-7CEB-461A-9DDD-452D5783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8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987-68E1-43A8-B443-FDF42F424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Help Purple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E4753-8136-434F-9794-36B74B8DB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8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1986-C659-47E2-A7FA-CBC7ED07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688F22-4B1E-4AF3-8EE4-7C372B74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Similar to games such as Candy Crush, Help Purple requires players to analyze, assess and solve the puzzles to help purple move</a:t>
            </a:r>
          </a:p>
          <a:p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BF78D2E-7263-4E01-8B8A-C8C8AC37A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4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013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3516-4D4E-4958-AE73-CFFBF6E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/>
              <a:t>Colours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160729-E50C-44FD-BCC6-217E5062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Vibrant and complimentary colors are used in this game.</a:t>
            </a:r>
          </a:p>
          <a:p>
            <a:r>
              <a:rPr lang="en-US" sz="1800" dirty="0"/>
              <a:t>Comparing to our game which also uses vibrant and complementary colors so this helps prove that we are hitting the right target audience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E16A9EE-CB3D-4DEB-B687-FB7256457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6" r="15761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5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3ED6-571E-499F-993A-07FE12C3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87FB-6CE6-4E08-98DB-66137542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forum I found that players really enjoyed the cuteness of the characters and they love the interactions which are produced from the creatures.</a:t>
            </a:r>
          </a:p>
          <a:p>
            <a:r>
              <a:rPr lang="en-GB" dirty="0"/>
              <a:t>They also loved the cute animations which the creatures perform during certain events and it helps give them personality resulting in more connection between them and </a:t>
            </a:r>
            <a:r>
              <a:rPr lang="en-GB"/>
              <a:t>the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2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BCFE-FDA4-424A-99EA-770CC87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Their Community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1399-43A3-44FA-A79B-D07FBBD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https://toucharcade.com/community/threads/help-purple-by-gameday-please-help-purple.124164/</a:t>
            </a:r>
          </a:p>
        </p:txBody>
      </p:sp>
    </p:spTree>
    <p:extLst>
      <p:ext uri="{BB962C8B-B14F-4D97-AF65-F5344CB8AC3E}">
        <p14:creationId xmlns:p14="http://schemas.microsoft.com/office/powerpoint/2010/main" val="283867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F7E37-5D99-46BF-AE07-61924778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Some Comments From the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4F9247-663E-474A-A0BE-D52500615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5" y="2426818"/>
            <a:ext cx="5060300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1BB8B55-DC04-4A9D-8648-5B1AA99F4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" t="192" r="25931" b="-192"/>
          <a:stretch/>
        </p:blipFill>
        <p:spPr>
          <a:xfrm>
            <a:off x="6459523" y="2596835"/>
            <a:ext cx="5376133" cy="38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Help Purple</vt:lpstr>
      <vt:lpstr>What does the player do?</vt:lpstr>
      <vt:lpstr>Colours</vt:lpstr>
      <vt:lpstr>Characters</vt:lpstr>
      <vt:lpstr>Their Community Forum</vt:lpstr>
      <vt:lpstr>Some Comments From the Forum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Purple</dc:title>
  <dc:creator>Tom McCarthy</dc:creator>
  <cp:lastModifiedBy>Tom McCarthy</cp:lastModifiedBy>
  <cp:revision>6</cp:revision>
  <dcterms:created xsi:type="dcterms:W3CDTF">2018-11-21T01:27:19Z</dcterms:created>
  <dcterms:modified xsi:type="dcterms:W3CDTF">2018-11-21T02:20:10Z</dcterms:modified>
</cp:coreProperties>
</file>