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0307-D64C-49F7-B25F-FDEF89E7B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02286-5ADA-4666-B4F7-6A5673BA1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F5C1-2F2E-4A2B-857B-401EA3BD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F3171-77D1-4287-926D-CCA598F0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3BAE-F5FB-4969-9E01-14F84FEB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CA69-E515-4D24-9C46-5AD8B21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2DE46-C425-4BAD-8797-E895858C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4213A-7C89-4517-9D72-47F248A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E59F-B911-4E2D-82EB-6BB0856A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BE51-3E17-4282-8FC8-A456B1BB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1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BEEA7-0F88-48B6-8F39-3BBAA1F55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DC7F9-052B-4428-9473-929E238C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AF7B-BAFF-426A-A8DA-E913F842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062B-DC81-44C2-AE79-65B8C8E3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2BA1-54D1-4A37-A475-8DA924FF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4415-A3DF-4018-AFE9-64F9ECC3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3E3C-6CC5-4103-BAA3-11A81E64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149E-3209-42F1-938A-B8B980FF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B68A-EB49-4BE8-88D8-1744F0FB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F65BE-16A0-4CED-A9AB-EA1C47D9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A21A-1B44-4886-AD9F-4A40AEED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29E7C-C74C-4656-9CD1-C8FE9E55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E611-C1CA-42C2-BD9C-3D68B96A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D558-7B75-436D-9CD3-4ED5D314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7B06-2A3D-47D5-87DF-37D2D97F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9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4EAA-F26F-4F50-986B-FDD7622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1761-2DB9-4B6F-83B0-DF7F17C6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0511E-3BC5-4AC3-983A-5BFB0F17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6CAC2-EF7A-43A2-A41D-1BFA79A5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D68D8-5782-41EF-B85E-319C0904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3693-4AD3-4771-AA90-16BDC83B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2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C0B4-84F9-46AE-89DB-27AEF649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1F06-B2FB-437A-A0CF-7B95DD32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06EE-F4FB-493E-ACC7-DB6AB8C2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728FC-5B62-4462-81D7-22597EF0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E37D0-F038-4E82-AD79-387BD828F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4656B-C4D9-4A9C-8F8B-32B7A12A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76705-6C54-4E3D-B88E-B3C5F198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B39CD-08E0-4A0D-8B08-5232851D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0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127C-FE51-4FCA-BA07-6A3FC504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2C5A-227D-4506-87E6-4B391DC2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739DC-EAB4-4059-868B-AC681EBE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8D7CD-1344-486C-81A7-E020270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3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035B7-1426-46A8-A8DC-EE704C7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D4017-1C00-42DC-AF07-479A416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2805-F9E4-4CEC-B3D0-FC4997E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4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128B-50DD-4478-96AC-67A321C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8D42-5869-4F84-8722-2566507E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04672-F5D1-47A9-A23E-AF7282AE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B0517-42AE-474C-966D-2062A132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4353-922C-49DC-AA8F-78FE5677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AE84-3252-4302-A442-A336957D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4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8472-7610-4DB2-AE18-8EF4FD51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9383E-45C3-488D-BE0D-2EF706A7D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3A546-AB60-465F-A890-E1F8DA61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2A794-D531-4C18-B971-766241B4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8729-2BB3-427A-BDF6-E3C165E5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6C18-6DB7-40D6-BA0B-267394FF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CB95-0E72-41F4-AF86-31FC80A8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06229-5BF5-45A9-A309-0E19E316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3FA1-F1A4-4F22-9C67-46635D064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AD34-1C9C-4C1B-AB2D-A152B99D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8AA7-C761-4FF3-8412-C6D3E1DDB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728-C686-430F-A303-9607951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D1A7-EBA7-448C-8647-810F32B9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3042" y="3878875"/>
            <a:ext cx="5245916" cy="1655762"/>
          </a:xfrm>
        </p:spPr>
        <p:txBody>
          <a:bodyPr/>
          <a:lstStyle/>
          <a:p>
            <a:r>
              <a:rPr lang="en-GB" dirty="0"/>
              <a:t>Elliot Chester, George Heath-Collins, Thomas McCarthy and Thomas McLaren</a:t>
            </a:r>
          </a:p>
        </p:txBody>
      </p:sp>
    </p:spTree>
    <p:extLst>
      <p:ext uri="{BB962C8B-B14F-4D97-AF65-F5344CB8AC3E}">
        <p14:creationId xmlns:p14="http://schemas.microsoft.com/office/powerpoint/2010/main" val="287213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goal?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Purchase influential cards</a:t>
            </a:r>
          </a:p>
          <a:p>
            <a:r>
              <a:rPr lang="en-GB" dirty="0"/>
              <a:t>H</a:t>
            </a:r>
            <a:r>
              <a:rPr lang="en-GB" dirty="0" smtClean="0"/>
              <a:t>ave more influence than your opponent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65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</a:t>
            </a:r>
          </a:p>
          <a:p>
            <a:r>
              <a:rPr lang="en-GB" dirty="0" smtClean="0"/>
              <a:t>15-25	</a:t>
            </a:r>
          </a:p>
          <a:p>
            <a:r>
              <a:rPr lang="en-GB" dirty="0" smtClean="0"/>
              <a:t>Socializer</a:t>
            </a:r>
          </a:p>
          <a:p>
            <a:r>
              <a:rPr lang="en-GB" dirty="0"/>
              <a:t>Experientialist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3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Gaia II: Return of Gaia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for mobile, tablet and PC/MAC.</a:t>
            </a:r>
          </a:p>
          <a:p>
            <a:r>
              <a:rPr lang="en-GB" dirty="0" smtClean="0"/>
              <a:t>Single player </a:t>
            </a:r>
          </a:p>
          <a:p>
            <a:r>
              <a:rPr lang="en-GB" dirty="0"/>
              <a:t>R</a:t>
            </a:r>
            <a:r>
              <a:rPr lang="en-GB" dirty="0" smtClean="0"/>
              <a:t>esource management Pet simulation game</a:t>
            </a:r>
          </a:p>
          <a:p>
            <a:r>
              <a:rPr lang="en-GB" dirty="0" smtClean="0"/>
              <a:t>Easy fun with focus on curiosity</a:t>
            </a:r>
          </a:p>
          <a:p>
            <a:r>
              <a:rPr lang="en-GB" dirty="0" smtClean="0"/>
              <a:t>Sandbox- No sand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1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player do?					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 txBox="1">
            <a:spLocks/>
          </p:cNvSpPr>
          <p:nvPr/>
        </p:nvSpPr>
        <p:spPr>
          <a:xfrm>
            <a:off x="3531154" y="1761735"/>
            <a:ext cx="4522365" cy="5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ANALYSE – Environment	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DF8089-7096-45B3-A2DE-F974451F5A03}"/>
              </a:ext>
            </a:extLst>
          </p:cNvPr>
          <p:cNvCxnSpPr/>
          <p:nvPr/>
        </p:nvCxnSpPr>
        <p:spPr>
          <a:xfrm>
            <a:off x="7063530" y="2360528"/>
            <a:ext cx="763398" cy="989901"/>
          </a:xfrm>
          <a:prstGeom prst="straightConnector1">
            <a:avLst/>
          </a:prstGeom>
          <a:ln w="38100" cap="rnd"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6362160" y="3491855"/>
            <a:ext cx="5683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INTERACT</a:t>
            </a:r>
            <a:r>
              <a:rPr lang="en-GB" sz="2800" dirty="0" smtClean="0"/>
              <a:t> </a:t>
            </a:r>
            <a:r>
              <a:rPr lang="en-GB" sz="2800" dirty="0"/>
              <a:t>– </a:t>
            </a:r>
            <a:r>
              <a:rPr lang="en-GB" sz="2800" dirty="0" smtClean="0"/>
              <a:t>Harvest Island resources 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1782103" y="5423729"/>
            <a:ext cx="8020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REACT – </a:t>
            </a:r>
            <a:r>
              <a:rPr lang="en-GB" sz="2800" dirty="0" smtClean="0"/>
              <a:t>Use the resources to shape the environment 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180542" y="3491855"/>
            <a:ext cx="561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REWARD</a:t>
            </a:r>
            <a:r>
              <a:rPr lang="en-GB" sz="2800" dirty="0" smtClean="0"/>
              <a:t> – Attract differen</a:t>
            </a:r>
            <a:r>
              <a:rPr lang="en-GB" sz="2800" dirty="0" smtClean="0"/>
              <a:t>t creatures</a:t>
            </a:r>
            <a:endParaRPr lang="en-GB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B00F8-FF50-47ED-813C-B90C905E4F20}"/>
              </a:ext>
            </a:extLst>
          </p:cNvPr>
          <p:cNvCxnSpPr>
            <a:cxnSpLocks/>
          </p:cNvCxnSpPr>
          <p:nvPr/>
        </p:nvCxnSpPr>
        <p:spPr>
          <a:xfrm flipH="1">
            <a:off x="7046752" y="4319725"/>
            <a:ext cx="780176" cy="81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428F3-A34E-416D-AB30-6D215B4F378C}"/>
              </a:ext>
            </a:extLst>
          </p:cNvPr>
          <p:cNvCxnSpPr>
            <a:cxnSpLocks/>
          </p:cNvCxnSpPr>
          <p:nvPr/>
        </p:nvCxnSpPr>
        <p:spPr>
          <a:xfrm flipH="1" flipV="1">
            <a:off x="3347207" y="4342064"/>
            <a:ext cx="679509" cy="77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5D2B9-C154-4578-9C35-03B2044FBF81}"/>
              </a:ext>
            </a:extLst>
          </p:cNvPr>
          <p:cNvCxnSpPr>
            <a:cxnSpLocks/>
          </p:cNvCxnSpPr>
          <p:nvPr/>
        </p:nvCxnSpPr>
        <p:spPr>
          <a:xfrm flipV="1">
            <a:off x="3347207" y="2454799"/>
            <a:ext cx="679509" cy="895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			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Females</a:t>
            </a:r>
          </a:p>
          <a:p>
            <a:r>
              <a:rPr lang="en-GB" dirty="0" smtClean="0"/>
              <a:t>Aged 7+</a:t>
            </a:r>
          </a:p>
          <a:p>
            <a:r>
              <a:rPr lang="en-GB" dirty="0" smtClean="0"/>
              <a:t>Completionist</a:t>
            </a:r>
          </a:p>
          <a:p>
            <a:r>
              <a:rPr lang="en-GB" dirty="0" smtClean="0"/>
              <a:t>Explorer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30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Prototype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video link: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6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skins</a:t>
            </a:r>
            <a:endParaRPr lang="en-GB" dirty="0"/>
          </a:p>
          <a:p>
            <a:r>
              <a:rPr lang="en-GB" dirty="0"/>
              <a:t>I</a:t>
            </a:r>
            <a:r>
              <a:rPr lang="en-GB" dirty="0" smtClean="0"/>
              <a:t>nstant access for Islands</a:t>
            </a:r>
          </a:p>
          <a:p>
            <a:r>
              <a:rPr lang="en-GB" dirty="0" smtClean="0"/>
              <a:t>Texture packs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26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25AA-0D52-40BD-89DC-662757F1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399B-F8AF-48D2-A845-BF4C9EDB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Designed for mobile and tablet devices</a:t>
            </a:r>
          </a:p>
          <a:p>
            <a:r>
              <a:rPr lang="en-GB" dirty="0"/>
              <a:t>Endless Runner style of game featuring a co-operative mode</a:t>
            </a:r>
          </a:p>
          <a:p>
            <a:r>
              <a:rPr lang="en-GB" dirty="0"/>
              <a:t>Procedurally generated levels</a:t>
            </a:r>
          </a:p>
          <a:p>
            <a:r>
              <a:rPr lang="en-GB" dirty="0"/>
              <a:t>Twitch based mechanics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D4437-2C9C-4925-99F3-AD165D9DABFC}"/>
              </a:ext>
            </a:extLst>
          </p:cNvPr>
          <p:cNvSpPr/>
          <p:nvPr/>
        </p:nvSpPr>
        <p:spPr>
          <a:xfrm>
            <a:off x="5746459" y="3429000"/>
            <a:ext cx="4597167" cy="2608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7DDE-70D1-4D56-885B-5DAA6E5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729" y="1773347"/>
            <a:ext cx="4522365" cy="59879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ANALYSE - Incoming obstacles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DF8089-7096-45B3-A2DE-F974451F5A03}"/>
              </a:ext>
            </a:extLst>
          </p:cNvPr>
          <p:cNvCxnSpPr/>
          <p:nvPr/>
        </p:nvCxnSpPr>
        <p:spPr>
          <a:xfrm>
            <a:off x="7063530" y="2360528"/>
            <a:ext cx="763398" cy="989901"/>
          </a:xfrm>
          <a:prstGeom prst="straightConnector1">
            <a:avLst/>
          </a:prstGeom>
          <a:ln w="38100" cap="rnd"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4933410" y="3507572"/>
            <a:ext cx="725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COMMUNICATE – Coordinate with your 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2221497" y="5423730"/>
            <a:ext cx="6436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REACT – Steer your boat away from danger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570452" y="3507572"/>
            <a:ext cx="396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AVOID – Pass the obstacle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B00F8-FF50-47ED-813C-B90C905E4F20}"/>
              </a:ext>
            </a:extLst>
          </p:cNvPr>
          <p:cNvCxnSpPr>
            <a:cxnSpLocks/>
          </p:cNvCxnSpPr>
          <p:nvPr/>
        </p:nvCxnSpPr>
        <p:spPr>
          <a:xfrm flipH="1">
            <a:off x="7046752" y="4319725"/>
            <a:ext cx="780176" cy="81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F428F3-A34E-416D-AB30-6D215B4F378C}"/>
              </a:ext>
            </a:extLst>
          </p:cNvPr>
          <p:cNvCxnSpPr>
            <a:cxnSpLocks/>
          </p:cNvCxnSpPr>
          <p:nvPr/>
        </p:nvCxnSpPr>
        <p:spPr>
          <a:xfrm flipH="1" flipV="1">
            <a:off x="3347207" y="4342064"/>
            <a:ext cx="679509" cy="77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C5D2B9-C154-4578-9C35-03B2044FBF81}"/>
              </a:ext>
            </a:extLst>
          </p:cNvPr>
          <p:cNvCxnSpPr>
            <a:cxnSpLocks/>
          </p:cNvCxnSpPr>
          <p:nvPr/>
        </p:nvCxnSpPr>
        <p:spPr>
          <a:xfrm flipV="1">
            <a:off x="3347207" y="2454799"/>
            <a:ext cx="679509" cy="895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48D9-E853-44FE-9563-7E67BE19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F0BC-07A8-4628-9E3A-FEC1BFA8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players goal is to reach a new high score</a:t>
            </a:r>
          </a:p>
          <a:p>
            <a:r>
              <a:rPr lang="en-GB" dirty="0"/>
              <a:t>Avoid obstacles and collect pickups</a:t>
            </a:r>
          </a:p>
          <a:p>
            <a:r>
              <a:rPr lang="en-GB" dirty="0"/>
              <a:t>In multiplayer mode, players must synchronise their actions to perform ducking or jumping actions.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86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Males</a:t>
            </a:r>
          </a:p>
          <a:p>
            <a:r>
              <a:rPr lang="en-GB" dirty="0" smtClean="0"/>
              <a:t>Aged 10-30</a:t>
            </a:r>
          </a:p>
          <a:p>
            <a:r>
              <a:rPr lang="en-GB" dirty="0" smtClean="0"/>
              <a:t>For people who have free time during commutes</a:t>
            </a:r>
          </a:p>
          <a:p>
            <a:r>
              <a:rPr lang="en-GB" dirty="0" smtClean="0"/>
              <a:t>Socializers and Achievers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035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Prototype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Insert video link: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28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Shortcut packs</a:t>
            </a:r>
          </a:p>
          <a:p>
            <a:r>
              <a:rPr lang="en-GB" dirty="0" smtClean="0"/>
              <a:t>Alternative boat skins</a:t>
            </a:r>
          </a:p>
          <a:p>
            <a:r>
              <a:rPr lang="en-GB" dirty="0" smtClean="0"/>
              <a:t>Power ups</a:t>
            </a:r>
          </a:p>
          <a:p>
            <a:r>
              <a:rPr lang="en-GB" dirty="0" smtClean="0"/>
              <a:t>Continue option </a:t>
            </a:r>
            <a:r>
              <a:rPr lang="en-GB" smtClean="0"/>
              <a:t>after death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6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Crown Campaign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Intended for mobile and tablet devices</a:t>
            </a:r>
          </a:p>
          <a:p>
            <a:r>
              <a:rPr lang="en-GB" dirty="0" smtClean="0"/>
              <a:t>Two player adversarial</a:t>
            </a:r>
          </a:p>
          <a:p>
            <a:r>
              <a:rPr lang="en-GB" dirty="0"/>
              <a:t>Turn based</a:t>
            </a:r>
          </a:p>
          <a:p>
            <a:r>
              <a:rPr lang="en-GB" dirty="0" smtClean="0"/>
              <a:t>Hidden bidding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487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7DDE-70D1-4D56-885B-5DAA6E5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154" y="1761735"/>
            <a:ext cx="4522365" cy="59879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ANALYSE </a:t>
            </a:r>
            <a:r>
              <a:rPr lang="en-GB" dirty="0" smtClean="0"/>
              <a:t>– Card for sale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DF8089-7096-45B3-A2DE-F974451F5A03}"/>
              </a:ext>
            </a:extLst>
          </p:cNvPr>
          <p:cNvCxnSpPr/>
          <p:nvPr/>
        </p:nvCxnSpPr>
        <p:spPr>
          <a:xfrm>
            <a:off x="7063530" y="2360528"/>
            <a:ext cx="763398" cy="989901"/>
          </a:xfrm>
          <a:prstGeom prst="straightConnector1">
            <a:avLst/>
          </a:prstGeom>
          <a:ln w="38100" cap="rnd"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5647785" y="3507572"/>
            <a:ext cx="610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DECIDE</a:t>
            </a:r>
            <a:r>
              <a:rPr lang="en-GB" sz="2800" dirty="0" smtClean="0"/>
              <a:t> </a:t>
            </a:r>
            <a:r>
              <a:rPr lang="en-GB" sz="2800" dirty="0"/>
              <a:t>– </a:t>
            </a:r>
            <a:r>
              <a:rPr lang="en-GB" sz="2800" dirty="0" smtClean="0"/>
              <a:t>What is the card worth to you?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3686961" y="5423729"/>
            <a:ext cx="367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REACT – </a:t>
            </a:r>
            <a:r>
              <a:rPr lang="en-GB" sz="2800" dirty="0" smtClean="0"/>
              <a:t>Bid on the card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570452" y="3507572"/>
            <a:ext cx="392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REWARD</a:t>
            </a:r>
            <a:r>
              <a:rPr lang="en-GB" sz="2800" dirty="0" smtClean="0"/>
              <a:t> – Gain influence</a:t>
            </a:r>
            <a:endParaRPr lang="en-GB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2B00F8-FF50-47ED-813C-B90C905E4F20}"/>
              </a:ext>
            </a:extLst>
          </p:cNvPr>
          <p:cNvCxnSpPr>
            <a:cxnSpLocks/>
          </p:cNvCxnSpPr>
          <p:nvPr/>
        </p:nvCxnSpPr>
        <p:spPr>
          <a:xfrm flipH="1">
            <a:off x="7046752" y="4319725"/>
            <a:ext cx="780176" cy="81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F428F3-A34E-416D-AB30-6D215B4F378C}"/>
              </a:ext>
            </a:extLst>
          </p:cNvPr>
          <p:cNvCxnSpPr>
            <a:cxnSpLocks/>
          </p:cNvCxnSpPr>
          <p:nvPr/>
        </p:nvCxnSpPr>
        <p:spPr>
          <a:xfrm flipH="1" flipV="1">
            <a:off x="3347207" y="4342064"/>
            <a:ext cx="679509" cy="77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C5D2B9-C154-4578-9C35-03B2044FBF81}"/>
              </a:ext>
            </a:extLst>
          </p:cNvPr>
          <p:cNvCxnSpPr>
            <a:cxnSpLocks/>
          </p:cNvCxnSpPr>
          <p:nvPr/>
        </p:nvCxnSpPr>
        <p:spPr>
          <a:xfrm flipV="1">
            <a:off x="3347207" y="2454799"/>
            <a:ext cx="679509" cy="895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282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Level 6 Group 2</vt:lpstr>
      <vt:lpstr>Boat Concept</vt:lpstr>
      <vt:lpstr>What does the Player do?</vt:lpstr>
      <vt:lpstr>What is the goal?</vt:lpstr>
      <vt:lpstr>Target Demographic</vt:lpstr>
      <vt:lpstr>Prototype </vt:lpstr>
      <vt:lpstr>Market Plan</vt:lpstr>
      <vt:lpstr>Crown Campaign</vt:lpstr>
      <vt:lpstr>What does the Player do?</vt:lpstr>
      <vt:lpstr>What is the goal?</vt:lpstr>
      <vt:lpstr>Target Demographic</vt:lpstr>
      <vt:lpstr>Gaia II: Return of Gaia</vt:lpstr>
      <vt:lpstr>What does the player do?     </vt:lpstr>
      <vt:lpstr>Target Demographic     </vt:lpstr>
      <vt:lpstr>Prototype </vt:lpstr>
      <vt:lpstr>Market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2</dc:title>
  <dc:creator>Elliot Chester</dc:creator>
  <cp:lastModifiedBy>Thomas Mccarthy (s183168)</cp:lastModifiedBy>
  <cp:revision>10</cp:revision>
  <dcterms:created xsi:type="dcterms:W3CDTF">2018-10-12T13:26:35Z</dcterms:created>
  <dcterms:modified xsi:type="dcterms:W3CDTF">2018-10-12T14:51:33Z</dcterms:modified>
</cp:coreProperties>
</file>