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63" r:id="rId2"/>
    <p:sldId id="294" r:id="rId3"/>
    <p:sldId id="313" r:id="rId4"/>
    <p:sldId id="314" r:id="rId5"/>
    <p:sldId id="312" r:id="rId6"/>
    <p:sldId id="297" r:id="rId7"/>
    <p:sldId id="298" r:id="rId8"/>
    <p:sldId id="299" r:id="rId9"/>
    <p:sldId id="302" r:id="rId10"/>
    <p:sldId id="303" r:id="rId11"/>
    <p:sldId id="304" r:id="rId12"/>
    <p:sldId id="305" r:id="rId13"/>
    <p:sldId id="289" r:id="rId14"/>
    <p:sldId id="306" r:id="rId15"/>
    <p:sldId id="307" r:id="rId16"/>
    <p:sldId id="308" r:id="rId17"/>
    <p:sldId id="309" r:id="rId18"/>
    <p:sldId id="310" r:id="rId19"/>
    <p:sldId id="311" r:id="rId20"/>
    <p:sldId id="295" r:id="rId21"/>
    <p:sldId id="296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3834" autoAdjust="0"/>
  </p:normalViewPr>
  <p:slideViewPr>
    <p:cSldViewPr snapToGrid="0">
      <p:cViewPr varScale="1">
        <p:scale>
          <a:sx n="73" d="100"/>
          <a:sy n="73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C80DE-AD3A-4E03-A15F-34D5167880B2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979B0-7472-4D3E-A25E-09420CBF4A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6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79B0-7472-4D3E-A25E-09420CBF4A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6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5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45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6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5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20B6B-05D9-4C55-AB2F-D6BC77085B23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F9429B-F80A-403C-A690-82293DA20C6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2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7D83-10BF-4E54-8182-B0AFAA32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920" y="5558778"/>
            <a:ext cx="2277325" cy="53134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3600" dirty="0"/>
              <a:t>Tom Gibbs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22D7BD-61DA-4E52-B55D-E23A311F6C2B}"/>
              </a:ext>
            </a:extLst>
          </p:cNvPr>
          <p:cNvSpPr txBox="1">
            <a:spLocks/>
          </p:cNvSpPr>
          <p:nvPr/>
        </p:nvSpPr>
        <p:spPr>
          <a:xfrm>
            <a:off x="4353197" y="2185849"/>
            <a:ext cx="3485606" cy="9145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sz="4800" dirty="0">
                <a:latin typeface="+mj-lt"/>
              </a:rPr>
              <a:t>Ship Happens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34F58-8886-447E-8CFC-C3E63E7BF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8"/>
          <a:stretch/>
        </p:blipFill>
        <p:spPr>
          <a:xfrm>
            <a:off x="8538755" y="2233748"/>
            <a:ext cx="2277325" cy="332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611B8-3964-4A28-85DA-9A86AD350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8" t="1586" r="6960" b="1"/>
          <a:stretch/>
        </p:blipFill>
        <p:spPr>
          <a:xfrm>
            <a:off x="1375920" y="2185849"/>
            <a:ext cx="2277325" cy="33250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EBB539-BA55-4FEE-874C-D6B7D9155CB3}"/>
              </a:ext>
            </a:extLst>
          </p:cNvPr>
          <p:cNvSpPr txBox="1">
            <a:spLocks/>
          </p:cNvSpPr>
          <p:nvPr/>
        </p:nvSpPr>
        <p:spPr>
          <a:xfrm>
            <a:off x="8538754" y="5558778"/>
            <a:ext cx="2277325" cy="53134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sz="3600" dirty="0"/>
              <a:t>Henry Crofts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E08C1D3-E2A4-429E-96FC-DB92DB5F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Level 6 – Group 3</a:t>
            </a:r>
          </a:p>
        </p:txBody>
      </p:sp>
    </p:spTree>
    <p:extLst>
      <p:ext uri="{BB962C8B-B14F-4D97-AF65-F5344CB8AC3E}">
        <p14:creationId xmlns:p14="http://schemas.microsoft.com/office/powerpoint/2010/main" val="258734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Crow’s Nest Call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92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Show Enemy Flag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39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Cannon Firing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01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6BD1-9C1D-4AB2-B9C9-9893889E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609600"/>
            <a:ext cx="10348803" cy="9704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Flow Chart</a:t>
            </a:r>
            <a:endParaRPr lang="en-GB" sz="4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B1B39C-768A-4936-A56C-491FA978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25" y="1833440"/>
            <a:ext cx="6805749" cy="44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0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5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85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20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13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40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89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1 Minute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32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2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9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Gameplay: 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52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58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8B29-ABE1-4516-B854-2CE1747A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Reward Schedules</a:t>
            </a:r>
          </a:p>
        </p:txBody>
      </p:sp>
      <p:pic>
        <p:nvPicPr>
          <p:cNvPr id="2050" name="Picture 2" descr="https://cdn.discordapp.com/attachments/494843083981193216/509365343576260621/unknown.png">
            <a:extLst>
              <a:ext uri="{FF2B5EF4-FFF2-40B4-BE49-F238E27FC236}">
                <a16:creationId xmlns:a16="http://schemas.microsoft.com/office/drawing/2014/main" id="{CCC7267A-C735-40BD-8675-403C34109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"/>
          <a:stretch/>
        </p:blipFill>
        <p:spPr bwMode="auto">
          <a:xfrm>
            <a:off x="4526221" y="1828800"/>
            <a:ext cx="3139557" cy="442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2A90-BC81-479C-B634-C2F22DAD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Milestones for Minimum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5B40-37A6-42AC-91B2-CB06B822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Balancing</a:t>
            </a:r>
          </a:p>
          <a:p>
            <a:r>
              <a:rPr lang="en-GB" dirty="0"/>
              <a:t>Code structure, interfaces</a:t>
            </a:r>
          </a:p>
          <a:p>
            <a:r>
              <a:rPr lang="en-GB" dirty="0"/>
              <a:t>Player movement and interaction by (DATE)</a:t>
            </a:r>
          </a:p>
          <a:p>
            <a:r>
              <a:rPr lang="en-GB" dirty="0"/>
              <a:t>UI</a:t>
            </a:r>
          </a:p>
          <a:p>
            <a:r>
              <a:rPr lang="en-GB" dirty="0"/>
              <a:t>Action logic in objects</a:t>
            </a:r>
          </a:p>
          <a:p>
            <a:r>
              <a:rPr lang="en-GB" dirty="0"/>
              <a:t>Player select and customisation (Placeholder assets) </a:t>
            </a:r>
          </a:p>
          <a:p>
            <a:r>
              <a:rPr lang="en-GB" dirty="0"/>
              <a:t>Rewards</a:t>
            </a:r>
          </a:p>
          <a:p>
            <a:r>
              <a:rPr lang="en-GB" dirty="0"/>
              <a:t>Tutorial paced correctly</a:t>
            </a:r>
          </a:p>
          <a:p>
            <a:r>
              <a:rPr lang="en-GB" dirty="0"/>
              <a:t>Playtesting </a:t>
            </a:r>
          </a:p>
          <a:p>
            <a:r>
              <a:rPr lang="en-GB" dirty="0"/>
              <a:t>Extra mechanics if not hard enough</a:t>
            </a:r>
          </a:p>
        </p:txBody>
      </p:sp>
    </p:spTree>
    <p:extLst>
      <p:ext uri="{BB962C8B-B14F-4D97-AF65-F5344CB8AC3E}">
        <p14:creationId xmlns:p14="http://schemas.microsoft.com/office/powerpoint/2010/main" val="125051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64C5-3E1B-45AD-9FE3-5CD3F3A3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84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Psychographic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Start Mock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1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Cannonball &amp;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8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Load Cannonball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5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Gunpowder &amp;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81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A9EB-5EB6-403C-9127-BCF2AC7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Tutorial: Load Gunpowder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D068-8760-43E4-BFDF-047958DE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Tutorial Scene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175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hip Happens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146194"/>
      </a:accent1>
      <a:accent2>
        <a:srgbClr val="803B0E"/>
      </a:accent2>
      <a:accent3>
        <a:srgbClr val="803B0E"/>
      </a:accent3>
      <a:accent4>
        <a:srgbClr val="4AA8E6"/>
      </a:accent4>
      <a:accent5>
        <a:srgbClr val="FFFFFF"/>
      </a:accent5>
      <a:accent6>
        <a:srgbClr val="C62324"/>
      </a:accent6>
      <a:hlink>
        <a:srgbClr val="0D2E46"/>
      </a:hlink>
      <a:folHlink>
        <a:srgbClr val="356A9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1118</TotalTime>
  <Words>128</Words>
  <Application>Microsoft Office PowerPoint</Application>
  <PresentationFormat>Widescreen</PresentationFormat>
  <Paragraphs>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Level 6 – Group 3</vt:lpstr>
      <vt:lpstr>Logline</vt:lpstr>
      <vt:lpstr>Demographic</vt:lpstr>
      <vt:lpstr>Psychographic</vt:lpstr>
      <vt:lpstr>Tutorial: Start Mock UP</vt:lpstr>
      <vt:lpstr>Tutorial: Cannonball &amp; UI</vt:lpstr>
      <vt:lpstr>Tutorial: Load Cannonball</vt:lpstr>
      <vt:lpstr>Tutorial: Gunpowder &amp; UI</vt:lpstr>
      <vt:lpstr>Tutorial: Load Gunpowder</vt:lpstr>
      <vt:lpstr>Tutorial: Crow’s Nest Call Outs</vt:lpstr>
      <vt:lpstr>Tutorial: Show Enemy Flag Location</vt:lpstr>
      <vt:lpstr>Tutorial: Cannon Firing</vt:lpstr>
      <vt:lpstr>Flow Chart</vt:lpstr>
      <vt:lpstr>Gameplay: 5 Seconds</vt:lpstr>
      <vt:lpstr>Gameplay: 20 Seconds</vt:lpstr>
      <vt:lpstr>Gameplay: 40 Seconds</vt:lpstr>
      <vt:lpstr>Gameplay: 1 Minute</vt:lpstr>
      <vt:lpstr>Gameplay: 2 Minutes</vt:lpstr>
      <vt:lpstr>Gameplay: 5 Minutes</vt:lpstr>
      <vt:lpstr>Reward Schedules</vt:lpstr>
      <vt:lpstr>Milestones for Minimum Viable Product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gibbs</dc:creator>
  <cp:lastModifiedBy>Henry Crofts</cp:lastModifiedBy>
  <cp:revision>77</cp:revision>
  <dcterms:created xsi:type="dcterms:W3CDTF">2018-10-01T07:12:03Z</dcterms:created>
  <dcterms:modified xsi:type="dcterms:W3CDTF">2018-11-09T13:29:39Z</dcterms:modified>
</cp:coreProperties>
</file>