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1C989-8283-4174-B64A-153B03F3AB6D}" type="doc">
      <dgm:prSet loTypeId="urn:microsoft.com/office/officeart/2005/8/layout/arrow2" loCatId="process" qsTypeId="urn:microsoft.com/office/officeart/2009/2/quickstyle/3d8" qsCatId="3D" csTypeId="urn:microsoft.com/office/officeart/2005/8/colors/accent1_2" csCatId="accent1" phldr="1"/>
      <dgm:spPr/>
    </dgm:pt>
    <dgm:pt modelId="{129B2DF6-F3CA-44EE-993D-496EE0E14426}">
      <dgm:prSet phldrT="[Text]"/>
      <dgm:spPr/>
      <dgm:t>
        <a:bodyPr/>
        <a:lstStyle/>
        <a:p>
          <a:r>
            <a:rPr lang="en-GB" dirty="0"/>
            <a:t>Round 1</a:t>
          </a:r>
        </a:p>
      </dgm:t>
    </dgm:pt>
    <dgm:pt modelId="{E386E147-0667-42AC-AFAF-3DC589DDD9A4}" type="parTrans" cxnId="{C808E4AB-804F-4341-9AEB-0C1F40B610C4}">
      <dgm:prSet/>
      <dgm:spPr/>
      <dgm:t>
        <a:bodyPr/>
        <a:lstStyle/>
        <a:p>
          <a:endParaRPr lang="en-GB"/>
        </a:p>
      </dgm:t>
    </dgm:pt>
    <dgm:pt modelId="{726F8C6D-727D-4EE3-95B5-F441523C4FD7}" type="sibTrans" cxnId="{C808E4AB-804F-4341-9AEB-0C1F40B610C4}">
      <dgm:prSet/>
      <dgm:spPr/>
      <dgm:t>
        <a:bodyPr/>
        <a:lstStyle/>
        <a:p>
          <a:endParaRPr lang="en-GB"/>
        </a:p>
      </dgm:t>
    </dgm:pt>
    <dgm:pt modelId="{E96DBFA5-2051-4BCB-9B2A-FD7028B5834F}">
      <dgm:prSet phldrT="[Text]"/>
      <dgm:spPr/>
      <dgm:t>
        <a:bodyPr/>
        <a:lstStyle/>
        <a:p>
          <a:r>
            <a:rPr lang="en-GB" dirty="0"/>
            <a:t>Round 2</a:t>
          </a:r>
        </a:p>
      </dgm:t>
    </dgm:pt>
    <dgm:pt modelId="{7DD2494E-A879-4853-A67A-02CE956C8924}" type="parTrans" cxnId="{ED3D64C6-E0A6-473D-AC82-8C520932BD7B}">
      <dgm:prSet/>
      <dgm:spPr/>
      <dgm:t>
        <a:bodyPr/>
        <a:lstStyle/>
        <a:p>
          <a:endParaRPr lang="en-GB"/>
        </a:p>
      </dgm:t>
    </dgm:pt>
    <dgm:pt modelId="{37F1F7F6-BC1C-4E10-9695-258FA626E2E4}" type="sibTrans" cxnId="{ED3D64C6-E0A6-473D-AC82-8C520932BD7B}">
      <dgm:prSet/>
      <dgm:spPr/>
      <dgm:t>
        <a:bodyPr/>
        <a:lstStyle/>
        <a:p>
          <a:endParaRPr lang="en-GB"/>
        </a:p>
      </dgm:t>
    </dgm:pt>
    <dgm:pt modelId="{FEA1084E-5E02-4761-B4E3-2FEACE67C2FC}">
      <dgm:prSet phldrT="[Text]"/>
      <dgm:spPr/>
      <dgm:t>
        <a:bodyPr/>
        <a:lstStyle/>
        <a:p>
          <a:r>
            <a:rPr lang="en-GB" dirty="0"/>
            <a:t>Round 3</a:t>
          </a:r>
        </a:p>
      </dgm:t>
    </dgm:pt>
    <dgm:pt modelId="{CFBDC0E4-09D8-4246-B3A6-01B939B80EB2}" type="parTrans" cxnId="{3D9CE9FB-E730-4FB1-965F-7345B9750198}">
      <dgm:prSet/>
      <dgm:spPr/>
      <dgm:t>
        <a:bodyPr/>
        <a:lstStyle/>
        <a:p>
          <a:endParaRPr lang="en-GB"/>
        </a:p>
      </dgm:t>
    </dgm:pt>
    <dgm:pt modelId="{34F7015E-4E92-4EB8-BC63-F81D76038769}" type="sibTrans" cxnId="{3D9CE9FB-E730-4FB1-965F-7345B9750198}">
      <dgm:prSet/>
      <dgm:spPr/>
      <dgm:t>
        <a:bodyPr/>
        <a:lstStyle/>
        <a:p>
          <a:endParaRPr lang="en-GB"/>
        </a:p>
      </dgm:t>
    </dgm:pt>
    <dgm:pt modelId="{7774062C-8DBB-4164-AECA-725D0533E497}">
      <dgm:prSet phldrT="[Text]"/>
      <dgm:spPr/>
      <dgm:t>
        <a:bodyPr/>
        <a:lstStyle/>
        <a:p>
          <a:r>
            <a:rPr lang="en-GB" dirty="0"/>
            <a:t>Final Round</a:t>
          </a:r>
        </a:p>
      </dgm:t>
    </dgm:pt>
    <dgm:pt modelId="{4009A374-DCAC-44B6-A527-C1B6F2FDF380}" type="parTrans" cxnId="{E3570620-5EFA-45FF-BCC9-E148946466C6}">
      <dgm:prSet/>
      <dgm:spPr/>
      <dgm:t>
        <a:bodyPr/>
        <a:lstStyle/>
        <a:p>
          <a:endParaRPr lang="en-GB"/>
        </a:p>
      </dgm:t>
    </dgm:pt>
    <dgm:pt modelId="{90649C05-15DD-470D-9A10-558643C25359}" type="sibTrans" cxnId="{E3570620-5EFA-45FF-BCC9-E148946466C6}">
      <dgm:prSet/>
      <dgm:spPr/>
      <dgm:t>
        <a:bodyPr/>
        <a:lstStyle/>
        <a:p>
          <a:endParaRPr lang="en-GB"/>
        </a:p>
      </dgm:t>
    </dgm:pt>
    <dgm:pt modelId="{1D583F11-88A4-4DC9-9CAF-FE0D51B3A234}">
      <dgm:prSet phldrT="[Text]"/>
      <dgm:spPr/>
      <dgm:t>
        <a:bodyPr/>
        <a:lstStyle/>
        <a:p>
          <a:r>
            <a:rPr lang="en-GB" dirty="0"/>
            <a:t>First round, simplest mechanic</a:t>
          </a:r>
        </a:p>
      </dgm:t>
    </dgm:pt>
    <dgm:pt modelId="{14A056B7-4250-4199-94D1-2E551749E9C6}" type="parTrans" cxnId="{BB9BF080-8E67-42BF-AD4A-D493151A20BF}">
      <dgm:prSet/>
      <dgm:spPr/>
      <dgm:t>
        <a:bodyPr/>
        <a:lstStyle/>
        <a:p>
          <a:endParaRPr lang="en-GB"/>
        </a:p>
      </dgm:t>
    </dgm:pt>
    <dgm:pt modelId="{E2D60003-978F-44C1-8184-805EF8C7665D}" type="sibTrans" cxnId="{BB9BF080-8E67-42BF-AD4A-D493151A20BF}">
      <dgm:prSet/>
      <dgm:spPr/>
      <dgm:t>
        <a:bodyPr/>
        <a:lstStyle/>
        <a:p>
          <a:endParaRPr lang="en-GB"/>
        </a:p>
      </dgm:t>
    </dgm:pt>
    <dgm:pt modelId="{94ADA8E1-59F7-4041-8C3A-F3E7FF9C7E7D}">
      <dgm:prSet phldrT="[Text]"/>
      <dgm:spPr/>
      <dgm:t>
        <a:bodyPr/>
        <a:lstStyle/>
        <a:p>
          <a:r>
            <a:rPr lang="en-GB" dirty="0"/>
            <a:t>Slightly more difficult, however players have more of a feel of the game</a:t>
          </a:r>
        </a:p>
      </dgm:t>
    </dgm:pt>
    <dgm:pt modelId="{4ECC9978-D7B6-435A-894D-4B61BD7C3ED8}" type="parTrans" cxnId="{51C45D2A-CBF6-4AF1-B2FE-AE048CF1B40A}">
      <dgm:prSet/>
      <dgm:spPr/>
      <dgm:t>
        <a:bodyPr/>
        <a:lstStyle/>
        <a:p>
          <a:endParaRPr lang="en-GB"/>
        </a:p>
      </dgm:t>
    </dgm:pt>
    <dgm:pt modelId="{0F8E5E45-CB2B-45CC-ABC2-1DF4082C22A8}" type="sibTrans" cxnId="{51C45D2A-CBF6-4AF1-B2FE-AE048CF1B40A}">
      <dgm:prSet/>
      <dgm:spPr/>
      <dgm:t>
        <a:bodyPr/>
        <a:lstStyle/>
        <a:p>
          <a:endParaRPr lang="en-GB"/>
        </a:p>
      </dgm:t>
    </dgm:pt>
    <dgm:pt modelId="{E740AA9D-2976-4187-9C2D-DCEBC1F2CE35}">
      <dgm:prSet phldrT="[Text]"/>
      <dgm:spPr/>
      <dgm:t>
        <a:bodyPr/>
        <a:lstStyle/>
        <a:p>
          <a:r>
            <a:rPr lang="en-GB" dirty="0"/>
            <a:t>Hardest to use mechanic is introduced</a:t>
          </a:r>
        </a:p>
      </dgm:t>
    </dgm:pt>
    <dgm:pt modelId="{778A6A19-C94E-43CD-B101-9E7B87EFF212}" type="parTrans" cxnId="{F26D834A-9988-49FC-9544-985933BD2525}">
      <dgm:prSet/>
      <dgm:spPr/>
      <dgm:t>
        <a:bodyPr/>
        <a:lstStyle/>
        <a:p>
          <a:endParaRPr lang="en-GB"/>
        </a:p>
      </dgm:t>
    </dgm:pt>
    <dgm:pt modelId="{7FDFBE60-B54E-40CF-8B94-9E77732606CB}" type="sibTrans" cxnId="{F26D834A-9988-49FC-9544-985933BD2525}">
      <dgm:prSet/>
      <dgm:spPr/>
      <dgm:t>
        <a:bodyPr/>
        <a:lstStyle/>
        <a:p>
          <a:endParaRPr lang="en-GB"/>
        </a:p>
      </dgm:t>
    </dgm:pt>
    <dgm:pt modelId="{AE5BD863-9C73-4491-9222-B962C0F32A68}">
      <dgm:prSet phldrT="[Text]"/>
      <dgm:spPr/>
      <dgm:t>
        <a:bodyPr/>
        <a:lstStyle/>
        <a:p>
          <a:r>
            <a:rPr lang="en-GB" dirty="0"/>
            <a:t>For example if the physics mechanic is used here, some players might not know how to control the character</a:t>
          </a:r>
        </a:p>
      </dgm:t>
    </dgm:pt>
    <dgm:pt modelId="{908A6FD7-165F-4AFD-AFCC-35C19541766A}" type="parTrans" cxnId="{07A1F0DB-EC0D-4AE0-B531-AAAE86AC84D5}">
      <dgm:prSet/>
      <dgm:spPr/>
      <dgm:t>
        <a:bodyPr/>
        <a:lstStyle/>
        <a:p>
          <a:endParaRPr lang="en-GB"/>
        </a:p>
      </dgm:t>
    </dgm:pt>
    <dgm:pt modelId="{B801A34B-22ED-425A-9DB0-0A121F30D497}" type="sibTrans" cxnId="{07A1F0DB-EC0D-4AE0-B531-AAAE86AC84D5}">
      <dgm:prSet/>
      <dgm:spPr/>
      <dgm:t>
        <a:bodyPr/>
        <a:lstStyle/>
        <a:p>
          <a:endParaRPr lang="en-GB"/>
        </a:p>
      </dgm:t>
    </dgm:pt>
    <dgm:pt modelId="{FD1D5523-3732-46AE-BBA3-750DEBDFBE77}">
      <dgm:prSet phldrT="[Text]"/>
      <dgm:spPr/>
      <dgm:t>
        <a:bodyPr/>
        <a:lstStyle/>
        <a:p>
          <a:r>
            <a:rPr lang="en-GB" dirty="0"/>
            <a:t>All factors are in play, therefore this is the hardest round</a:t>
          </a:r>
        </a:p>
      </dgm:t>
    </dgm:pt>
    <dgm:pt modelId="{9D09814D-F466-4D5E-881B-BD3CCC59FF82}" type="parTrans" cxnId="{C2C83B61-330A-45AB-B888-F35C8E1B0D76}">
      <dgm:prSet/>
      <dgm:spPr/>
      <dgm:t>
        <a:bodyPr/>
        <a:lstStyle/>
        <a:p>
          <a:endParaRPr lang="en-GB"/>
        </a:p>
      </dgm:t>
    </dgm:pt>
    <dgm:pt modelId="{85A1E105-DE54-4F6F-8C94-3AFC163AA0C2}" type="sibTrans" cxnId="{C2C83B61-330A-45AB-B888-F35C8E1B0D76}">
      <dgm:prSet/>
      <dgm:spPr/>
      <dgm:t>
        <a:bodyPr/>
        <a:lstStyle/>
        <a:p>
          <a:endParaRPr lang="en-GB"/>
        </a:p>
      </dgm:t>
    </dgm:pt>
    <dgm:pt modelId="{01FBAB9C-4E54-4E42-9112-E2E566C4BE7C}" type="pres">
      <dgm:prSet presAssocID="{ECE1C989-8283-4174-B64A-153B03F3AB6D}" presName="arrowDiagram" presStyleCnt="0">
        <dgm:presLayoutVars>
          <dgm:chMax val="5"/>
          <dgm:dir/>
          <dgm:resizeHandles val="exact"/>
        </dgm:presLayoutVars>
      </dgm:prSet>
      <dgm:spPr/>
    </dgm:pt>
    <dgm:pt modelId="{9EFBCF54-5CAC-460F-97A7-567764AE931C}" type="pres">
      <dgm:prSet presAssocID="{ECE1C989-8283-4174-B64A-153B03F3AB6D}" presName="arrow" presStyleLbl="bgShp" presStyleIdx="0" presStyleCnt="1"/>
      <dgm:spPr/>
    </dgm:pt>
    <dgm:pt modelId="{15A72C11-273B-4018-815B-C8228D0EFF15}" type="pres">
      <dgm:prSet presAssocID="{ECE1C989-8283-4174-B64A-153B03F3AB6D}" presName="arrowDiagram4" presStyleCnt="0"/>
      <dgm:spPr/>
    </dgm:pt>
    <dgm:pt modelId="{407CC481-5C1C-4FDA-9B89-2B1FE7219A5A}" type="pres">
      <dgm:prSet presAssocID="{129B2DF6-F3CA-44EE-993D-496EE0E14426}" presName="bullet4a" presStyleLbl="node1" presStyleIdx="0" presStyleCnt="4"/>
      <dgm:spPr/>
    </dgm:pt>
    <dgm:pt modelId="{10763141-0A21-41D3-A7D8-BBB59EE4396B}" type="pres">
      <dgm:prSet presAssocID="{129B2DF6-F3CA-44EE-993D-496EE0E14426}" presName="textBox4a" presStyleLbl="revTx" presStyleIdx="0" presStyleCnt="4">
        <dgm:presLayoutVars>
          <dgm:bulletEnabled val="1"/>
        </dgm:presLayoutVars>
      </dgm:prSet>
      <dgm:spPr/>
    </dgm:pt>
    <dgm:pt modelId="{01D73AFF-3402-4069-82AE-0BDBA139D067}" type="pres">
      <dgm:prSet presAssocID="{E96DBFA5-2051-4BCB-9B2A-FD7028B5834F}" presName="bullet4b" presStyleLbl="node1" presStyleIdx="1" presStyleCnt="4"/>
      <dgm:spPr/>
    </dgm:pt>
    <dgm:pt modelId="{5027D05F-ACD5-4A96-959B-7A769BFB0772}" type="pres">
      <dgm:prSet presAssocID="{E96DBFA5-2051-4BCB-9B2A-FD7028B5834F}" presName="textBox4b" presStyleLbl="revTx" presStyleIdx="1" presStyleCnt="4">
        <dgm:presLayoutVars>
          <dgm:bulletEnabled val="1"/>
        </dgm:presLayoutVars>
      </dgm:prSet>
      <dgm:spPr/>
    </dgm:pt>
    <dgm:pt modelId="{2DF6EA5F-1589-4053-8726-A5E2FD74136C}" type="pres">
      <dgm:prSet presAssocID="{FEA1084E-5E02-4761-B4E3-2FEACE67C2FC}" presName="bullet4c" presStyleLbl="node1" presStyleIdx="2" presStyleCnt="4"/>
      <dgm:spPr/>
    </dgm:pt>
    <dgm:pt modelId="{45780E1D-DF87-44FC-AA9B-DA42E192E174}" type="pres">
      <dgm:prSet presAssocID="{FEA1084E-5E02-4761-B4E3-2FEACE67C2FC}" presName="textBox4c" presStyleLbl="revTx" presStyleIdx="2" presStyleCnt="4">
        <dgm:presLayoutVars>
          <dgm:bulletEnabled val="1"/>
        </dgm:presLayoutVars>
      </dgm:prSet>
      <dgm:spPr/>
    </dgm:pt>
    <dgm:pt modelId="{422C25BF-4F3D-4A52-BAAA-C9697A45278C}" type="pres">
      <dgm:prSet presAssocID="{7774062C-8DBB-4164-AECA-725D0533E497}" presName="bullet4d" presStyleLbl="node1" presStyleIdx="3" presStyleCnt="4"/>
      <dgm:spPr/>
    </dgm:pt>
    <dgm:pt modelId="{10742131-6B15-4AB3-9AAD-1B316D8F7A1B}" type="pres">
      <dgm:prSet presAssocID="{7774062C-8DBB-4164-AECA-725D0533E497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0A1A0718-2F8A-4E5E-84C6-8DDB4FA18FCF}" type="presOf" srcId="{E740AA9D-2976-4187-9C2D-DCEBC1F2CE35}" destId="{45780E1D-DF87-44FC-AA9B-DA42E192E174}" srcOrd="0" destOrd="1" presId="urn:microsoft.com/office/officeart/2005/8/layout/arrow2"/>
    <dgm:cxn modelId="{E3570620-5EFA-45FF-BCC9-E148946466C6}" srcId="{ECE1C989-8283-4174-B64A-153B03F3AB6D}" destId="{7774062C-8DBB-4164-AECA-725D0533E497}" srcOrd="3" destOrd="0" parTransId="{4009A374-DCAC-44B6-A527-C1B6F2FDF380}" sibTransId="{90649C05-15DD-470D-9A10-558643C25359}"/>
    <dgm:cxn modelId="{19CB9220-88FB-4165-BBCD-4FD19A1F5EB9}" type="presOf" srcId="{129B2DF6-F3CA-44EE-993D-496EE0E14426}" destId="{10763141-0A21-41D3-A7D8-BBB59EE4396B}" srcOrd="0" destOrd="0" presId="urn:microsoft.com/office/officeart/2005/8/layout/arrow2"/>
    <dgm:cxn modelId="{51C45D2A-CBF6-4AF1-B2FE-AE048CF1B40A}" srcId="{E96DBFA5-2051-4BCB-9B2A-FD7028B5834F}" destId="{94ADA8E1-59F7-4041-8C3A-F3E7FF9C7E7D}" srcOrd="0" destOrd="0" parTransId="{4ECC9978-D7B6-435A-894D-4B61BD7C3ED8}" sibTransId="{0F8E5E45-CB2B-45CC-ABC2-1DF4082C22A8}"/>
    <dgm:cxn modelId="{650BDB5B-6E81-466C-B677-8F7A3AE06D27}" type="presOf" srcId="{AE5BD863-9C73-4491-9222-B962C0F32A68}" destId="{45780E1D-DF87-44FC-AA9B-DA42E192E174}" srcOrd="0" destOrd="2" presId="urn:microsoft.com/office/officeart/2005/8/layout/arrow2"/>
    <dgm:cxn modelId="{C2C83B61-330A-45AB-B888-F35C8E1B0D76}" srcId="{7774062C-8DBB-4164-AECA-725D0533E497}" destId="{FD1D5523-3732-46AE-BBA3-750DEBDFBE77}" srcOrd="0" destOrd="0" parTransId="{9D09814D-F466-4D5E-881B-BD3CCC59FF82}" sibTransId="{85A1E105-DE54-4F6F-8C94-3AFC163AA0C2}"/>
    <dgm:cxn modelId="{921C2F47-33D6-4AC7-AA2F-35864E847187}" type="presOf" srcId="{FD1D5523-3732-46AE-BBA3-750DEBDFBE77}" destId="{10742131-6B15-4AB3-9AAD-1B316D8F7A1B}" srcOrd="0" destOrd="1" presId="urn:microsoft.com/office/officeart/2005/8/layout/arrow2"/>
    <dgm:cxn modelId="{F26D834A-9988-49FC-9544-985933BD2525}" srcId="{FEA1084E-5E02-4761-B4E3-2FEACE67C2FC}" destId="{E740AA9D-2976-4187-9C2D-DCEBC1F2CE35}" srcOrd="0" destOrd="0" parTransId="{778A6A19-C94E-43CD-B101-9E7B87EFF212}" sibTransId="{7FDFBE60-B54E-40CF-8B94-9E77732606CB}"/>
    <dgm:cxn modelId="{BB9BF080-8E67-42BF-AD4A-D493151A20BF}" srcId="{129B2DF6-F3CA-44EE-993D-496EE0E14426}" destId="{1D583F11-88A4-4DC9-9CAF-FE0D51B3A234}" srcOrd="0" destOrd="0" parTransId="{14A056B7-4250-4199-94D1-2E551749E9C6}" sibTransId="{E2D60003-978F-44C1-8184-805EF8C7665D}"/>
    <dgm:cxn modelId="{EB47E2A6-3466-413D-82CB-CF99B11E48A7}" type="presOf" srcId="{7774062C-8DBB-4164-AECA-725D0533E497}" destId="{10742131-6B15-4AB3-9AAD-1B316D8F7A1B}" srcOrd="0" destOrd="0" presId="urn:microsoft.com/office/officeart/2005/8/layout/arrow2"/>
    <dgm:cxn modelId="{C808E4AB-804F-4341-9AEB-0C1F40B610C4}" srcId="{ECE1C989-8283-4174-B64A-153B03F3AB6D}" destId="{129B2DF6-F3CA-44EE-993D-496EE0E14426}" srcOrd="0" destOrd="0" parTransId="{E386E147-0667-42AC-AFAF-3DC589DDD9A4}" sibTransId="{726F8C6D-727D-4EE3-95B5-F441523C4FD7}"/>
    <dgm:cxn modelId="{EFCD1DAE-00FA-433F-806C-DFC4BC334B83}" type="presOf" srcId="{94ADA8E1-59F7-4041-8C3A-F3E7FF9C7E7D}" destId="{5027D05F-ACD5-4A96-959B-7A769BFB0772}" srcOrd="0" destOrd="1" presId="urn:microsoft.com/office/officeart/2005/8/layout/arrow2"/>
    <dgm:cxn modelId="{ED3D64C6-E0A6-473D-AC82-8C520932BD7B}" srcId="{ECE1C989-8283-4174-B64A-153B03F3AB6D}" destId="{E96DBFA5-2051-4BCB-9B2A-FD7028B5834F}" srcOrd="1" destOrd="0" parTransId="{7DD2494E-A879-4853-A67A-02CE956C8924}" sibTransId="{37F1F7F6-BC1C-4E10-9695-258FA626E2E4}"/>
    <dgm:cxn modelId="{FB8AEECF-9A75-4C52-8C61-7C6F7605AA66}" type="presOf" srcId="{E96DBFA5-2051-4BCB-9B2A-FD7028B5834F}" destId="{5027D05F-ACD5-4A96-959B-7A769BFB0772}" srcOrd="0" destOrd="0" presId="urn:microsoft.com/office/officeart/2005/8/layout/arrow2"/>
    <dgm:cxn modelId="{351534D4-CCEF-40D2-8389-E5C1526384BD}" type="presOf" srcId="{FEA1084E-5E02-4761-B4E3-2FEACE67C2FC}" destId="{45780E1D-DF87-44FC-AA9B-DA42E192E174}" srcOrd="0" destOrd="0" presId="urn:microsoft.com/office/officeart/2005/8/layout/arrow2"/>
    <dgm:cxn modelId="{07A1F0DB-EC0D-4AE0-B531-AAAE86AC84D5}" srcId="{FEA1084E-5E02-4761-B4E3-2FEACE67C2FC}" destId="{AE5BD863-9C73-4491-9222-B962C0F32A68}" srcOrd="1" destOrd="0" parTransId="{908A6FD7-165F-4AFD-AFCC-35C19541766A}" sibTransId="{B801A34B-22ED-425A-9DB0-0A121F30D497}"/>
    <dgm:cxn modelId="{BF67E5E2-68C9-4261-AA83-ED767694B137}" type="presOf" srcId="{1D583F11-88A4-4DC9-9CAF-FE0D51B3A234}" destId="{10763141-0A21-41D3-A7D8-BBB59EE4396B}" srcOrd="0" destOrd="1" presId="urn:microsoft.com/office/officeart/2005/8/layout/arrow2"/>
    <dgm:cxn modelId="{95D72EF1-2E59-43F0-B37B-5F7D1C7016EA}" type="presOf" srcId="{ECE1C989-8283-4174-B64A-153B03F3AB6D}" destId="{01FBAB9C-4E54-4E42-9112-E2E566C4BE7C}" srcOrd="0" destOrd="0" presId="urn:microsoft.com/office/officeart/2005/8/layout/arrow2"/>
    <dgm:cxn modelId="{3D9CE9FB-E730-4FB1-965F-7345B9750198}" srcId="{ECE1C989-8283-4174-B64A-153B03F3AB6D}" destId="{FEA1084E-5E02-4761-B4E3-2FEACE67C2FC}" srcOrd="2" destOrd="0" parTransId="{CFBDC0E4-09D8-4246-B3A6-01B939B80EB2}" sibTransId="{34F7015E-4E92-4EB8-BC63-F81D76038769}"/>
    <dgm:cxn modelId="{5501F31E-6063-474A-981B-B439186AA931}" type="presParOf" srcId="{01FBAB9C-4E54-4E42-9112-E2E566C4BE7C}" destId="{9EFBCF54-5CAC-460F-97A7-567764AE931C}" srcOrd="0" destOrd="0" presId="urn:microsoft.com/office/officeart/2005/8/layout/arrow2"/>
    <dgm:cxn modelId="{7B8E2A8F-25FE-47C8-A23F-02AB7CDF8D89}" type="presParOf" srcId="{01FBAB9C-4E54-4E42-9112-E2E566C4BE7C}" destId="{15A72C11-273B-4018-815B-C8228D0EFF15}" srcOrd="1" destOrd="0" presId="urn:microsoft.com/office/officeart/2005/8/layout/arrow2"/>
    <dgm:cxn modelId="{009F9100-3BC5-4E61-BB3A-E60235DD4D9F}" type="presParOf" srcId="{15A72C11-273B-4018-815B-C8228D0EFF15}" destId="{407CC481-5C1C-4FDA-9B89-2B1FE7219A5A}" srcOrd="0" destOrd="0" presId="urn:microsoft.com/office/officeart/2005/8/layout/arrow2"/>
    <dgm:cxn modelId="{2B391555-E536-4E94-8A1A-E9215E7E5A7E}" type="presParOf" srcId="{15A72C11-273B-4018-815B-C8228D0EFF15}" destId="{10763141-0A21-41D3-A7D8-BBB59EE4396B}" srcOrd="1" destOrd="0" presId="urn:microsoft.com/office/officeart/2005/8/layout/arrow2"/>
    <dgm:cxn modelId="{687D680C-24C1-4DA2-BC3F-6DD2850FCA6B}" type="presParOf" srcId="{15A72C11-273B-4018-815B-C8228D0EFF15}" destId="{01D73AFF-3402-4069-82AE-0BDBA139D067}" srcOrd="2" destOrd="0" presId="urn:microsoft.com/office/officeart/2005/8/layout/arrow2"/>
    <dgm:cxn modelId="{22D73E62-6DD5-46E7-AD97-841FDE01E258}" type="presParOf" srcId="{15A72C11-273B-4018-815B-C8228D0EFF15}" destId="{5027D05F-ACD5-4A96-959B-7A769BFB0772}" srcOrd="3" destOrd="0" presId="urn:microsoft.com/office/officeart/2005/8/layout/arrow2"/>
    <dgm:cxn modelId="{DF202D10-1350-4FC4-BABC-05BD910F7DA1}" type="presParOf" srcId="{15A72C11-273B-4018-815B-C8228D0EFF15}" destId="{2DF6EA5F-1589-4053-8726-A5E2FD74136C}" srcOrd="4" destOrd="0" presId="urn:microsoft.com/office/officeart/2005/8/layout/arrow2"/>
    <dgm:cxn modelId="{754CBAF1-39BF-4492-8620-A07FB5CA54D3}" type="presParOf" srcId="{15A72C11-273B-4018-815B-C8228D0EFF15}" destId="{45780E1D-DF87-44FC-AA9B-DA42E192E174}" srcOrd="5" destOrd="0" presId="urn:microsoft.com/office/officeart/2005/8/layout/arrow2"/>
    <dgm:cxn modelId="{C36B0D8C-9341-457C-9F73-DCCAC69AF012}" type="presParOf" srcId="{15A72C11-273B-4018-815B-C8228D0EFF15}" destId="{422C25BF-4F3D-4A52-BAAA-C9697A45278C}" srcOrd="6" destOrd="0" presId="urn:microsoft.com/office/officeart/2005/8/layout/arrow2"/>
    <dgm:cxn modelId="{0B1957F3-3732-499F-997D-A884556A6517}" type="presParOf" srcId="{15A72C11-273B-4018-815B-C8228D0EFF15}" destId="{10742131-6B15-4AB3-9AAD-1B316D8F7A1B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BCF54-5CAC-460F-97A7-567764AE931C}">
      <dsp:nvSpPr>
        <dsp:cNvPr id="0" name=""/>
        <dsp:cNvSpPr/>
      </dsp:nvSpPr>
      <dsp:spPr>
        <a:xfrm>
          <a:off x="925983" y="0"/>
          <a:ext cx="8968433" cy="560527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CC481-5C1C-4FDA-9B89-2B1FE7219A5A}">
      <dsp:nvSpPr>
        <dsp:cNvPr id="0" name=""/>
        <dsp:cNvSpPr/>
      </dsp:nvSpPr>
      <dsp:spPr>
        <a:xfrm>
          <a:off x="1809373" y="4168079"/>
          <a:ext cx="206273" cy="2062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763141-0A21-41D3-A7D8-BBB59EE4396B}">
      <dsp:nvSpPr>
        <dsp:cNvPr id="0" name=""/>
        <dsp:cNvSpPr/>
      </dsp:nvSpPr>
      <dsp:spPr>
        <a:xfrm>
          <a:off x="1912510" y="4271216"/>
          <a:ext cx="1533602" cy="1334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0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Round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First round, simplest mechanic</a:t>
          </a:r>
        </a:p>
      </dsp:txBody>
      <dsp:txXfrm>
        <a:off x="1912510" y="4271216"/>
        <a:ext cx="1533602" cy="1334054"/>
      </dsp:txXfrm>
    </dsp:sp>
    <dsp:sp modelId="{01D73AFF-3402-4069-82AE-0BDBA139D067}">
      <dsp:nvSpPr>
        <dsp:cNvPr id="0" name=""/>
        <dsp:cNvSpPr/>
      </dsp:nvSpPr>
      <dsp:spPr>
        <a:xfrm>
          <a:off x="3266744" y="2864293"/>
          <a:ext cx="358737" cy="358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27D05F-ACD5-4A96-959B-7A769BFB0772}">
      <dsp:nvSpPr>
        <dsp:cNvPr id="0" name=""/>
        <dsp:cNvSpPr/>
      </dsp:nvSpPr>
      <dsp:spPr>
        <a:xfrm>
          <a:off x="3446113" y="3043662"/>
          <a:ext cx="1883371" cy="256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087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Round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Slightly more difficult, however players have more of a feel of the game</a:t>
          </a:r>
        </a:p>
      </dsp:txBody>
      <dsp:txXfrm>
        <a:off x="3446113" y="3043662"/>
        <a:ext cx="1883371" cy="2561608"/>
      </dsp:txXfrm>
    </dsp:sp>
    <dsp:sp modelId="{2DF6EA5F-1589-4053-8726-A5E2FD74136C}">
      <dsp:nvSpPr>
        <dsp:cNvPr id="0" name=""/>
        <dsp:cNvSpPr/>
      </dsp:nvSpPr>
      <dsp:spPr>
        <a:xfrm>
          <a:off x="5127694" y="1903550"/>
          <a:ext cx="475326" cy="475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80E1D-DF87-44FC-AA9B-DA42E192E174}">
      <dsp:nvSpPr>
        <dsp:cNvPr id="0" name=""/>
        <dsp:cNvSpPr/>
      </dsp:nvSpPr>
      <dsp:spPr>
        <a:xfrm>
          <a:off x="5365357" y="2141213"/>
          <a:ext cx="1883371" cy="346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66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Round 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Hardest to use mechanic is introduced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For example if the physics mechanic is used here, some players might not know how to control the character</a:t>
          </a:r>
        </a:p>
      </dsp:txBody>
      <dsp:txXfrm>
        <a:off x="5365357" y="2141213"/>
        <a:ext cx="1883371" cy="3464057"/>
      </dsp:txXfrm>
    </dsp:sp>
    <dsp:sp modelId="{422C25BF-4F3D-4A52-BAAA-C9697A45278C}">
      <dsp:nvSpPr>
        <dsp:cNvPr id="0" name=""/>
        <dsp:cNvSpPr/>
      </dsp:nvSpPr>
      <dsp:spPr>
        <a:xfrm>
          <a:off x="7154560" y="1267912"/>
          <a:ext cx="636758" cy="636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742131-6B15-4AB3-9AAD-1B316D8F7A1B}">
      <dsp:nvSpPr>
        <dsp:cNvPr id="0" name=""/>
        <dsp:cNvSpPr/>
      </dsp:nvSpPr>
      <dsp:spPr>
        <a:xfrm>
          <a:off x="7472939" y="1586291"/>
          <a:ext cx="1883371" cy="401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405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Final Round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All factors are in play, therefore this is the hardest round</a:t>
          </a:r>
        </a:p>
      </dsp:txBody>
      <dsp:txXfrm>
        <a:off x="7472939" y="1586291"/>
        <a:ext cx="1883371" cy="4018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299A-4861-4387-8E39-93770319D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Scalability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2C84-B515-4EE9-BBB7-AE3E3765D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0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7556FE-FBE0-45A3-B99A-294CADFF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player difficulty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C6D16-6609-4E50-A330-8C4BE25F7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737892"/>
              </p:ext>
            </p:extLst>
          </p:nvPr>
        </p:nvGraphicFramePr>
        <p:xfrm>
          <a:off x="685800" y="1024128"/>
          <a:ext cx="10820400" cy="560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32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4D51-7C6E-4C89-A923-E0E0F629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8176"/>
            <a:ext cx="10820400" cy="4810509"/>
          </a:xfrm>
        </p:spPr>
        <p:txBody>
          <a:bodyPr>
            <a:normAutofit/>
          </a:bodyPr>
          <a:lstStyle/>
          <a:p>
            <a:r>
              <a:rPr lang="en-GB" dirty="0"/>
              <a:t>It is not yet certain the amount of time to allocate to each round, later rounds may require more time than previous rounds, and the final round may need to be longer</a:t>
            </a:r>
          </a:p>
          <a:p>
            <a:r>
              <a:rPr lang="en-GB" dirty="0"/>
              <a:t>If one player gets to the top of the score bar however, then the round finishes</a:t>
            </a:r>
          </a:p>
          <a:p>
            <a:r>
              <a:rPr lang="en-GB" dirty="0"/>
              <a:t>For the prototype I am going to use the following parameters</a:t>
            </a:r>
          </a:p>
          <a:p>
            <a:pPr lvl="1"/>
            <a:r>
              <a:rPr lang="en-GB" dirty="0"/>
              <a:t>Round 1 – 5 minutes</a:t>
            </a:r>
          </a:p>
          <a:p>
            <a:pPr lvl="1"/>
            <a:r>
              <a:rPr lang="en-GB" dirty="0"/>
              <a:t>Round 2 – 7 minutes</a:t>
            </a:r>
          </a:p>
          <a:p>
            <a:pPr lvl="1"/>
            <a:r>
              <a:rPr lang="en-GB" dirty="0"/>
              <a:t>Round 3 – 10 minutes</a:t>
            </a:r>
          </a:p>
          <a:p>
            <a:pPr lvl="1"/>
            <a:r>
              <a:rPr lang="en-GB" dirty="0"/>
              <a:t>Final Round – 12 minutes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It is only through testing the game that I will determine if these times are suitable, they may be for example far too long</a:t>
            </a:r>
          </a:p>
        </p:txBody>
      </p:sp>
    </p:spTree>
    <p:extLst>
      <p:ext uri="{BB962C8B-B14F-4D97-AF65-F5344CB8AC3E}">
        <p14:creationId xmlns:p14="http://schemas.microsoft.com/office/powerpoint/2010/main" val="40826694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177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Game Scalability</vt:lpstr>
      <vt:lpstr>Increasing player difficulty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Scalability</dc:title>
  <dc:creator>alix</dc:creator>
  <cp:lastModifiedBy>alix</cp:lastModifiedBy>
  <cp:revision>2</cp:revision>
  <dcterms:created xsi:type="dcterms:W3CDTF">2018-12-05T05:38:51Z</dcterms:created>
  <dcterms:modified xsi:type="dcterms:W3CDTF">2018-12-05T05:44:31Z</dcterms:modified>
</cp:coreProperties>
</file>