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7402-8945-4D94-910C-074C01A2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23F1C-3F1F-4C18-BA14-41FBFE22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86BFC-D0EC-45EC-BD0C-3BF5748C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22D5-CCFA-4FE5-90CD-EAFC6B60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C952-0B4C-4211-8C7D-7DD8AE69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4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73BA-8D58-4CCA-B234-56BC564F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4CC4A-F82E-49E0-9302-12867B7F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8E5F-8178-4FD3-BEBF-9BA60779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82F9-97D3-4A57-B142-911F212F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AADF-9A19-4F85-A944-89A59AAE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404A2-A79A-4D08-938B-D413298A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36A3-C8D0-4371-A410-14E3B80B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81DA-5F8C-4B2D-AE7C-BFB6E5F4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5CF6-3E46-49DD-8C9E-7F7B92DD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D8AE-9283-4F3C-A719-37C1CEFC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428D-CF82-42EB-9C22-4626F8D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234D-3707-425E-9948-193A6D71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41B6-71CA-40A9-9399-3DDD691A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1FAD-4249-4A61-89B0-B7CE3107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03E3-37EF-49CC-A529-6D28D813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2D4-17E0-4AD6-A953-6D9D246F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14B6-1D7C-4F9A-9A61-32FD010B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76C4-5186-4A89-9BAB-5623D3A2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9DE6-36BA-40A5-9BE7-38657681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3521-E5BB-4B45-B8DD-5A07BE6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1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2CDB-5338-40C3-9A19-8BF01CA0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A457-675B-4808-8619-E235BCEC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C3C13-564C-4E26-8B9F-CBC43D422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BEB9-5C64-4CF8-9D51-0E825251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9E4D-57C7-4BA7-8340-55CC7D1D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61A75-C571-45C1-99F3-21A4D763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A6E8-DCDC-4ABF-B9D1-E29707B2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FB68-6399-488D-8216-13ABD7E0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46EC-018D-421D-90FF-09B2E85D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40A1B-092B-4D1B-8EB2-20852593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2BA89-7192-4AD8-8065-5094021C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01CF2-C1EE-4C17-9172-6227253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DD92B-7121-4632-B528-72B17045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4576D-2E14-4172-A911-4F60C8B8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0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FA31-32B0-4735-8590-DDDE012C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F4591-EE37-453A-B4C1-721A39FB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1B4AB-5A70-46DC-880E-93178404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8C055-52A9-47B6-8B23-CF75D227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B698C-3D73-493F-9A59-80847FE5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E7B17-6556-4BFB-9040-98A45463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5FFA-8B14-432B-A55E-9008F5F5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3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A5BE-ACA5-43A6-8785-7C6F02D6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EB7E-8AC7-459E-9F4D-67AD86D5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7129-BF82-4076-A299-A6F3B907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3AF8-C566-4B22-A508-A57D5FE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9925-CF32-4C0A-B8CE-DF668CC0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3450-8796-4446-8358-1651AF16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7400-C28E-43E3-9062-0ECD76D9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EE053-FDCD-4DA2-A90A-1A0FC86C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BF18-696F-4052-B1A8-13D10575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5A65-35C3-4DA0-93B6-7911A4F3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081F-D646-4500-B603-5EF98788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7995-DBA7-4F18-9A5A-7C5074D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8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6176C-A165-49E3-BE17-FDBD233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C50A-5865-40C3-B730-71E75377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2022-B436-4FFF-B544-E2A0D4A52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A5CC-C706-4BE6-A7B5-0DCECC5F3D02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6F6C-EDDB-4BA6-BF0A-C169ED5F8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817C-7DA4-43E3-90D2-E5DC88CC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CABB-85EA-4C85-BF02-702876D19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4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006A-2F59-4C5D-B8C0-D9950ACD5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Pitch 4 28</a:t>
            </a:r>
            <a:r>
              <a:rPr lang="en-GB" baseline="30000" dirty="0"/>
              <a:t>th</a:t>
            </a:r>
            <a:r>
              <a:rPr lang="en-GB" dirty="0"/>
              <a:t> Feb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41931-65A5-4229-A804-F59876B0E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Alixander Roden S190762</a:t>
            </a:r>
          </a:p>
        </p:txBody>
      </p:sp>
    </p:spTree>
    <p:extLst>
      <p:ext uri="{BB962C8B-B14F-4D97-AF65-F5344CB8AC3E}">
        <p14:creationId xmlns:p14="http://schemas.microsoft.com/office/powerpoint/2010/main" val="18369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D9C4-90A8-44CE-8EE9-301DF6FE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EC54E-3D11-4B52-91A9-0634041B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08" y="1855758"/>
            <a:ext cx="3225723" cy="1719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3A656-2E5E-4BF2-9F3D-EC321068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04" y="1855758"/>
            <a:ext cx="3225723" cy="1710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133E5-623F-41CD-92F3-57798FC81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08" y="4456659"/>
            <a:ext cx="3255243" cy="171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124FB-CBC9-40F1-83A3-E4DC241BC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500" y="1843658"/>
            <a:ext cx="3225723" cy="1722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BCE9E-D504-4564-9DE8-CB731BA73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022" y="4456659"/>
            <a:ext cx="3225723" cy="1692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9B8AD-1FB3-493D-9A23-0CD5B797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25" y="4456659"/>
            <a:ext cx="3225723" cy="1710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208D-0997-48D2-B0FF-B48B90B3508C}"/>
              </a:ext>
            </a:extLst>
          </p:cNvPr>
          <p:cNvSpPr txBox="1"/>
          <p:nvPr/>
        </p:nvSpPr>
        <p:spPr>
          <a:xfrm>
            <a:off x="2109373" y="3646425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4DC48-542F-468D-ABDD-88545AD384DB}"/>
              </a:ext>
            </a:extLst>
          </p:cNvPr>
          <p:cNvSpPr txBox="1"/>
          <p:nvPr/>
        </p:nvSpPr>
        <p:spPr>
          <a:xfrm>
            <a:off x="4883090" y="3646425"/>
            <a:ext cx="24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 1 – Size Modified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A28F4-D3E4-41E9-98E4-C172B5FBF5D2}"/>
              </a:ext>
            </a:extLst>
          </p:cNvPr>
          <p:cNvSpPr txBox="1"/>
          <p:nvPr/>
        </p:nvSpPr>
        <p:spPr>
          <a:xfrm>
            <a:off x="8183667" y="3646425"/>
            <a:ext cx="267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 2 – Speed Modified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E75AE-C01E-4479-A32B-70845783069B}"/>
              </a:ext>
            </a:extLst>
          </p:cNvPr>
          <p:cNvSpPr txBox="1"/>
          <p:nvPr/>
        </p:nvSpPr>
        <p:spPr>
          <a:xfrm>
            <a:off x="1369041" y="6238446"/>
            <a:ext cx="27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 3 – Gravity Modified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83433-CA78-458C-ACEC-5EFBC0A7BA28}"/>
              </a:ext>
            </a:extLst>
          </p:cNvPr>
          <p:cNvSpPr txBox="1"/>
          <p:nvPr/>
        </p:nvSpPr>
        <p:spPr>
          <a:xfrm>
            <a:off x="4883090" y="6238446"/>
            <a:ext cx="232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Round 4 – All Modified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05C99-EC48-41B2-9AED-0FC30E2599F9}"/>
              </a:ext>
            </a:extLst>
          </p:cNvPr>
          <p:cNvSpPr txBox="1"/>
          <p:nvPr/>
        </p:nvSpPr>
        <p:spPr>
          <a:xfrm>
            <a:off x="8218997" y="621722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Game over – Score Screen</a:t>
            </a:r>
          </a:p>
        </p:txBody>
      </p:sp>
    </p:spTree>
    <p:extLst>
      <p:ext uri="{BB962C8B-B14F-4D97-AF65-F5344CB8AC3E}">
        <p14:creationId xmlns:p14="http://schemas.microsoft.com/office/powerpoint/2010/main" val="15801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A055-88F0-4284-8ABD-227E7B4B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Video</a:t>
            </a:r>
          </a:p>
        </p:txBody>
      </p:sp>
      <p:pic>
        <p:nvPicPr>
          <p:cNvPr id="4" name="GameRecording">
            <a:hlinkClick r:id="" action="ppaction://media"/>
            <a:extLst>
              <a:ext uri="{FF2B5EF4-FFF2-40B4-BE49-F238E27FC236}">
                <a16:creationId xmlns:a16="http://schemas.microsoft.com/office/drawing/2014/main" id="{76214D86-8DF0-4F52-B31C-F6B6A1D12A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7221" y="1402842"/>
            <a:ext cx="95821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B9E1-934B-4D67-BD5C-617CD0AF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A716-2BE6-48EA-8635-7967263E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score system, the score is kept track between scenes</a:t>
            </a:r>
          </a:p>
          <a:p>
            <a:r>
              <a:rPr lang="en-GB" dirty="0"/>
              <a:t>Working item pickup/drop/taking items from other players</a:t>
            </a:r>
          </a:p>
          <a:p>
            <a:r>
              <a:rPr lang="en-GB" dirty="0"/>
              <a:t>Basic UI, Main Menu/HUD/Game Over Screen/Help</a:t>
            </a:r>
          </a:p>
          <a:p>
            <a:r>
              <a:rPr lang="en-GB" dirty="0"/>
              <a:t>4 controller support works, using a third party input manager asset</a:t>
            </a:r>
          </a:p>
          <a:p>
            <a:r>
              <a:rPr lang="en-GB" dirty="0"/>
              <a:t>Game Flow, game goes between rounds when a player wins a round</a:t>
            </a:r>
          </a:p>
          <a:p>
            <a:r>
              <a:rPr lang="en-GB" dirty="0"/>
              <a:t>Player controller/movement </a:t>
            </a:r>
          </a:p>
        </p:txBody>
      </p:sp>
    </p:spTree>
    <p:extLst>
      <p:ext uri="{BB962C8B-B14F-4D97-AF65-F5344CB8AC3E}">
        <p14:creationId xmlns:p14="http://schemas.microsoft.com/office/powerpoint/2010/main" val="1354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E5D8-91E6-4A2F-9E37-D3E8178E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to Include/Change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ACB0-0AFE-4408-91A3-72775CA5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Top down view instead of platformer (Will require a change to the camera system, so that the camera follows all the players evenly)</a:t>
            </a:r>
          </a:p>
          <a:p>
            <a:r>
              <a:rPr lang="en-GB" dirty="0"/>
              <a:t>The modifiers for each item, in top down view there will no longer be jumping so gravity isn’t useful</a:t>
            </a:r>
          </a:p>
          <a:p>
            <a:r>
              <a:rPr lang="en-GB" dirty="0"/>
              <a:t>Testing with less players (2 or 3)</a:t>
            </a:r>
          </a:p>
          <a:p>
            <a:r>
              <a:rPr lang="en-GB" dirty="0"/>
              <a:t>Levels need to be more open/varied</a:t>
            </a:r>
          </a:p>
          <a:p>
            <a:r>
              <a:rPr lang="en-GB" dirty="0"/>
              <a:t>Puzzle mechanic? Certain areas of the level can only be accessed if you have a specific item</a:t>
            </a:r>
          </a:p>
          <a:p>
            <a:r>
              <a:rPr lang="en-GB" dirty="0"/>
              <a:t>Sound effects/music</a:t>
            </a:r>
          </a:p>
          <a:p>
            <a:r>
              <a:rPr lang="en-GB" dirty="0"/>
              <a:t>Code needs cleaning up / commented, at the moment there is a individual script for each item and each round (Round1ItemA.cs for example)</a:t>
            </a:r>
          </a:p>
        </p:txBody>
      </p:sp>
    </p:spTree>
    <p:extLst>
      <p:ext uri="{BB962C8B-B14F-4D97-AF65-F5344CB8AC3E}">
        <p14:creationId xmlns:p14="http://schemas.microsoft.com/office/powerpoint/2010/main" val="270147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12A5-6926-4377-92AC-6D9AE9D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for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ADB0-8702-4102-9139-B55B1244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Pitch 5 28</a:t>
            </a:r>
            <a:r>
              <a:rPr lang="en-GB" baseline="30000" dirty="0"/>
              <a:t>th</a:t>
            </a:r>
            <a:r>
              <a:rPr lang="en-GB" dirty="0"/>
              <a:t> March</a:t>
            </a:r>
          </a:p>
          <a:p>
            <a:pPr lvl="1"/>
            <a:r>
              <a:rPr lang="en-GB" dirty="0"/>
              <a:t>New levels should be implemented</a:t>
            </a:r>
          </a:p>
          <a:p>
            <a:pPr lvl="1"/>
            <a:r>
              <a:rPr lang="en-GB" dirty="0"/>
              <a:t>Change of view system</a:t>
            </a:r>
          </a:p>
          <a:p>
            <a:r>
              <a:rPr lang="en-GB" dirty="0"/>
              <a:t>Pitch 7 9</a:t>
            </a:r>
            <a:r>
              <a:rPr lang="en-GB" baseline="30000" dirty="0"/>
              <a:t>th</a:t>
            </a:r>
            <a:r>
              <a:rPr lang="en-GB" dirty="0"/>
              <a:t> May</a:t>
            </a:r>
          </a:p>
          <a:p>
            <a:pPr lvl="1"/>
            <a:r>
              <a:rPr lang="en-GB" dirty="0"/>
              <a:t>Fully complete game, with polished assets/sound effects/music/testing</a:t>
            </a:r>
          </a:p>
        </p:txBody>
      </p:sp>
    </p:spTree>
    <p:extLst>
      <p:ext uri="{BB962C8B-B14F-4D97-AF65-F5344CB8AC3E}">
        <p14:creationId xmlns:p14="http://schemas.microsoft.com/office/powerpoint/2010/main" val="150148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257</Words>
  <Application>Microsoft Office PowerPoint</Application>
  <PresentationFormat>Widescreen</PresentationFormat>
  <Paragraphs>31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Pitch 4 28th Feb</vt:lpstr>
      <vt:lpstr>Game Flow</vt:lpstr>
      <vt:lpstr>Game Video</vt:lpstr>
      <vt:lpstr>Complete Features</vt:lpstr>
      <vt:lpstr>Features to Include/Change</vt:lpstr>
      <vt:lpstr>Timeline for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Pitch 4 28th Feb</dc:title>
  <dc:creator>alix</dc:creator>
  <cp:lastModifiedBy>alix</cp:lastModifiedBy>
  <cp:revision>3</cp:revision>
  <dcterms:created xsi:type="dcterms:W3CDTF">2019-02-28T04:37:36Z</dcterms:created>
  <dcterms:modified xsi:type="dcterms:W3CDTF">2019-02-28T04:57:39Z</dcterms:modified>
</cp:coreProperties>
</file>