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47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4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4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74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687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5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9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66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9D00-ABEE-4A56-8B00-6ABDD4619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13B99-7CF5-4CF2-B870-4FDFE7426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4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4BE9-980E-4C59-B40B-A499404D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Mario 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3211-656A-474C-8137-212EC857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46468" cy="3636511"/>
          </a:xfrm>
        </p:spPr>
        <p:txBody>
          <a:bodyPr>
            <a:normAutofit/>
          </a:bodyPr>
          <a:lstStyle/>
          <a:p>
            <a:r>
              <a:rPr lang="en-GB" dirty="0"/>
              <a:t>Co-Operative/Couch-Coop Game</a:t>
            </a:r>
          </a:p>
          <a:p>
            <a:r>
              <a:rPr lang="en-GB" dirty="0"/>
              <a:t>4 Players run around a map, chasing a player. Similarly in my game, 4 players run around a map chasing the player with the best item</a:t>
            </a:r>
          </a:p>
          <a:p>
            <a:r>
              <a:rPr lang="en-GB" dirty="0"/>
              <a:t>3D </a:t>
            </a:r>
            <a:r>
              <a:rPr lang="en-GB" dirty="0" err="1"/>
              <a:t>TopDown</a:t>
            </a:r>
            <a:r>
              <a:rPr lang="en-GB" dirty="0"/>
              <a:t> </a:t>
            </a:r>
          </a:p>
          <a:p>
            <a:r>
              <a:rPr lang="en-GB" dirty="0"/>
              <a:t>Consists of different Stages which have different layouts and hiding areas</a:t>
            </a:r>
          </a:p>
          <a:p>
            <a:r>
              <a:rPr lang="en-GB" dirty="0"/>
              <a:t>Each round/stage has a timer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1EFCA-3345-4F2E-B8BF-04B8A45B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273" y="2222287"/>
            <a:ext cx="5711136" cy="321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430F5-FE3A-45FE-8E7F-EC979AC4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20" y="194581"/>
            <a:ext cx="3173464" cy="14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FD11-4F97-488F-96C2-D5037FB7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 with Shotguns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F4A7-FE7B-4988-A76D-C1E60FD8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57237" cy="4058751"/>
          </a:xfrm>
        </p:spPr>
        <p:txBody>
          <a:bodyPr/>
          <a:lstStyle/>
          <a:p>
            <a:r>
              <a:rPr lang="en-GB" dirty="0"/>
              <a:t>Couch co-op shooter/fps game</a:t>
            </a:r>
          </a:p>
          <a:p>
            <a:r>
              <a:rPr lang="en-GB" dirty="0"/>
              <a:t>Players chase each other around a platform based 2D map with shotguns</a:t>
            </a:r>
          </a:p>
          <a:p>
            <a:r>
              <a:rPr lang="en-GB" dirty="0"/>
              <a:t>All 4 players can be seen at any time because the camera zooms in and out and follows the players</a:t>
            </a:r>
          </a:p>
          <a:p>
            <a:r>
              <a:rPr lang="en-GB" dirty="0"/>
              <a:t>Very similar style to the levels for my game</a:t>
            </a:r>
          </a:p>
          <a:p>
            <a:r>
              <a:rPr lang="en-GB" dirty="0"/>
              <a:t>However the game is very serious and adult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898EF-A3D2-4FEF-9E8A-7AB35C22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32" y="2069312"/>
            <a:ext cx="6026749" cy="3385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C6B59-EED4-4BF1-A050-A4E63101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005" y="393089"/>
            <a:ext cx="3002776" cy="14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9E47-8B9E-4EB5-AA0F-BA94A07E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TowerFall</a:t>
            </a:r>
            <a:r>
              <a:rPr lang="en-GB" dirty="0"/>
              <a:t> Ascension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13D-F305-4F2B-AF97-6FCC965C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89141" cy="4058751"/>
          </a:xfrm>
        </p:spPr>
        <p:txBody>
          <a:bodyPr/>
          <a:lstStyle/>
          <a:p>
            <a:r>
              <a:rPr lang="en-GB" dirty="0"/>
              <a:t>2D 4 player local party game</a:t>
            </a:r>
          </a:p>
          <a:p>
            <a:r>
              <a:rPr lang="en-GB" dirty="0"/>
              <a:t>Players fight on platform based levels with bows and arrows</a:t>
            </a:r>
          </a:p>
          <a:p>
            <a:r>
              <a:rPr lang="en-GB" dirty="0"/>
              <a:t>“Battle Royale” game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0E391-6F90-48D7-908B-CED70774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36" y="2076596"/>
            <a:ext cx="6438538" cy="3621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5D06B-D56B-4687-9343-90E6F91A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46" y="208744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0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F16-B45B-40FF-84DC-7A381999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features can I take from existing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DACC-2FF2-437B-BAC5-00D15D84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Multiplayer follow camera, the camera in my game should zoom in and out so that all players can be seen at any given time</a:t>
            </a:r>
          </a:p>
          <a:p>
            <a:r>
              <a:rPr lang="en-GB" dirty="0"/>
              <a:t>2D “retro” art style</a:t>
            </a:r>
          </a:p>
          <a:p>
            <a:r>
              <a:rPr lang="en-GB" dirty="0"/>
              <a:t>Powerups (items) should be varied and interesting</a:t>
            </a:r>
          </a:p>
          <a:p>
            <a:r>
              <a:rPr lang="en-GB" dirty="0"/>
              <a:t>Gameplay should be simple and easy to understand after a practice round</a:t>
            </a:r>
          </a:p>
        </p:txBody>
      </p:sp>
    </p:spTree>
    <p:extLst>
      <p:ext uri="{BB962C8B-B14F-4D97-AF65-F5344CB8AC3E}">
        <p14:creationId xmlns:p14="http://schemas.microsoft.com/office/powerpoint/2010/main" val="97958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7114-E350-4ED9-A6F4-8AA530D7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my game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D3C6-ED74-47BC-ABD7-BA9204C6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combat, players can not die which would end the game</a:t>
            </a:r>
          </a:p>
          <a:p>
            <a:r>
              <a:rPr lang="en-GB" dirty="0"/>
              <a:t>More “family-friendly” than other games, there is no violence </a:t>
            </a:r>
          </a:p>
          <a:p>
            <a:r>
              <a:rPr lang="en-GB" dirty="0"/>
              <a:t>Unique idea, could not find any 2D tag games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9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534</TotalTime>
  <Words>239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Competitor Analysis</vt:lpstr>
      <vt:lpstr>Mario Chase</vt:lpstr>
      <vt:lpstr>Demons with Shotguns</vt:lpstr>
      <vt:lpstr>TowerFall Ascension</vt:lpstr>
      <vt:lpstr>What features can I take from existing games?</vt:lpstr>
      <vt:lpstr>What makes my game different?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Analysis</dc:title>
  <dc:creator>alix</dc:creator>
  <cp:lastModifiedBy>alix</cp:lastModifiedBy>
  <cp:revision>2</cp:revision>
  <dcterms:created xsi:type="dcterms:W3CDTF">2018-12-04T20:17:09Z</dcterms:created>
  <dcterms:modified xsi:type="dcterms:W3CDTF">2018-12-05T05:11:09Z</dcterms:modified>
</cp:coreProperties>
</file>