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12/5/2018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12/5/2018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12/5/2018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12/5/2018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12/5/2018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12/5/2018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12/5/2018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7DE5A-9934-46CC-8761-4FE70F8AD7DD}"/>
              </a:ext>
            </a:extLst>
          </p:cNvPr>
          <p:cNvSpPr>
            <a:spLocks noGrp="1"/>
          </p:cNvSpPr>
          <p:nvPr>
            <p:ph type="ctrTitle"/>
          </p:nvPr>
        </p:nvSpPr>
        <p:spPr/>
        <p:txBody>
          <a:bodyPr/>
          <a:lstStyle/>
          <a:p>
            <a:r>
              <a:rPr lang="en-GB" dirty="0"/>
              <a:t>CORE GAME LOOP</a:t>
            </a:r>
          </a:p>
        </p:txBody>
      </p:sp>
      <p:sp>
        <p:nvSpPr>
          <p:cNvPr id="3" name="Subtitle 2">
            <a:extLst>
              <a:ext uri="{FF2B5EF4-FFF2-40B4-BE49-F238E27FC236}">
                <a16:creationId xmlns:a16="http://schemas.microsoft.com/office/drawing/2014/main" id="{762077D4-BD96-4608-A2A8-C924A3292332}"/>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638233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F240B6-F9ED-4DB9-99CF-68DE7EA21157}"/>
              </a:ext>
            </a:extLst>
          </p:cNvPr>
          <p:cNvSpPr>
            <a:spLocks noGrp="1"/>
          </p:cNvSpPr>
          <p:nvPr>
            <p:ph idx="1"/>
          </p:nvPr>
        </p:nvSpPr>
        <p:spPr>
          <a:xfrm>
            <a:off x="685800" y="1499616"/>
            <a:ext cx="10820400" cy="4719069"/>
          </a:xfrm>
        </p:spPr>
        <p:txBody>
          <a:bodyPr/>
          <a:lstStyle/>
          <a:p>
            <a:r>
              <a:rPr lang="en-GB" dirty="0"/>
              <a:t>The basic mechanic for this game is the “Learn/Practice/Master Loop”, as seen in games such as The Legend of Zelda</a:t>
            </a:r>
          </a:p>
          <a:p>
            <a:r>
              <a:rPr lang="en-GB" dirty="0"/>
              <a:t>In Zelda, the game features multiple dungeons each of which introduces a new game mechanic, in each dungeon there is a boss level which requires the use of the mechanic to defeat the boss. The mechanic is introduced at the start of the dungeon and then used throughout so that the player can practice using the mechanic.</a:t>
            </a:r>
          </a:p>
          <a:p>
            <a:endParaRPr lang="en-GB" dirty="0"/>
          </a:p>
          <a:p>
            <a:r>
              <a:rPr lang="en-GB" dirty="0"/>
              <a:t>Learn – Find out what the mechanic is and how it works</a:t>
            </a:r>
          </a:p>
          <a:p>
            <a:r>
              <a:rPr lang="en-GB" dirty="0"/>
              <a:t>Practice – Use the mechanic against a variety of enemies</a:t>
            </a:r>
          </a:p>
          <a:p>
            <a:r>
              <a:rPr lang="en-GB" dirty="0"/>
              <a:t>Master – Use the mechanic to defeat the boss</a:t>
            </a:r>
          </a:p>
        </p:txBody>
      </p:sp>
    </p:spTree>
    <p:extLst>
      <p:ext uri="{BB962C8B-B14F-4D97-AF65-F5344CB8AC3E}">
        <p14:creationId xmlns:p14="http://schemas.microsoft.com/office/powerpoint/2010/main" val="1495592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B7366-AE76-4CAE-AB60-29FCBA52FF14}"/>
              </a:ext>
            </a:extLst>
          </p:cNvPr>
          <p:cNvSpPr>
            <a:spLocks noGrp="1"/>
          </p:cNvSpPr>
          <p:nvPr>
            <p:ph idx="1"/>
          </p:nvPr>
        </p:nvSpPr>
        <p:spPr>
          <a:xfrm>
            <a:off x="685800" y="1517904"/>
            <a:ext cx="10820400" cy="4700781"/>
          </a:xfrm>
        </p:spPr>
        <p:txBody>
          <a:bodyPr/>
          <a:lstStyle/>
          <a:p>
            <a:r>
              <a:rPr lang="en-GB" dirty="0"/>
              <a:t>In this game however, the learn practice master loop occurs over multiple playthroughs as well as a single playthrough</a:t>
            </a:r>
          </a:p>
          <a:p>
            <a:endParaRPr lang="en-GB" dirty="0"/>
          </a:p>
          <a:p>
            <a:pPr lvl="1"/>
            <a:r>
              <a:rPr lang="en-GB" dirty="0"/>
              <a:t>Round 1 – Introduce a type of modifier, each item only modifies one aspect of a player. For example Round 1 might feature items which modify the speed of the player. E.g. Red = fast movement, Green = slow movement, Blue = no movement</a:t>
            </a:r>
          </a:p>
          <a:p>
            <a:pPr lvl="1"/>
            <a:r>
              <a:rPr lang="en-GB" dirty="0"/>
              <a:t>Round 2 – Same as Round 1, but introduce a different modifier this time. E.g. Red = no physics, Green = jump very high, Blue = can’t jump</a:t>
            </a:r>
          </a:p>
          <a:p>
            <a:pPr lvl="1"/>
            <a:r>
              <a:rPr lang="en-GB" dirty="0"/>
              <a:t>Round 3 – Again introduce a different modifier. E.g. Red = player size x3, Green = player size x10, Blue = player size x -2</a:t>
            </a:r>
          </a:p>
          <a:p>
            <a:pPr lvl="1"/>
            <a:r>
              <a:rPr lang="en-GB" dirty="0"/>
              <a:t>Final Round – This time all the modifiers are present or combined. E.g. one example of the final round is:</a:t>
            </a:r>
            <a:br>
              <a:rPr lang="en-GB" dirty="0"/>
            </a:br>
            <a:r>
              <a:rPr lang="en-GB" dirty="0"/>
              <a:t>Red = player size x3, jump very high, slow movement</a:t>
            </a:r>
            <a:br>
              <a:rPr lang="en-GB" dirty="0"/>
            </a:br>
            <a:r>
              <a:rPr lang="en-GB" dirty="0"/>
              <a:t>Green = player size x – 2, no physics, fast movement</a:t>
            </a:r>
            <a:br>
              <a:rPr lang="en-GB" dirty="0"/>
            </a:br>
            <a:r>
              <a:rPr lang="en-GB" dirty="0"/>
              <a:t>Blue = player size x10, can’t jump, no movement</a:t>
            </a:r>
          </a:p>
        </p:txBody>
      </p:sp>
    </p:spTree>
    <p:extLst>
      <p:ext uri="{BB962C8B-B14F-4D97-AF65-F5344CB8AC3E}">
        <p14:creationId xmlns:p14="http://schemas.microsoft.com/office/powerpoint/2010/main" val="1626252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E5A9-72B6-467D-BBE9-6CACD7FFF6A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DAB218D-EBC2-4D83-80BB-C34BD295DBA6}"/>
              </a:ext>
            </a:extLst>
          </p:cNvPr>
          <p:cNvSpPr>
            <a:spLocks noGrp="1"/>
          </p:cNvSpPr>
          <p:nvPr>
            <p:ph idx="1"/>
          </p:nvPr>
        </p:nvSpPr>
        <p:spPr/>
        <p:txBody>
          <a:bodyPr/>
          <a:lstStyle/>
          <a:p>
            <a:r>
              <a:rPr lang="en-GB" dirty="0"/>
              <a:t>In each round the players are given a set amount of time to learn what each item does, practice using each of the items, determine for themselves which is the best item</a:t>
            </a:r>
          </a:p>
          <a:p>
            <a:r>
              <a:rPr lang="en-GB" dirty="0"/>
              <a:t>They can then use these experiences in the final round in order to become the overall winner</a:t>
            </a:r>
          </a:p>
          <a:p>
            <a:r>
              <a:rPr lang="en-GB" dirty="0"/>
              <a:t>Some rounds, the modifiers might not be suited to the player style of the person who picked up the item, therefore one round a player might gain an advantage over the others, but then in the next round score no points</a:t>
            </a:r>
          </a:p>
          <a:p>
            <a:r>
              <a:rPr lang="en-GB" dirty="0"/>
              <a:t>There will be an issue of balancing the game </a:t>
            </a:r>
            <a:r>
              <a:rPr lang="en-GB" dirty="0" err="1"/>
              <a:t>mecahnics</a:t>
            </a:r>
            <a:endParaRPr lang="en-GB" dirty="0"/>
          </a:p>
        </p:txBody>
      </p:sp>
    </p:spTree>
    <p:extLst>
      <p:ext uri="{BB962C8B-B14F-4D97-AF65-F5344CB8AC3E}">
        <p14:creationId xmlns:p14="http://schemas.microsoft.com/office/powerpoint/2010/main" val="95647525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5</TotalTime>
  <Words>390</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Century Gothic</vt:lpstr>
      <vt:lpstr>Vapor Trail</vt:lpstr>
      <vt:lpstr>CORE GAME LOOP</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GAME LOOP</dc:title>
  <dc:creator>alix</dc:creator>
  <cp:lastModifiedBy>alix</cp:lastModifiedBy>
  <cp:revision>1</cp:revision>
  <dcterms:created xsi:type="dcterms:W3CDTF">2018-12-05T05:33:03Z</dcterms:created>
  <dcterms:modified xsi:type="dcterms:W3CDTF">2018-12-05T05:38:41Z</dcterms:modified>
</cp:coreProperties>
</file>