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6E2E-A4FC-494F-930A-4F91DAA04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MINIMUM VIABLE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DB6E2-1285-41DA-B9AD-678880FE4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A05B-D82B-49D0-BCC4-FE695A02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53896"/>
            <a:ext cx="10820400" cy="4764789"/>
          </a:xfrm>
        </p:spPr>
        <p:txBody>
          <a:bodyPr/>
          <a:lstStyle/>
          <a:p>
            <a:r>
              <a:rPr lang="en-GB" dirty="0"/>
              <a:t>At a minimum the game must feature the following to be successful:</a:t>
            </a:r>
          </a:p>
          <a:p>
            <a:pPr lvl="1"/>
            <a:r>
              <a:rPr lang="en-GB" dirty="0"/>
              <a:t>The ability to control 4 characters with game controllers around a platform based map</a:t>
            </a:r>
          </a:p>
          <a:p>
            <a:pPr lvl="1"/>
            <a:r>
              <a:rPr lang="en-GB" dirty="0"/>
              <a:t>The ability to collect items, which all have different modifiers which affect the player carrying the item</a:t>
            </a:r>
          </a:p>
          <a:p>
            <a:pPr lvl="1"/>
            <a:r>
              <a:rPr lang="en-GB" dirty="0"/>
              <a:t>The ability to steal an item from another player, so that the player stealing the item gains the modifiers</a:t>
            </a:r>
          </a:p>
          <a:p>
            <a:pPr lvl="1"/>
            <a:r>
              <a:rPr lang="en-GB" dirty="0"/>
              <a:t>There must be 3 rounds, each introducing a different type of modifier</a:t>
            </a:r>
          </a:p>
          <a:p>
            <a:pPr lvl="1"/>
            <a:r>
              <a:rPr lang="en-GB" dirty="0"/>
              <a:t>There must be a final round, which features all the previous modifiers introduced (e.g. a boss battle)</a:t>
            </a:r>
          </a:p>
          <a:p>
            <a:pPr lvl="1"/>
            <a:r>
              <a:rPr lang="en-GB" dirty="0"/>
              <a:t>There must be a scoring system which determines the winner from each round and presents the overall winner at the end of </a:t>
            </a:r>
            <a:r>
              <a:rPr lang="en-GB"/>
              <a:t>a session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In addition to these basic mechanics, the game must also have been tested and a art style determined for the game, there also must be a UI/menu system</a:t>
            </a:r>
          </a:p>
        </p:txBody>
      </p:sp>
    </p:spTree>
    <p:extLst>
      <p:ext uri="{BB962C8B-B14F-4D97-AF65-F5344CB8AC3E}">
        <p14:creationId xmlns:p14="http://schemas.microsoft.com/office/powerpoint/2010/main" val="34388022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160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MINIMUM VIABLE PRODUCT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VIABLE PRODUCT</dc:title>
  <dc:creator>alix</dc:creator>
  <cp:lastModifiedBy>alix</cp:lastModifiedBy>
  <cp:revision>2</cp:revision>
  <dcterms:created xsi:type="dcterms:W3CDTF">2018-12-05T05:29:22Z</dcterms:created>
  <dcterms:modified xsi:type="dcterms:W3CDTF">2018-12-05T05:32:57Z</dcterms:modified>
</cp:coreProperties>
</file>