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4CCD-72F0-45C1-B5B3-6E07956F7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Player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9341-F704-4DC8-993D-3F8F2293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FD56-EF3A-43A7-A331-D7FF6649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1640"/>
            <a:ext cx="10820400" cy="4527045"/>
          </a:xfrm>
        </p:spPr>
        <p:txBody>
          <a:bodyPr/>
          <a:lstStyle/>
          <a:p>
            <a:r>
              <a:rPr lang="en-GB" dirty="0"/>
              <a:t>How can I keep players interested in the game?</a:t>
            </a:r>
          </a:p>
          <a:p>
            <a:pPr lvl="1"/>
            <a:r>
              <a:rPr lang="en-GB" dirty="0"/>
              <a:t>Multiple rounds and levels</a:t>
            </a:r>
          </a:p>
          <a:p>
            <a:pPr lvl="1"/>
            <a:r>
              <a:rPr lang="en-GB" dirty="0"/>
              <a:t>Short action packed rounds</a:t>
            </a:r>
          </a:p>
          <a:p>
            <a:pPr lvl="1"/>
            <a:r>
              <a:rPr lang="en-GB" dirty="0"/>
              <a:t>Each round will last approximately 5 minutes, resulting in a total game time per session of around 20-25minutes</a:t>
            </a:r>
          </a:p>
          <a:p>
            <a:pPr lvl="1"/>
            <a:r>
              <a:rPr lang="en-GB" dirty="0"/>
              <a:t>This is a “party” game therefore is designed to be casual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100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Player Interest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Interest</dc:title>
  <dc:creator>alix</dc:creator>
  <cp:lastModifiedBy>alix</cp:lastModifiedBy>
  <cp:revision>1</cp:revision>
  <dcterms:created xsi:type="dcterms:W3CDTF">2018-12-05T05:19:31Z</dcterms:created>
  <dcterms:modified xsi:type="dcterms:W3CDTF">2018-12-05T05:21:08Z</dcterms:modified>
</cp:coreProperties>
</file>