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A5D2-A0BA-40BB-B493-263C47AEA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FD021-146A-4E27-8896-E2BC8723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94C1-0724-4674-A7BA-2127D61E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7904"/>
            <a:ext cx="10820400" cy="470078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w/c 10</a:t>
            </a:r>
            <a:r>
              <a:rPr lang="en-GB" baseline="30000" dirty="0"/>
              <a:t>th</a:t>
            </a:r>
            <a:r>
              <a:rPr lang="en-GB" dirty="0"/>
              <a:t> December 2018 </a:t>
            </a:r>
            <a:r>
              <a:rPr lang="en-GB" b="1" dirty="0"/>
              <a:t>Pitch 3</a:t>
            </a:r>
          </a:p>
          <a:p>
            <a:pPr lvl="1"/>
            <a:r>
              <a:rPr lang="en-GB" dirty="0"/>
              <a:t>Finish design aspects of the game, continue work on prototype</a:t>
            </a:r>
          </a:p>
          <a:p>
            <a:r>
              <a:rPr lang="en-GB" dirty="0"/>
              <a:t>w/c 17</a:t>
            </a:r>
            <a:r>
              <a:rPr lang="en-GB" baseline="30000" dirty="0"/>
              <a:t>th</a:t>
            </a:r>
            <a:r>
              <a:rPr lang="en-GB" dirty="0"/>
              <a:t> December 2018</a:t>
            </a:r>
          </a:p>
          <a:p>
            <a:pPr lvl="1"/>
            <a:r>
              <a:rPr lang="en-GB" dirty="0"/>
              <a:t>Test finished prototype, with one round and basic items</a:t>
            </a:r>
          </a:p>
          <a:p>
            <a:r>
              <a:rPr lang="en-GB" dirty="0"/>
              <a:t>w/c 31</a:t>
            </a:r>
            <a:r>
              <a:rPr lang="en-GB" baseline="30000" dirty="0"/>
              <a:t>st</a:t>
            </a:r>
            <a:r>
              <a:rPr lang="en-GB" dirty="0"/>
              <a:t> December 2018</a:t>
            </a:r>
          </a:p>
          <a:p>
            <a:pPr lvl="1"/>
            <a:r>
              <a:rPr lang="en-GB" dirty="0"/>
              <a:t>Implement a second round, and test</a:t>
            </a:r>
          </a:p>
          <a:p>
            <a:r>
              <a:rPr lang="en-GB" dirty="0"/>
              <a:t>w/c 7</a:t>
            </a:r>
            <a:r>
              <a:rPr lang="en-GB" baseline="30000" dirty="0"/>
              <a:t>th</a:t>
            </a:r>
            <a:r>
              <a:rPr lang="en-GB" dirty="0"/>
              <a:t> January 2019</a:t>
            </a:r>
          </a:p>
          <a:p>
            <a:pPr lvl="1"/>
            <a:r>
              <a:rPr lang="en-GB" dirty="0"/>
              <a:t>Implement a third round and test</a:t>
            </a:r>
          </a:p>
          <a:p>
            <a:r>
              <a:rPr lang="en-GB" dirty="0"/>
              <a:t>w/c 14</a:t>
            </a:r>
            <a:r>
              <a:rPr lang="en-GB" baseline="30000" dirty="0"/>
              <a:t>th</a:t>
            </a:r>
            <a:r>
              <a:rPr lang="en-GB" dirty="0"/>
              <a:t> January 2019</a:t>
            </a:r>
          </a:p>
          <a:p>
            <a:pPr lvl="1"/>
            <a:r>
              <a:rPr lang="en-GB" dirty="0"/>
              <a:t>Test all rounds with a user group</a:t>
            </a:r>
          </a:p>
          <a:p>
            <a:r>
              <a:rPr lang="en-GB" dirty="0"/>
              <a:t>w/c 21</a:t>
            </a:r>
            <a:r>
              <a:rPr lang="en-GB" baseline="30000" dirty="0"/>
              <a:t>st</a:t>
            </a:r>
            <a:r>
              <a:rPr lang="en-GB" dirty="0"/>
              <a:t> January 2019</a:t>
            </a:r>
          </a:p>
          <a:p>
            <a:pPr lvl="1"/>
            <a:r>
              <a:rPr lang="en-GB" dirty="0"/>
              <a:t>From testing feedback, fix any bugs/issues</a:t>
            </a:r>
          </a:p>
          <a:p>
            <a:r>
              <a:rPr lang="en-GB" dirty="0"/>
              <a:t>w/c 28</a:t>
            </a:r>
            <a:r>
              <a:rPr lang="en-GB" baseline="30000" dirty="0"/>
              <a:t>th</a:t>
            </a:r>
            <a:r>
              <a:rPr lang="en-GB" dirty="0"/>
              <a:t> January 2018</a:t>
            </a:r>
          </a:p>
          <a:p>
            <a:pPr lvl="1"/>
            <a:r>
              <a:rPr lang="en-GB" dirty="0"/>
              <a:t>Finalise the prototype, ready for showing at Pitch 4</a:t>
            </a:r>
          </a:p>
          <a:p>
            <a:r>
              <a:rPr lang="en-GB" dirty="0"/>
              <a:t>w/c 4</a:t>
            </a:r>
            <a:r>
              <a:rPr lang="en-GB" baseline="30000" dirty="0"/>
              <a:t>th</a:t>
            </a:r>
            <a:r>
              <a:rPr lang="en-GB" dirty="0"/>
              <a:t> February 2019 </a:t>
            </a:r>
            <a:r>
              <a:rPr lang="en-GB" b="1" dirty="0"/>
              <a:t>Pitch 4</a:t>
            </a:r>
          </a:p>
          <a:p>
            <a:pPr lvl="1"/>
            <a:r>
              <a:rPr lang="en-GB" b="1" dirty="0"/>
              <a:t>This should be the MVP. The prototype should be finished and essentially the full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6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4179-4C1B-42FA-978F-A18EF6A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6192"/>
            <a:ext cx="10820400" cy="468249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w/c 11</a:t>
            </a:r>
            <a:r>
              <a:rPr lang="en-GB" baseline="30000" dirty="0"/>
              <a:t>th</a:t>
            </a:r>
            <a:r>
              <a:rPr lang="en-GB" dirty="0"/>
              <a:t> February 2019</a:t>
            </a:r>
          </a:p>
          <a:p>
            <a:pPr lvl="1"/>
            <a:r>
              <a:rPr lang="en-GB" dirty="0"/>
              <a:t>Work on improvements identified from the testing</a:t>
            </a:r>
          </a:p>
          <a:p>
            <a:r>
              <a:rPr lang="en-GB" dirty="0"/>
              <a:t>w/c 18</a:t>
            </a:r>
            <a:r>
              <a:rPr lang="en-GB" baseline="30000" dirty="0"/>
              <a:t>th</a:t>
            </a:r>
            <a:r>
              <a:rPr lang="en-GB" dirty="0"/>
              <a:t> February 2019</a:t>
            </a:r>
          </a:p>
          <a:p>
            <a:pPr lvl="1"/>
            <a:r>
              <a:rPr lang="en-GB" dirty="0"/>
              <a:t>Begin to turn the prototype into a polished game</a:t>
            </a:r>
          </a:p>
          <a:p>
            <a:r>
              <a:rPr lang="en-GB" dirty="0"/>
              <a:t>w/c 25</a:t>
            </a:r>
            <a:r>
              <a:rPr lang="en-GB" baseline="30000" dirty="0"/>
              <a:t>th</a:t>
            </a:r>
            <a:r>
              <a:rPr lang="en-GB" dirty="0"/>
              <a:t> February 2019</a:t>
            </a:r>
          </a:p>
          <a:p>
            <a:pPr lvl="1"/>
            <a:r>
              <a:rPr lang="en-GB" dirty="0"/>
              <a:t>Continue working on the game</a:t>
            </a:r>
          </a:p>
          <a:p>
            <a:r>
              <a:rPr lang="en-GB" dirty="0"/>
              <a:t>w/c 4</a:t>
            </a:r>
            <a:r>
              <a:rPr lang="en-GB" baseline="30000" dirty="0"/>
              <a:t>th</a:t>
            </a:r>
            <a:r>
              <a:rPr lang="en-GB" dirty="0"/>
              <a:t> March 2019</a:t>
            </a:r>
          </a:p>
          <a:p>
            <a:pPr lvl="1"/>
            <a:r>
              <a:rPr lang="en-GB" dirty="0"/>
              <a:t>Test the new game version with a focus group</a:t>
            </a:r>
          </a:p>
          <a:p>
            <a:r>
              <a:rPr lang="en-GB" dirty="0"/>
              <a:t>w/c 11</a:t>
            </a:r>
            <a:r>
              <a:rPr lang="en-GB" baseline="30000" dirty="0"/>
              <a:t>th</a:t>
            </a:r>
            <a:r>
              <a:rPr lang="en-GB" dirty="0"/>
              <a:t> March 2019 </a:t>
            </a:r>
            <a:r>
              <a:rPr lang="en-GB" b="1" dirty="0"/>
              <a:t>Pitch 5</a:t>
            </a:r>
          </a:p>
          <a:p>
            <a:pPr lvl="1"/>
            <a:r>
              <a:rPr lang="en-GB" dirty="0"/>
              <a:t>The game should now be finished completely, apart from assets or bugs identified</a:t>
            </a:r>
          </a:p>
          <a:p>
            <a:r>
              <a:rPr lang="en-GB" dirty="0"/>
              <a:t>w/c 18</a:t>
            </a:r>
            <a:r>
              <a:rPr lang="en-GB" baseline="30000" dirty="0"/>
              <a:t>th</a:t>
            </a:r>
            <a:r>
              <a:rPr lang="en-GB" dirty="0"/>
              <a:t> March 2019</a:t>
            </a:r>
          </a:p>
          <a:p>
            <a:pPr lvl="1"/>
            <a:r>
              <a:rPr lang="en-GB" dirty="0"/>
              <a:t>Test the game on a console with multiple controllers</a:t>
            </a:r>
          </a:p>
          <a:p>
            <a:r>
              <a:rPr lang="en-GB" dirty="0"/>
              <a:t>w/c 15</a:t>
            </a:r>
            <a:r>
              <a:rPr lang="en-GB" baseline="30000" dirty="0"/>
              <a:t>th</a:t>
            </a:r>
            <a:r>
              <a:rPr lang="en-GB" dirty="0"/>
              <a:t> March 2019</a:t>
            </a:r>
          </a:p>
          <a:p>
            <a:pPr lvl="1"/>
            <a:r>
              <a:rPr lang="en-GB" dirty="0"/>
              <a:t>Work on polish, assets/postprocessing effects .etc</a:t>
            </a:r>
          </a:p>
          <a:p>
            <a:r>
              <a:rPr lang="en-GB" dirty="0"/>
              <a:t>w/c 1</a:t>
            </a:r>
            <a:r>
              <a:rPr lang="en-GB" baseline="30000" dirty="0"/>
              <a:t>st</a:t>
            </a:r>
            <a:r>
              <a:rPr lang="en-GB" dirty="0"/>
              <a:t> April 2019</a:t>
            </a:r>
          </a:p>
          <a:p>
            <a:pPr lvl="1"/>
            <a:r>
              <a:rPr lang="en-GB" dirty="0"/>
              <a:t>Work on extra levels or features for the game</a:t>
            </a:r>
          </a:p>
        </p:txBody>
      </p:sp>
    </p:spTree>
    <p:extLst>
      <p:ext uri="{BB962C8B-B14F-4D97-AF65-F5344CB8AC3E}">
        <p14:creationId xmlns:p14="http://schemas.microsoft.com/office/powerpoint/2010/main" val="242371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4179-4C1B-42FA-978F-A18EF6A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6192"/>
            <a:ext cx="10820400" cy="4682493"/>
          </a:xfrm>
        </p:spPr>
        <p:txBody>
          <a:bodyPr>
            <a:normAutofit/>
          </a:bodyPr>
          <a:lstStyle/>
          <a:p>
            <a:r>
              <a:rPr lang="en-GB" dirty="0"/>
              <a:t>w/c 8</a:t>
            </a:r>
            <a:r>
              <a:rPr lang="en-GB" baseline="30000" dirty="0"/>
              <a:t>th</a:t>
            </a:r>
            <a:r>
              <a:rPr lang="en-GB" dirty="0"/>
              <a:t> April 2019</a:t>
            </a:r>
          </a:p>
          <a:p>
            <a:r>
              <a:rPr lang="en-GB" dirty="0"/>
              <a:t>w/c 15</a:t>
            </a:r>
            <a:r>
              <a:rPr lang="en-GB" baseline="30000" dirty="0"/>
              <a:t>th</a:t>
            </a:r>
            <a:r>
              <a:rPr lang="en-GB" dirty="0"/>
              <a:t> April 2019</a:t>
            </a:r>
          </a:p>
          <a:p>
            <a:r>
              <a:rPr lang="en-GB" dirty="0"/>
              <a:t>w/c 22</a:t>
            </a:r>
            <a:r>
              <a:rPr lang="en-GB" baseline="30000" dirty="0"/>
              <a:t>nd</a:t>
            </a:r>
            <a:r>
              <a:rPr lang="en-GB" dirty="0"/>
              <a:t> April 2019</a:t>
            </a:r>
          </a:p>
          <a:p>
            <a:r>
              <a:rPr lang="en-GB" dirty="0"/>
              <a:t>w/c 29</a:t>
            </a:r>
            <a:r>
              <a:rPr lang="en-GB" baseline="30000" dirty="0"/>
              <a:t>h</a:t>
            </a:r>
            <a:r>
              <a:rPr lang="en-GB" dirty="0"/>
              <a:t> April 2019</a:t>
            </a:r>
          </a:p>
          <a:p>
            <a:pPr lvl="1"/>
            <a:endParaRPr lang="en-GB" dirty="0"/>
          </a:p>
          <a:p>
            <a:r>
              <a:rPr lang="en-GB" dirty="0"/>
              <a:t>w/c 6</a:t>
            </a:r>
            <a:r>
              <a:rPr lang="en-GB" baseline="30000" dirty="0"/>
              <a:t>th</a:t>
            </a:r>
            <a:r>
              <a:rPr lang="en-GB" dirty="0"/>
              <a:t> May 2019 </a:t>
            </a:r>
            <a:r>
              <a:rPr lang="en-GB" b="1" dirty="0"/>
              <a:t>Pitch 6 </a:t>
            </a:r>
            <a:r>
              <a:rPr lang="en-GB" dirty="0"/>
              <a:t>GOLD</a:t>
            </a:r>
          </a:p>
          <a:p>
            <a:pPr lvl="1"/>
            <a:r>
              <a:rPr lang="en-GB" dirty="0"/>
              <a:t>Game should now be fully complete!</a:t>
            </a:r>
          </a:p>
        </p:txBody>
      </p:sp>
    </p:spTree>
    <p:extLst>
      <p:ext uri="{BB962C8B-B14F-4D97-AF65-F5344CB8AC3E}">
        <p14:creationId xmlns:p14="http://schemas.microsoft.com/office/powerpoint/2010/main" val="23297529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292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Project Timeline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alix</dc:creator>
  <cp:lastModifiedBy>alix</cp:lastModifiedBy>
  <cp:revision>1</cp:revision>
  <dcterms:created xsi:type="dcterms:W3CDTF">2018-12-05T05:11:33Z</dcterms:created>
  <dcterms:modified xsi:type="dcterms:W3CDTF">2018-12-05T05:19:22Z</dcterms:modified>
</cp:coreProperties>
</file>