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A649-FB8B-44B3-AEAE-164EA7C07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TARGET MARKET/PSYCHOGRAPHIC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D650-E413-40E4-85F4-97744B5E2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13B3-25E4-428B-9B73-72004A0F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CF48-4C63-4076-AF3E-280B3B13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target market of the game is casual players, who are interested in “party” games</a:t>
            </a:r>
          </a:p>
          <a:p>
            <a:r>
              <a:rPr lang="en-GB" dirty="0"/>
              <a:t>The game is designed to be played by 4 players, each with their own controller on one screen</a:t>
            </a:r>
          </a:p>
          <a:p>
            <a:r>
              <a:rPr lang="en-GB" dirty="0"/>
              <a:t>This is similar to games for the Wii U</a:t>
            </a:r>
          </a:p>
          <a:p>
            <a:r>
              <a:rPr lang="en-GB" dirty="0"/>
              <a:t>The core mechanic of the game is simple to understand, and is family friendly</a:t>
            </a:r>
          </a:p>
          <a:p>
            <a:r>
              <a:rPr lang="en-GB" dirty="0"/>
              <a:t>The target market is therefore not singular</a:t>
            </a:r>
          </a:p>
          <a:p>
            <a:r>
              <a:rPr lang="en-GB" dirty="0"/>
              <a:t>There are multiple targets for this game, that would find it interesting and suitable for them to play</a:t>
            </a:r>
          </a:p>
        </p:txBody>
      </p:sp>
    </p:spTree>
    <p:extLst>
      <p:ext uri="{BB962C8B-B14F-4D97-AF65-F5344CB8AC3E}">
        <p14:creationId xmlns:p14="http://schemas.microsoft.com/office/powerpoint/2010/main" val="14066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71C-B602-4F29-9101-A8AB420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51F-BBFD-4394-92E4-25947074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Families</a:t>
            </a:r>
          </a:p>
          <a:p>
            <a:pPr lvl="1"/>
            <a:r>
              <a:rPr lang="en-GB" dirty="0"/>
              <a:t>Families with children aged 11+ would find this game interesting to play together</a:t>
            </a:r>
          </a:p>
          <a:p>
            <a:pPr lvl="1"/>
            <a:r>
              <a:rPr lang="en-GB" dirty="0"/>
              <a:t>The game promotes bonding as players may need to work together to stop someone from gaining an advantage by keeping an item for too long</a:t>
            </a:r>
          </a:p>
          <a:p>
            <a:pPr lvl="1"/>
            <a:r>
              <a:rPr lang="en-GB" dirty="0"/>
              <a:t>There is no visible scoring system, so </a:t>
            </a:r>
          </a:p>
          <a:p>
            <a:r>
              <a:rPr lang="en-GB" dirty="0"/>
              <a:t>Young Adults / Console Gamers</a:t>
            </a:r>
          </a:p>
          <a:p>
            <a:pPr lvl="1"/>
            <a:r>
              <a:rPr lang="en-GB" dirty="0"/>
              <a:t>This is an ideal game for playing with friends for a short period of time, such as at a party or social gathering</a:t>
            </a:r>
          </a:p>
        </p:txBody>
      </p:sp>
    </p:spTree>
    <p:extLst>
      <p:ext uri="{BB962C8B-B14F-4D97-AF65-F5344CB8AC3E}">
        <p14:creationId xmlns:p14="http://schemas.microsoft.com/office/powerpoint/2010/main" val="15312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9129-C4D0-4873-9722-4D19074F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ED8F-C73F-4F55-AFE5-E0710ABB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Bartle’s Taxonomy of Player Types</a:t>
            </a:r>
          </a:p>
          <a:p>
            <a:pPr lvl="1"/>
            <a:r>
              <a:rPr lang="en-GB" dirty="0"/>
              <a:t>Achievers</a:t>
            </a:r>
          </a:p>
          <a:p>
            <a:pPr lvl="2"/>
            <a:r>
              <a:rPr lang="en-GB" dirty="0"/>
              <a:t>The goal of the game is to gain the most points, this mechanic is suitable for achievers who prefer a challenge</a:t>
            </a:r>
          </a:p>
          <a:p>
            <a:pPr lvl="1"/>
            <a:r>
              <a:rPr lang="en-GB" dirty="0"/>
              <a:t>Explorers</a:t>
            </a:r>
          </a:p>
          <a:p>
            <a:pPr lvl="2"/>
            <a:r>
              <a:rPr lang="en-GB" dirty="0"/>
              <a:t>The item locations change every playthrough, and there are multiple large levels. The discovery aspect is finding the item locations and finding the best spots in the level</a:t>
            </a:r>
          </a:p>
          <a:p>
            <a:pPr lvl="1"/>
            <a:r>
              <a:rPr lang="en-GB" dirty="0"/>
              <a:t>Socializers</a:t>
            </a:r>
          </a:p>
          <a:p>
            <a:pPr lvl="2"/>
            <a:r>
              <a:rPr lang="en-GB" dirty="0"/>
              <a:t>The game is designed to be played by a group of 4 players, who will need to interact with each other in order to play the game. This promotes “Fellowship”</a:t>
            </a:r>
          </a:p>
          <a:p>
            <a:pPr lvl="1"/>
            <a:r>
              <a:rPr lang="en-GB" dirty="0"/>
              <a:t>Killers</a:t>
            </a:r>
          </a:p>
          <a:p>
            <a:pPr lvl="2"/>
            <a:r>
              <a:rPr lang="en-GB" dirty="0"/>
              <a:t>The game is suitable for killers because the game is competitive </a:t>
            </a:r>
          </a:p>
        </p:txBody>
      </p:sp>
    </p:spTree>
    <p:extLst>
      <p:ext uri="{BB962C8B-B14F-4D97-AF65-F5344CB8AC3E}">
        <p14:creationId xmlns:p14="http://schemas.microsoft.com/office/powerpoint/2010/main" val="187766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747-8A71-4000-950C-DBB159D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9F98-80CD-462C-985D-901C3D3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LeBlanc’s Taxonomy of Game Pleasures</a:t>
            </a:r>
          </a:p>
          <a:p>
            <a:endParaRPr lang="en-GB" dirty="0"/>
          </a:p>
          <a:p>
            <a:r>
              <a:rPr lang="en-GB" dirty="0"/>
              <a:t>The game features multiple pleasures that can arise from playing it:</a:t>
            </a:r>
          </a:p>
          <a:p>
            <a:pPr lvl="1"/>
            <a:r>
              <a:rPr lang="en-GB" dirty="0"/>
              <a:t>Challenge/Fun</a:t>
            </a:r>
          </a:p>
          <a:p>
            <a:pPr lvl="2"/>
            <a:r>
              <a:rPr lang="en-GB" dirty="0"/>
              <a:t>By collecting the items the player is accomplishing a task</a:t>
            </a:r>
          </a:p>
          <a:p>
            <a:pPr lvl="1"/>
            <a:r>
              <a:rPr lang="en-GB" dirty="0"/>
              <a:t>Fellowship</a:t>
            </a:r>
          </a:p>
          <a:p>
            <a:pPr lvl="2"/>
            <a:r>
              <a:rPr lang="en-GB" dirty="0"/>
              <a:t>Players work together to gain items and an advantage over other players</a:t>
            </a:r>
          </a:p>
          <a:p>
            <a:pPr lvl="1"/>
            <a:r>
              <a:rPr lang="en-GB" dirty="0"/>
              <a:t>Discovery</a:t>
            </a:r>
          </a:p>
          <a:p>
            <a:pPr lvl="2"/>
            <a:r>
              <a:rPr lang="en-GB" dirty="0"/>
              <a:t>The game world will be large </a:t>
            </a:r>
            <a:r>
              <a:rPr lang="en-GB"/>
              <a:t>and varied 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At a later date it might be possible to introduce pleasures such as Sensation, Fantasy, Expression from the design of the Assets and the game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264076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360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TARGET MARKET/PSYCHOGRAPHIC</vt:lpstr>
      <vt:lpstr>Target Market</vt:lpstr>
      <vt:lpstr>TARGET MARKETS</vt:lpstr>
      <vt:lpstr>PSYCOGRAPHIC</vt:lpstr>
      <vt:lpstr>PSYCOGRAPHIC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MARKET/PSYCHOGRAPHIC</dc:title>
  <dc:creator>alix</dc:creator>
  <cp:lastModifiedBy>alix</cp:lastModifiedBy>
  <cp:revision>1</cp:revision>
  <dcterms:created xsi:type="dcterms:W3CDTF">2018-12-05T05:21:13Z</dcterms:created>
  <dcterms:modified xsi:type="dcterms:W3CDTF">2018-12-05T05:29:02Z</dcterms:modified>
</cp:coreProperties>
</file>