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2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4B85C-B05C-496E-BC67-AC857F65D95B}" type="doc">
      <dgm:prSet loTypeId="urn:microsoft.com/office/officeart/2005/8/layout/cycle5" loCatId="cycle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182D7A6B-BF79-4196-AF12-53E2F2929050}">
      <dgm:prSet phldrT="[Text]"/>
      <dgm:spPr/>
      <dgm:t>
        <a:bodyPr/>
        <a:lstStyle/>
        <a:p>
          <a:r>
            <a:rPr lang="en-GB" dirty="0" smtClean="0"/>
            <a:t>Answer the question card</a:t>
          </a:r>
          <a:endParaRPr lang="en-GB" dirty="0"/>
        </a:p>
      </dgm:t>
    </dgm:pt>
    <dgm:pt modelId="{C9115DE6-FF1B-4E24-BC73-E8EA92088ED6}" type="parTrans" cxnId="{E54C4AB4-8F20-4339-BC92-D0FB3EE98EB6}">
      <dgm:prSet/>
      <dgm:spPr/>
      <dgm:t>
        <a:bodyPr/>
        <a:lstStyle/>
        <a:p>
          <a:endParaRPr lang="en-GB"/>
        </a:p>
      </dgm:t>
    </dgm:pt>
    <dgm:pt modelId="{F93E9CC9-D4D9-40B4-81FC-F27977D0FC4A}" type="sibTrans" cxnId="{E54C4AB4-8F20-4339-BC92-D0FB3EE98EB6}">
      <dgm:prSet/>
      <dgm:spPr/>
      <dgm:t>
        <a:bodyPr/>
        <a:lstStyle/>
        <a:p>
          <a:endParaRPr lang="en-GB"/>
        </a:p>
      </dgm:t>
    </dgm:pt>
    <dgm:pt modelId="{28636F46-8E8F-4CF1-9AAF-25C7BD2D7BAF}">
      <dgm:prSet phldrT="[Text]"/>
      <dgm:spPr/>
      <dgm:t>
        <a:bodyPr/>
        <a:lstStyle/>
        <a:p>
          <a:r>
            <a:rPr lang="en-GB" dirty="0" smtClean="0"/>
            <a:t>Questioning players</a:t>
          </a:r>
          <a:endParaRPr lang="en-GB" dirty="0"/>
        </a:p>
      </dgm:t>
    </dgm:pt>
    <dgm:pt modelId="{BDBE8B36-3277-436A-9D2D-16055C7A8522}" type="parTrans" cxnId="{672DED90-3278-4085-A5EE-C5CE72C2F39B}">
      <dgm:prSet/>
      <dgm:spPr/>
      <dgm:t>
        <a:bodyPr/>
        <a:lstStyle/>
        <a:p>
          <a:endParaRPr lang="en-GB"/>
        </a:p>
      </dgm:t>
    </dgm:pt>
    <dgm:pt modelId="{87E511D8-5DA4-405F-AF28-A0F4C8B7A39F}" type="sibTrans" cxnId="{672DED90-3278-4085-A5EE-C5CE72C2F39B}">
      <dgm:prSet/>
      <dgm:spPr/>
      <dgm:t>
        <a:bodyPr/>
        <a:lstStyle/>
        <a:p>
          <a:endParaRPr lang="en-GB"/>
        </a:p>
      </dgm:t>
    </dgm:pt>
    <dgm:pt modelId="{922E5952-E82B-48C1-81D3-AEE26432C0F5}">
      <dgm:prSet phldrT="[Text]"/>
      <dgm:spPr/>
      <dgm:t>
        <a:bodyPr/>
        <a:lstStyle/>
        <a:p>
          <a:r>
            <a:rPr lang="en-GB" dirty="0" smtClean="0"/>
            <a:t>Vote in secret</a:t>
          </a:r>
          <a:endParaRPr lang="en-GB" dirty="0"/>
        </a:p>
      </dgm:t>
    </dgm:pt>
    <dgm:pt modelId="{F7198705-E4C3-473E-A07A-D6B7805A3667}" type="parTrans" cxnId="{428DD61B-99D9-440C-93BE-3CAF6AB71734}">
      <dgm:prSet/>
      <dgm:spPr/>
      <dgm:t>
        <a:bodyPr/>
        <a:lstStyle/>
        <a:p>
          <a:endParaRPr lang="en-GB"/>
        </a:p>
      </dgm:t>
    </dgm:pt>
    <dgm:pt modelId="{28031E77-7AEC-48BD-8C65-0D506082797F}" type="sibTrans" cxnId="{428DD61B-99D9-440C-93BE-3CAF6AB71734}">
      <dgm:prSet/>
      <dgm:spPr/>
      <dgm:t>
        <a:bodyPr/>
        <a:lstStyle/>
        <a:p>
          <a:endParaRPr lang="en-GB"/>
        </a:p>
      </dgm:t>
    </dgm:pt>
    <dgm:pt modelId="{924825C5-F4CA-42BD-8D26-8EE8F95F0CE5}">
      <dgm:prSet phldrT="[Text]"/>
      <dgm:spPr/>
      <dgm:t>
        <a:bodyPr/>
        <a:lstStyle/>
        <a:p>
          <a:r>
            <a:rPr lang="en-GB" dirty="0" smtClean="0"/>
            <a:t>Reveal votes</a:t>
          </a:r>
          <a:endParaRPr lang="en-GB" dirty="0"/>
        </a:p>
      </dgm:t>
    </dgm:pt>
    <dgm:pt modelId="{2F69D404-8438-4A9E-84F3-806F76B77823}" type="parTrans" cxnId="{7F62EC71-A497-4FE5-808F-1AFFF794C1F2}">
      <dgm:prSet/>
      <dgm:spPr/>
      <dgm:t>
        <a:bodyPr/>
        <a:lstStyle/>
        <a:p>
          <a:endParaRPr lang="en-GB"/>
        </a:p>
      </dgm:t>
    </dgm:pt>
    <dgm:pt modelId="{89B58A22-A1A1-4C36-ADBA-4847FD03646A}" type="sibTrans" cxnId="{7F62EC71-A497-4FE5-808F-1AFFF794C1F2}">
      <dgm:prSet/>
      <dgm:spPr/>
      <dgm:t>
        <a:bodyPr/>
        <a:lstStyle/>
        <a:p>
          <a:endParaRPr lang="en-GB"/>
        </a:p>
      </dgm:t>
    </dgm:pt>
    <dgm:pt modelId="{D96B34F5-6649-4772-BE0F-7781A83BCAC5}">
      <dgm:prSet phldrT="[Text]"/>
      <dgm:spPr/>
      <dgm:t>
        <a:bodyPr/>
        <a:lstStyle/>
        <a:p>
          <a:r>
            <a:rPr lang="en-GB" dirty="0" smtClean="0"/>
            <a:t>Liar is revealed</a:t>
          </a:r>
          <a:endParaRPr lang="en-GB" dirty="0"/>
        </a:p>
      </dgm:t>
    </dgm:pt>
    <dgm:pt modelId="{9969BEB7-29D0-4A35-8A7B-7EA8443E8D95}" type="parTrans" cxnId="{D8FEF07F-49D3-487C-96FD-ADB2CB5575FC}">
      <dgm:prSet/>
      <dgm:spPr/>
      <dgm:t>
        <a:bodyPr/>
        <a:lstStyle/>
        <a:p>
          <a:endParaRPr lang="en-GB"/>
        </a:p>
      </dgm:t>
    </dgm:pt>
    <dgm:pt modelId="{E415D951-57D6-4BF6-A110-8501B8A13CB0}" type="sibTrans" cxnId="{D8FEF07F-49D3-487C-96FD-ADB2CB5575FC}">
      <dgm:prSet/>
      <dgm:spPr/>
      <dgm:t>
        <a:bodyPr/>
        <a:lstStyle/>
        <a:p>
          <a:endParaRPr lang="en-GB"/>
        </a:p>
      </dgm:t>
    </dgm:pt>
    <dgm:pt modelId="{C8867813-435F-474D-AE65-8CACDF288371}">
      <dgm:prSet phldrT="[Text]"/>
      <dgm:spPr/>
      <dgm:t>
        <a:bodyPr/>
        <a:lstStyle/>
        <a:p>
          <a:r>
            <a:rPr lang="en-GB" dirty="0" smtClean="0"/>
            <a:t>Points collected</a:t>
          </a:r>
          <a:endParaRPr lang="en-GB" dirty="0"/>
        </a:p>
      </dgm:t>
    </dgm:pt>
    <dgm:pt modelId="{43C9AB6F-DA82-4B19-8D5B-7739270C0444}" type="parTrans" cxnId="{6E58B772-F257-4B46-8842-16172A0344BF}">
      <dgm:prSet/>
      <dgm:spPr/>
      <dgm:t>
        <a:bodyPr/>
        <a:lstStyle/>
        <a:p>
          <a:endParaRPr lang="en-GB"/>
        </a:p>
      </dgm:t>
    </dgm:pt>
    <dgm:pt modelId="{A2841A1A-3663-4A9A-870D-6E983B70713B}" type="sibTrans" cxnId="{6E58B772-F257-4B46-8842-16172A0344BF}">
      <dgm:prSet/>
      <dgm:spPr/>
      <dgm:t>
        <a:bodyPr/>
        <a:lstStyle/>
        <a:p>
          <a:endParaRPr lang="en-GB"/>
        </a:p>
      </dgm:t>
    </dgm:pt>
    <dgm:pt modelId="{CE5B8582-D098-4D43-B64D-36136BCF593C}" type="pres">
      <dgm:prSet presAssocID="{0054B85C-B05C-496E-BC67-AC857F65D95B}" presName="cycle" presStyleCnt="0">
        <dgm:presLayoutVars>
          <dgm:dir/>
          <dgm:resizeHandles val="exact"/>
        </dgm:presLayoutVars>
      </dgm:prSet>
      <dgm:spPr/>
    </dgm:pt>
    <dgm:pt modelId="{3E0BFD4D-D266-4744-82B9-2596FC14F376}" type="pres">
      <dgm:prSet presAssocID="{182D7A6B-BF79-4196-AF12-53E2F2929050}" presName="node" presStyleLbl="node1" presStyleIdx="0" presStyleCnt="6" custScaleX="124002" custScaleY="1382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8C6110F-A010-45C4-9BA2-8B0F8C409023}" type="pres">
      <dgm:prSet presAssocID="{182D7A6B-BF79-4196-AF12-53E2F2929050}" presName="spNode" presStyleCnt="0"/>
      <dgm:spPr/>
    </dgm:pt>
    <dgm:pt modelId="{0A83DF70-6063-4AE6-8AAD-3D0953F4ECE8}" type="pres">
      <dgm:prSet presAssocID="{F93E9CC9-D4D9-40B4-81FC-F27977D0FC4A}" presName="sibTrans" presStyleLbl="sibTrans1D1" presStyleIdx="0" presStyleCnt="6"/>
      <dgm:spPr/>
    </dgm:pt>
    <dgm:pt modelId="{A07A9ACE-6A98-4812-9931-318450014CF3}" type="pres">
      <dgm:prSet presAssocID="{28636F46-8E8F-4CF1-9AAF-25C7BD2D7BAF}" presName="node" presStyleLbl="node1" presStyleIdx="1" presStyleCnt="6" custScaleX="133133" custScaleY="1410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68D2A8B-0842-45B4-8B39-D66AFB8CDEFB}" type="pres">
      <dgm:prSet presAssocID="{28636F46-8E8F-4CF1-9AAF-25C7BD2D7BAF}" presName="spNode" presStyleCnt="0"/>
      <dgm:spPr/>
    </dgm:pt>
    <dgm:pt modelId="{D0A7B656-E3DD-4292-8FE2-4190CC44BBDE}" type="pres">
      <dgm:prSet presAssocID="{87E511D8-5DA4-405F-AF28-A0F4C8B7A39F}" presName="sibTrans" presStyleLbl="sibTrans1D1" presStyleIdx="1" presStyleCnt="6"/>
      <dgm:spPr/>
    </dgm:pt>
    <dgm:pt modelId="{F128621C-C7AD-4260-ACBB-32D34E663734}" type="pres">
      <dgm:prSet presAssocID="{922E5952-E82B-48C1-81D3-AEE26432C0F5}" presName="node" presStyleLbl="node1" presStyleIdx="2" presStyleCnt="6" custScaleX="124569" custScaleY="135929">
        <dgm:presLayoutVars>
          <dgm:bulletEnabled val="1"/>
        </dgm:presLayoutVars>
      </dgm:prSet>
      <dgm:spPr/>
    </dgm:pt>
    <dgm:pt modelId="{54E595FB-616B-4FC9-B2DF-7EEF7F998314}" type="pres">
      <dgm:prSet presAssocID="{922E5952-E82B-48C1-81D3-AEE26432C0F5}" presName="spNode" presStyleCnt="0"/>
      <dgm:spPr/>
    </dgm:pt>
    <dgm:pt modelId="{B87E6378-126F-4B5C-AADD-98ADB3D3B9E3}" type="pres">
      <dgm:prSet presAssocID="{28031E77-7AEC-48BD-8C65-0D506082797F}" presName="sibTrans" presStyleLbl="sibTrans1D1" presStyleIdx="2" presStyleCnt="6"/>
      <dgm:spPr/>
    </dgm:pt>
    <dgm:pt modelId="{3130D0A8-4492-44C5-9685-73634EA96861}" type="pres">
      <dgm:prSet presAssocID="{924825C5-F4CA-42BD-8D26-8EE8F95F0CE5}" presName="node" presStyleLbl="node1" presStyleIdx="3" presStyleCnt="6" custScaleX="122215" custScaleY="142351">
        <dgm:presLayoutVars>
          <dgm:bulletEnabled val="1"/>
        </dgm:presLayoutVars>
      </dgm:prSet>
      <dgm:spPr/>
    </dgm:pt>
    <dgm:pt modelId="{EC06A447-0958-4EEC-BDEC-C85827382881}" type="pres">
      <dgm:prSet presAssocID="{924825C5-F4CA-42BD-8D26-8EE8F95F0CE5}" presName="spNode" presStyleCnt="0"/>
      <dgm:spPr/>
    </dgm:pt>
    <dgm:pt modelId="{10CECEF0-F382-44E2-A55B-4F35BE3E066E}" type="pres">
      <dgm:prSet presAssocID="{89B58A22-A1A1-4C36-ADBA-4847FD03646A}" presName="sibTrans" presStyleLbl="sibTrans1D1" presStyleIdx="3" presStyleCnt="6"/>
      <dgm:spPr/>
    </dgm:pt>
    <dgm:pt modelId="{B5F1699A-254A-4ED5-83F7-2A8FD3160DEE}" type="pres">
      <dgm:prSet presAssocID="{D96B34F5-6649-4772-BE0F-7781A83BCAC5}" presName="node" presStyleLbl="node1" presStyleIdx="4" presStyleCnt="6" custScaleX="117666" custScaleY="135088">
        <dgm:presLayoutVars>
          <dgm:bulletEnabled val="1"/>
        </dgm:presLayoutVars>
      </dgm:prSet>
      <dgm:spPr/>
    </dgm:pt>
    <dgm:pt modelId="{6E094473-A756-4639-AAFA-B0E3C0C7E3EB}" type="pres">
      <dgm:prSet presAssocID="{D96B34F5-6649-4772-BE0F-7781A83BCAC5}" presName="spNode" presStyleCnt="0"/>
      <dgm:spPr/>
    </dgm:pt>
    <dgm:pt modelId="{B32FF3BF-E88B-4C88-BAD1-701347680DA5}" type="pres">
      <dgm:prSet presAssocID="{E415D951-57D6-4BF6-A110-8501B8A13CB0}" presName="sibTrans" presStyleLbl="sibTrans1D1" presStyleIdx="4" presStyleCnt="6"/>
      <dgm:spPr/>
    </dgm:pt>
    <dgm:pt modelId="{EF8D6681-EDF4-4980-B4F7-2CA339335F90}" type="pres">
      <dgm:prSet presAssocID="{C8867813-435F-474D-AE65-8CACDF288371}" presName="node" presStyleLbl="node1" presStyleIdx="5" presStyleCnt="6" custScaleX="125161" custScaleY="125898">
        <dgm:presLayoutVars>
          <dgm:bulletEnabled val="1"/>
        </dgm:presLayoutVars>
      </dgm:prSet>
      <dgm:spPr/>
    </dgm:pt>
    <dgm:pt modelId="{4EAE1ED3-8667-4C88-B0B6-F672E6F8AAE6}" type="pres">
      <dgm:prSet presAssocID="{C8867813-435F-474D-AE65-8CACDF288371}" presName="spNode" presStyleCnt="0"/>
      <dgm:spPr/>
    </dgm:pt>
    <dgm:pt modelId="{D16E4212-34E5-45C6-B865-809576CAA156}" type="pres">
      <dgm:prSet presAssocID="{A2841A1A-3663-4A9A-870D-6E983B70713B}" presName="sibTrans" presStyleLbl="sibTrans1D1" presStyleIdx="5" presStyleCnt="6"/>
      <dgm:spPr/>
    </dgm:pt>
  </dgm:ptLst>
  <dgm:cxnLst>
    <dgm:cxn modelId="{124B60BE-1BA9-46B4-85D2-E4A02EEF7612}" type="presOf" srcId="{D96B34F5-6649-4772-BE0F-7781A83BCAC5}" destId="{B5F1699A-254A-4ED5-83F7-2A8FD3160DEE}" srcOrd="0" destOrd="0" presId="urn:microsoft.com/office/officeart/2005/8/layout/cycle5"/>
    <dgm:cxn modelId="{1EDE89E0-4AE5-43DF-8281-AEE5E28BC502}" type="presOf" srcId="{28636F46-8E8F-4CF1-9AAF-25C7BD2D7BAF}" destId="{A07A9ACE-6A98-4812-9931-318450014CF3}" srcOrd="0" destOrd="0" presId="urn:microsoft.com/office/officeart/2005/8/layout/cycle5"/>
    <dgm:cxn modelId="{D827CA8D-38EE-4CBB-96A5-AB509A2F1334}" type="presOf" srcId="{87E511D8-5DA4-405F-AF28-A0F4C8B7A39F}" destId="{D0A7B656-E3DD-4292-8FE2-4190CC44BBDE}" srcOrd="0" destOrd="0" presId="urn:microsoft.com/office/officeart/2005/8/layout/cycle5"/>
    <dgm:cxn modelId="{E54C4AB4-8F20-4339-BC92-D0FB3EE98EB6}" srcId="{0054B85C-B05C-496E-BC67-AC857F65D95B}" destId="{182D7A6B-BF79-4196-AF12-53E2F2929050}" srcOrd="0" destOrd="0" parTransId="{C9115DE6-FF1B-4E24-BC73-E8EA92088ED6}" sibTransId="{F93E9CC9-D4D9-40B4-81FC-F27977D0FC4A}"/>
    <dgm:cxn modelId="{0462189C-FA55-49E6-AB89-0FC5CDBBD8D0}" type="presOf" srcId="{182D7A6B-BF79-4196-AF12-53E2F2929050}" destId="{3E0BFD4D-D266-4744-82B9-2596FC14F376}" srcOrd="0" destOrd="0" presId="urn:microsoft.com/office/officeart/2005/8/layout/cycle5"/>
    <dgm:cxn modelId="{672DED90-3278-4085-A5EE-C5CE72C2F39B}" srcId="{0054B85C-B05C-496E-BC67-AC857F65D95B}" destId="{28636F46-8E8F-4CF1-9AAF-25C7BD2D7BAF}" srcOrd="1" destOrd="0" parTransId="{BDBE8B36-3277-436A-9D2D-16055C7A8522}" sibTransId="{87E511D8-5DA4-405F-AF28-A0F4C8B7A39F}"/>
    <dgm:cxn modelId="{2A1B86B5-F564-4D49-A5A7-96BF70499F1A}" type="presOf" srcId="{E415D951-57D6-4BF6-A110-8501B8A13CB0}" destId="{B32FF3BF-E88B-4C88-BAD1-701347680DA5}" srcOrd="0" destOrd="0" presId="urn:microsoft.com/office/officeart/2005/8/layout/cycle5"/>
    <dgm:cxn modelId="{44C73686-E341-4EA5-A040-3B6CEE6B8916}" type="presOf" srcId="{922E5952-E82B-48C1-81D3-AEE26432C0F5}" destId="{F128621C-C7AD-4260-ACBB-32D34E663734}" srcOrd="0" destOrd="0" presId="urn:microsoft.com/office/officeart/2005/8/layout/cycle5"/>
    <dgm:cxn modelId="{D8FEF07F-49D3-487C-96FD-ADB2CB5575FC}" srcId="{0054B85C-B05C-496E-BC67-AC857F65D95B}" destId="{D96B34F5-6649-4772-BE0F-7781A83BCAC5}" srcOrd="4" destOrd="0" parTransId="{9969BEB7-29D0-4A35-8A7B-7EA8443E8D95}" sibTransId="{E415D951-57D6-4BF6-A110-8501B8A13CB0}"/>
    <dgm:cxn modelId="{428DD61B-99D9-440C-93BE-3CAF6AB71734}" srcId="{0054B85C-B05C-496E-BC67-AC857F65D95B}" destId="{922E5952-E82B-48C1-81D3-AEE26432C0F5}" srcOrd="2" destOrd="0" parTransId="{F7198705-E4C3-473E-A07A-D6B7805A3667}" sibTransId="{28031E77-7AEC-48BD-8C65-0D506082797F}"/>
    <dgm:cxn modelId="{CA17BA09-E1D8-4F92-9192-F90B8A3B0154}" type="presOf" srcId="{0054B85C-B05C-496E-BC67-AC857F65D95B}" destId="{CE5B8582-D098-4D43-B64D-36136BCF593C}" srcOrd="0" destOrd="0" presId="urn:microsoft.com/office/officeart/2005/8/layout/cycle5"/>
    <dgm:cxn modelId="{A9E7A14F-2BEF-46A9-B2D4-8EC33E43200F}" type="presOf" srcId="{F93E9CC9-D4D9-40B4-81FC-F27977D0FC4A}" destId="{0A83DF70-6063-4AE6-8AAD-3D0953F4ECE8}" srcOrd="0" destOrd="0" presId="urn:microsoft.com/office/officeart/2005/8/layout/cycle5"/>
    <dgm:cxn modelId="{6CFD6F8C-1258-4B36-922E-354DC1A55FDB}" type="presOf" srcId="{C8867813-435F-474D-AE65-8CACDF288371}" destId="{EF8D6681-EDF4-4980-B4F7-2CA339335F90}" srcOrd="0" destOrd="0" presId="urn:microsoft.com/office/officeart/2005/8/layout/cycle5"/>
    <dgm:cxn modelId="{79C55CBD-0C65-45E7-84D0-F82F522B9178}" type="presOf" srcId="{924825C5-F4CA-42BD-8D26-8EE8F95F0CE5}" destId="{3130D0A8-4492-44C5-9685-73634EA96861}" srcOrd="0" destOrd="0" presId="urn:microsoft.com/office/officeart/2005/8/layout/cycle5"/>
    <dgm:cxn modelId="{59102E9B-A924-4FD7-8CF0-EE356D7ABB35}" type="presOf" srcId="{89B58A22-A1A1-4C36-ADBA-4847FD03646A}" destId="{10CECEF0-F382-44E2-A55B-4F35BE3E066E}" srcOrd="0" destOrd="0" presId="urn:microsoft.com/office/officeart/2005/8/layout/cycle5"/>
    <dgm:cxn modelId="{A36A0AD6-D5D3-47A4-8DCF-2FEE2924E319}" type="presOf" srcId="{28031E77-7AEC-48BD-8C65-0D506082797F}" destId="{B87E6378-126F-4B5C-AADD-98ADB3D3B9E3}" srcOrd="0" destOrd="0" presId="urn:microsoft.com/office/officeart/2005/8/layout/cycle5"/>
    <dgm:cxn modelId="{7F62EC71-A497-4FE5-808F-1AFFF794C1F2}" srcId="{0054B85C-B05C-496E-BC67-AC857F65D95B}" destId="{924825C5-F4CA-42BD-8D26-8EE8F95F0CE5}" srcOrd="3" destOrd="0" parTransId="{2F69D404-8438-4A9E-84F3-806F76B77823}" sibTransId="{89B58A22-A1A1-4C36-ADBA-4847FD03646A}"/>
    <dgm:cxn modelId="{C52547B8-EFE8-4793-8427-B51B1CFBBF4F}" type="presOf" srcId="{A2841A1A-3663-4A9A-870D-6E983B70713B}" destId="{D16E4212-34E5-45C6-B865-809576CAA156}" srcOrd="0" destOrd="0" presId="urn:microsoft.com/office/officeart/2005/8/layout/cycle5"/>
    <dgm:cxn modelId="{6E58B772-F257-4B46-8842-16172A0344BF}" srcId="{0054B85C-B05C-496E-BC67-AC857F65D95B}" destId="{C8867813-435F-474D-AE65-8CACDF288371}" srcOrd="5" destOrd="0" parTransId="{43C9AB6F-DA82-4B19-8D5B-7739270C0444}" sibTransId="{A2841A1A-3663-4A9A-870D-6E983B70713B}"/>
    <dgm:cxn modelId="{2E9DACAC-67D2-4334-B5C9-EB39C3FBBFBE}" type="presParOf" srcId="{CE5B8582-D098-4D43-B64D-36136BCF593C}" destId="{3E0BFD4D-D266-4744-82B9-2596FC14F376}" srcOrd="0" destOrd="0" presId="urn:microsoft.com/office/officeart/2005/8/layout/cycle5"/>
    <dgm:cxn modelId="{C8822D46-EADA-40EA-A4BD-5744425AF987}" type="presParOf" srcId="{CE5B8582-D098-4D43-B64D-36136BCF593C}" destId="{08C6110F-A010-45C4-9BA2-8B0F8C409023}" srcOrd="1" destOrd="0" presId="urn:microsoft.com/office/officeart/2005/8/layout/cycle5"/>
    <dgm:cxn modelId="{FA2EC043-6249-4847-AFBB-D9FA09E4CB57}" type="presParOf" srcId="{CE5B8582-D098-4D43-B64D-36136BCF593C}" destId="{0A83DF70-6063-4AE6-8AAD-3D0953F4ECE8}" srcOrd="2" destOrd="0" presId="urn:microsoft.com/office/officeart/2005/8/layout/cycle5"/>
    <dgm:cxn modelId="{22EAA8A2-424D-44B8-86DE-3E4701B11002}" type="presParOf" srcId="{CE5B8582-D098-4D43-B64D-36136BCF593C}" destId="{A07A9ACE-6A98-4812-9931-318450014CF3}" srcOrd="3" destOrd="0" presId="urn:microsoft.com/office/officeart/2005/8/layout/cycle5"/>
    <dgm:cxn modelId="{C9968756-767E-408F-A241-3932627EE488}" type="presParOf" srcId="{CE5B8582-D098-4D43-B64D-36136BCF593C}" destId="{968D2A8B-0842-45B4-8B39-D66AFB8CDEFB}" srcOrd="4" destOrd="0" presId="urn:microsoft.com/office/officeart/2005/8/layout/cycle5"/>
    <dgm:cxn modelId="{12AB037B-C22F-45DF-B4AF-73DC19AB9F83}" type="presParOf" srcId="{CE5B8582-D098-4D43-B64D-36136BCF593C}" destId="{D0A7B656-E3DD-4292-8FE2-4190CC44BBDE}" srcOrd="5" destOrd="0" presId="urn:microsoft.com/office/officeart/2005/8/layout/cycle5"/>
    <dgm:cxn modelId="{9861D434-CD76-4977-821E-787A7CA01C61}" type="presParOf" srcId="{CE5B8582-D098-4D43-B64D-36136BCF593C}" destId="{F128621C-C7AD-4260-ACBB-32D34E663734}" srcOrd="6" destOrd="0" presId="urn:microsoft.com/office/officeart/2005/8/layout/cycle5"/>
    <dgm:cxn modelId="{824051CD-7E8A-4169-BCE6-24499AD2EA6B}" type="presParOf" srcId="{CE5B8582-D098-4D43-B64D-36136BCF593C}" destId="{54E595FB-616B-4FC9-B2DF-7EEF7F998314}" srcOrd="7" destOrd="0" presId="urn:microsoft.com/office/officeart/2005/8/layout/cycle5"/>
    <dgm:cxn modelId="{C6822B76-F62D-4FB7-9467-E4C8528D9414}" type="presParOf" srcId="{CE5B8582-D098-4D43-B64D-36136BCF593C}" destId="{B87E6378-126F-4B5C-AADD-98ADB3D3B9E3}" srcOrd="8" destOrd="0" presId="urn:microsoft.com/office/officeart/2005/8/layout/cycle5"/>
    <dgm:cxn modelId="{0F2E5287-D04B-4099-9C8F-D46447C41695}" type="presParOf" srcId="{CE5B8582-D098-4D43-B64D-36136BCF593C}" destId="{3130D0A8-4492-44C5-9685-73634EA96861}" srcOrd="9" destOrd="0" presId="urn:microsoft.com/office/officeart/2005/8/layout/cycle5"/>
    <dgm:cxn modelId="{165DFEC6-5436-48E6-83AD-30CF291DD9CE}" type="presParOf" srcId="{CE5B8582-D098-4D43-B64D-36136BCF593C}" destId="{EC06A447-0958-4EEC-BDEC-C85827382881}" srcOrd="10" destOrd="0" presId="urn:microsoft.com/office/officeart/2005/8/layout/cycle5"/>
    <dgm:cxn modelId="{11DA44F3-694F-4138-951D-E9104B7D9898}" type="presParOf" srcId="{CE5B8582-D098-4D43-B64D-36136BCF593C}" destId="{10CECEF0-F382-44E2-A55B-4F35BE3E066E}" srcOrd="11" destOrd="0" presId="urn:microsoft.com/office/officeart/2005/8/layout/cycle5"/>
    <dgm:cxn modelId="{0A9F3613-F727-4B1A-BC73-6C400341778D}" type="presParOf" srcId="{CE5B8582-D098-4D43-B64D-36136BCF593C}" destId="{B5F1699A-254A-4ED5-83F7-2A8FD3160DEE}" srcOrd="12" destOrd="0" presId="urn:microsoft.com/office/officeart/2005/8/layout/cycle5"/>
    <dgm:cxn modelId="{7AC04DE1-14B5-4ACD-A464-3B65CEC0B116}" type="presParOf" srcId="{CE5B8582-D098-4D43-B64D-36136BCF593C}" destId="{6E094473-A756-4639-AAFA-B0E3C0C7E3EB}" srcOrd="13" destOrd="0" presId="urn:microsoft.com/office/officeart/2005/8/layout/cycle5"/>
    <dgm:cxn modelId="{67B53315-2BF9-49D2-9F15-BB7E588D75FA}" type="presParOf" srcId="{CE5B8582-D098-4D43-B64D-36136BCF593C}" destId="{B32FF3BF-E88B-4C88-BAD1-701347680DA5}" srcOrd="14" destOrd="0" presId="urn:microsoft.com/office/officeart/2005/8/layout/cycle5"/>
    <dgm:cxn modelId="{D22D98D0-D3B0-4564-BD72-CFACE6C31672}" type="presParOf" srcId="{CE5B8582-D098-4D43-B64D-36136BCF593C}" destId="{EF8D6681-EDF4-4980-B4F7-2CA339335F90}" srcOrd="15" destOrd="0" presId="urn:microsoft.com/office/officeart/2005/8/layout/cycle5"/>
    <dgm:cxn modelId="{F5885162-F71B-4FB0-9670-09358327B6D9}" type="presParOf" srcId="{CE5B8582-D098-4D43-B64D-36136BCF593C}" destId="{4EAE1ED3-8667-4C88-B0B6-F672E6F8AAE6}" srcOrd="16" destOrd="0" presId="urn:microsoft.com/office/officeart/2005/8/layout/cycle5"/>
    <dgm:cxn modelId="{BB8E9D60-7627-489C-85B5-2E93A10C276F}" type="presParOf" srcId="{CE5B8582-D098-4D43-B64D-36136BCF593C}" destId="{D16E4212-34E5-45C6-B865-809576CAA156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0BFD4D-D266-4744-82B9-2596FC14F376}">
      <dsp:nvSpPr>
        <dsp:cNvPr id="0" name=""/>
        <dsp:cNvSpPr/>
      </dsp:nvSpPr>
      <dsp:spPr>
        <a:xfrm>
          <a:off x="3198438" y="-178972"/>
          <a:ext cx="1697244" cy="1230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Answer the question card</a:t>
          </a:r>
          <a:endParaRPr lang="en-GB" sz="2000" kern="1200" dirty="0"/>
        </a:p>
      </dsp:txBody>
      <dsp:txXfrm>
        <a:off x="3198438" y="-178972"/>
        <a:ext cx="1697244" cy="1230280"/>
      </dsp:txXfrm>
    </dsp:sp>
    <dsp:sp modelId="{0A83DF70-6063-4AE6-8AAD-3D0953F4ECE8}">
      <dsp:nvSpPr>
        <dsp:cNvPr id="0" name=""/>
        <dsp:cNvSpPr/>
      </dsp:nvSpPr>
      <dsp:spPr>
        <a:xfrm>
          <a:off x="1953024" y="436167"/>
          <a:ext cx="4188073" cy="4188073"/>
        </a:xfrm>
        <a:custGeom>
          <a:avLst/>
          <a:gdLst/>
          <a:ahLst/>
          <a:cxnLst/>
          <a:rect l="0" t="0" r="0" b="0"/>
          <a:pathLst>
            <a:path>
              <a:moveTo>
                <a:pt x="3028445" y="220038"/>
              </a:moveTo>
              <a:arcTo wR="2094036" hR="2094036" stAng="17790099" swAng="468671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A9ACE-6A98-4812-9931-318450014CF3}">
      <dsp:nvSpPr>
        <dsp:cNvPr id="0" name=""/>
        <dsp:cNvSpPr/>
      </dsp:nvSpPr>
      <dsp:spPr>
        <a:xfrm>
          <a:off x="4949438" y="855794"/>
          <a:ext cx="1822222" cy="125478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Questioning players</a:t>
          </a:r>
          <a:endParaRPr lang="en-GB" sz="2000" kern="1200" dirty="0"/>
        </a:p>
      </dsp:txBody>
      <dsp:txXfrm>
        <a:off x="4949438" y="855794"/>
        <a:ext cx="1822222" cy="1254781"/>
      </dsp:txXfrm>
    </dsp:sp>
    <dsp:sp modelId="{D0A7B656-E3DD-4292-8FE2-4190CC44BBDE}">
      <dsp:nvSpPr>
        <dsp:cNvPr id="0" name=""/>
        <dsp:cNvSpPr/>
      </dsp:nvSpPr>
      <dsp:spPr>
        <a:xfrm>
          <a:off x="1953024" y="436167"/>
          <a:ext cx="4188073" cy="4188073"/>
        </a:xfrm>
        <a:custGeom>
          <a:avLst/>
          <a:gdLst/>
          <a:ahLst/>
          <a:cxnLst/>
          <a:rect l="0" t="0" r="0" b="0"/>
          <a:pathLst>
            <a:path>
              <a:moveTo>
                <a:pt x="4173157" y="1844542"/>
              </a:moveTo>
              <a:arcTo wR="2094036" hR="2094036" stAng="21189434" swAng="859265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8621C-C7AD-4260-ACBB-32D34E663734}">
      <dsp:nvSpPr>
        <dsp:cNvPr id="0" name=""/>
        <dsp:cNvSpPr/>
      </dsp:nvSpPr>
      <dsp:spPr>
        <a:xfrm>
          <a:off x="5008047" y="2972562"/>
          <a:ext cx="1705005" cy="120931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Vote in secret</a:t>
          </a:r>
          <a:endParaRPr lang="en-GB" sz="2000" kern="1200" dirty="0"/>
        </a:p>
      </dsp:txBody>
      <dsp:txXfrm>
        <a:off x="5008047" y="2972562"/>
        <a:ext cx="1705005" cy="1209319"/>
      </dsp:txXfrm>
    </dsp:sp>
    <dsp:sp modelId="{B87E6378-126F-4B5C-AADD-98ADB3D3B9E3}">
      <dsp:nvSpPr>
        <dsp:cNvPr id="0" name=""/>
        <dsp:cNvSpPr/>
      </dsp:nvSpPr>
      <dsp:spPr>
        <a:xfrm>
          <a:off x="1953024" y="436167"/>
          <a:ext cx="4188073" cy="4188073"/>
        </a:xfrm>
        <a:custGeom>
          <a:avLst/>
          <a:gdLst/>
          <a:ahLst/>
          <a:cxnLst/>
          <a:rect l="0" t="0" r="0" b="0"/>
          <a:pathLst>
            <a:path>
              <a:moveTo>
                <a:pt x="3296939" y="3808100"/>
              </a:moveTo>
              <a:arcTo wR="2094036" hR="2094036" stAng="3296366" swAng="518916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0D0A8-4492-44C5-9685-73634EA96861}">
      <dsp:nvSpPr>
        <dsp:cNvPr id="0" name=""/>
        <dsp:cNvSpPr/>
      </dsp:nvSpPr>
      <dsp:spPr>
        <a:xfrm>
          <a:off x="3210668" y="3991013"/>
          <a:ext cx="1672785" cy="12664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Reveal votes</a:t>
          </a:r>
          <a:endParaRPr lang="en-GB" sz="2000" kern="1200" dirty="0"/>
        </a:p>
      </dsp:txBody>
      <dsp:txXfrm>
        <a:off x="3210668" y="3991013"/>
        <a:ext cx="1672785" cy="1266454"/>
      </dsp:txXfrm>
    </dsp:sp>
    <dsp:sp modelId="{10CECEF0-F382-44E2-A55B-4F35BE3E066E}">
      <dsp:nvSpPr>
        <dsp:cNvPr id="0" name=""/>
        <dsp:cNvSpPr/>
      </dsp:nvSpPr>
      <dsp:spPr>
        <a:xfrm>
          <a:off x="1953024" y="436167"/>
          <a:ext cx="4188073" cy="4188073"/>
        </a:xfrm>
        <a:custGeom>
          <a:avLst/>
          <a:gdLst/>
          <a:ahLst/>
          <a:cxnLst/>
          <a:rect l="0" t="0" r="0" b="0"/>
          <a:pathLst>
            <a:path>
              <a:moveTo>
                <a:pt x="1161482" y="3968958"/>
              </a:moveTo>
              <a:arcTo wR="2094036" hR="2094036" stAng="6986697" swAng="524931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1699A-254A-4ED5-83F7-2A8FD3160DEE}">
      <dsp:nvSpPr>
        <dsp:cNvPr id="0" name=""/>
        <dsp:cNvSpPr/>
      </dsp:nvSpPr>
      <dsp:spPr>
        <a:xfrm>
          <a:off x="1428310" y="2976303"/>
          <a:ext cx="1610522" cy="12018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Liar is revealed</a:t>
          </a:r>
          <a:endParaRPr lang="en-GB" sz="2000" kern="1200" dirty="0"/>
        </a:p>
      </dsp:txBody>
      <dsp:txXfrm>
        <a:off x="1428310" y="2976303"/>
        <a:ext cx="1610522" cy="1201837"/>
      </dsp:txXfrm>
    </dsp:sp>
    <dsp:sp modelId="{B32FF3BF-E88B-4C88-BAD1-701347680DA5}">
      <dsp:nvSpPr>
        <dsp:cNvPr id="0" name=""/>
        <dsp:cNvSpPr/>
      </dsp:nvSpPr>
      <dsp:spPr>
        <a:xfrm>
          <a:off x="1953024" y="436167"/>
          <a:ext cx="4188073" cy="4188073"/>
        </a:xfrm>
        <a:custGeom>
          <a:avLst/>
          <a:gdLst/>
          <a:ahLst/>
          <a:cxnLst/>
          <a:rect l="0" t="0" r="0" b="0"/>
          <a:pathLst>
            <a:path>
              <a:moveTo>
                <a:pt x="16483" y="2356265"/>
              </a:moveTo>
              <a:arcTo wR="2094036" hR="2094036" stAng="10368370" swAng="932105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D6681-EDF4-4980-B4F7-2CA339335F90}">
      <dsp:nvSpPr>
        <dsp:cNvPr id="0" name=""/>
        <dsp:cNvSpPr/>
      </dsp:nvSpPr>
      <dsp:spPr>
        <a:xfrm>
          <a:off x="1377017" y="923147"/>
          <a:ext cx="1713107" cy="11200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Points collected</a:t>
          </a:r>
          <a:endParaRPr lang="en-GB" sz="2000" kern="1200" dirty="0"/>
        </a:p>
      </dsp:txBody>
      <dsp:txXfrm>
        <a:off x="1377017" y="923147"/>
        <a:ext cx="1713107" cy="1120077"/>
      </dsp:txXfrm>
    </dsp:sp>
    <dsp:sp modelId="{D16E4212-34E5-45C6-B865-809576CAA156}">
      <dsp:nvSpPr>
        <dsp:cNvPr id="0" name=""/>
        <dsp:cNvSpPr/>
      </dsp:nvSpPr>
      <dsp:spPr>
        <a:xfrm>
          <a:off x="1953024" y="436167"/>
          <a:ext cx="4188073" cy="4188073"/>
        </a:xfrm>
        <a:custGeom>
          <a:avLst/>
          <a:gdLst/>
          <a:ahLst/>
          <a:cxnLst/>
          <a:rect l="0" t="0" r="0" b="0"/>
          <a:pathLst>
            <a:path>
              <a:moveTo>
                <a:pt x="842827" y="414910"/>
              </a:moveTo>
              <a:arcTo wR="2094036" hR="2094036" stAng="13998492" swAng="576081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530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0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73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0707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6264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60107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603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4877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943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866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4704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034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839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9639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0753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400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161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879891-D263-4FE3-A8D2-A652FD3A5A2E}" type="datetimeFigureOut">
              <a:rPr lang="en-GB" smtClean="0"/>
              <a:pPr/>
              <a:t>9.11.18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0A437A6-DBBA-4476-8DF2-8072A35279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648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165253"/>
            <a:ext cx="8676222" cy="2143042"/>
          </a:xfrm>
        </p:spPr>
        <p:txBody>
          <a:bodyPr>
            <a:normAutofit/>
          </a:bodyPr>
          <a:lstStyle/>
          <a:p>
            <a:r>
              <a:rPr lang="en-GB" sz="7200" dirty="0" smtClean="0"/>
              <a:t>Group 5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920" y="3513966"/>
            <a:ext cx="8676222" cy="1905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Alice Baker and Beth Cowle</a:t>
            </a:r>
            <a:endParaRPr lang="en-GB" sz="3200" dirty="0"/>
          </a:p>
        </p:txBody>
      </p:sp>
      <p:pic>
        <p:nvPicPr>
          <p:cNvPr id="5" name="Picture 4" descr="gambling-clipart-card-h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3253" y="4813276"/>
            <a:ext cx="3595564" cy="30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195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88" y="188814"/>
            <a:ext cx="9905998" cy="1905000"/>
          </a:xfrm>
        </p:spPr>
        <p:txBody>
          <a:bodyPr>
            <a:normAutofit/>
          </a:bodyPr>
          <a:lstStyle/>
          <a:p>
            <a:r>
              <a:rPr lang="en-GB" sz="4800" dirty="0" smtClean="0"/>
              <a:t>Overview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584" y="2525388"/>
            <a:ext cx="6877795" cy="4332612"/>
          </a:xfrm>
        </p:spPr>
        <p:txBody>
          <a:bodyPr/>
          <a:lstStyle/>
          <a:p>
            <a:r>
              <a:rPr lang="en-GB" sz="3200" dirty="0" smtClean="0"/>
              <a:t>Non-digtial – Card Game</a:t>
            </a:r>
          </a:p>
          <a:p>
            <a:r>
              <a:rPr lang="en-GB" sz="3200" dirty="0" smtClean="0"/>
              <a:t>Voting</a:t>
            </a:r>
          </a:p>
          <a:p>
            <a:r>
              <a:rPr lang="en-GB" sz="3200" dirty="0" smtClean="0"/>
              <a:t>Bluffing/Deceiving</a:t>
            </a:r>
          </a:p>
          <a:p>
            <a:r>
              <a:rPr lang="en-GB" sz="3200" dirty="0" smtClean="0"/>
              <a:t>Hidden Information</a:t>
            </a:r>
          </a:p>
          <a:p>
            <a:r>
              <a:rPr lang="en-GB" sz="3200" dirty="0" smtClean="0"/>
              <a:t>3 – 6 Players</a:t>
            </a:r>
          </a:p>
          <a:p>
            <a:r>
              <a:rPr lang="en-GB" sz="3200" dirty="0" smtClean="0"/>
              <a:t>Simultaneous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88" y="188814"/>
            <a:ext cx="9905998" cy="1905000"/>
          </a:xfrm>
        </p:spPr>
        <p:txBody>
          <a:bodyPr>
            <a:normAutofit/>
          </a:bodyPr>
          <a:lstStyle/>
          <a:p>
            <a:r>
              <a:rPr lang="en-GB" sz="4800" dirty="0" smtClean="0"/>
              <a:t>Game Idea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308" y="2319041"/>
            <a:ext cx="6877795" cy="4332612"/>
          </a:xfrm>
        </p:spPr>
        <p:txBody>
          <a:bodyPr/>
          <a:lstStyle/>
          <a:p>
            <a:endParaRPr lang="en-GB" sz="3200" dirty="0" smtClean="0"/>
          </a:p>
          <a:p>
            <a:endParaRPr lang="en-GB" sz="3200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35780" y="1602221"/>
            <a:ext cx="9224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  <a:r>
              <a:rPr lang="en-GB" sz="2800" dirty="0" smtClean="0"/>
              <a:t>A player is selected at random to be the liar at start of each round.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Players </a:t>
            </a:r>
            <a:r>
              <a:rPr lang="en-GB" sz="2800" dirty="0" smtClean="0"/>
              <a:t>have to figure out the liar </a:t>
            </a:r>
            <a:r>
              <a:rPr lang="en-GB" sz="2800" dirty="0" smtClean="0"/>
              <a:t>by asking questions.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  <a:r>
              <a:rPr lang="en-GB" sz="2800" dirty="0" smtClean="0"/>
              <a:t>Players score points for guessing correctly, or decieving players if you’re the liar.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930584"/>
          <a:ext cx="8148679" cy="5078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question_car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46303" y="220815"/>
            <a:ext cx="2159320" cy="2519875"/>
          </a:xfrm>
          <a:prstGeom prst="rect">
            <a:avLst/>
          </a:prstGeom>
        </p:spPr>
      </p:pic>
      <p:pic>
        <p:nvPicPr>
          <p:cNvPr id="8" name="Picture 7" descr="question_card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18000000">
            <a:off x="7874572" y="2085897"/>
            <a:ext cx="2128859" cy="2484328"/>
          </a:xfrm>
          <a:prstGeom prst="rect">
            <a:avLst/>
          </a:prstGeom>
        </p:spPr>
      </p:pic>
      <p:pic>
        <p:nvPicPr>
          <p:cNvPr id="9" name="Picture 8" descr="question_card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09592" y="4007890"/>
            <a:ext cx="2216943" cy="2587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321" y="23736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Mechanics, Dynamics and Aesthetics</a:t>
            </a:r>
            <a:endParaRPr lang="en-GB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65689" y="2149110"/>
          <a:ext cx="9906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Mechanics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Dynamics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Aesthetics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3 – 6 players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Voting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Bluffing/deceiving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Hidden</a:t>
                      </a:r>
                      <a:r>
                        <a:rPr lang="en-GB" baseline="0" dirty="0" smtClean="0"/>
                        <a:t> Information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baseline="0" dirty="0" smtClean="0"/>
                        <a:t>Simultaneous game play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Communication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Accusation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Arguing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Quick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thinking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Story telling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Alliances</a:t>
                      </a:r>
                    </a:p>
                    <a:p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Laughter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Tension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Fiero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Amusement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 dirty="0" smtClean="0"/>
                        <a:t>Anticipation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505" y="302102"/>
            <a:ext cx="9905998" cy="1905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Target Audience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445" y="1825427"/>
            <a:ext cx="4943797" cy="3124201"/>
          </a:xfrm>
        </p:spPr>
        <p:txBody>
          <a:bodyPr/>
          <a:lstStyle/>
          <a:p>
            <a:r>
              <a:rPr lang="en-GB" sz="3200" dirty="0" smtClean="0"/>
              <a:t>Male and Female</a:t>
            </a:r>
          </a:p>
          <a:p>
            <a:r>
              <a:rPr lang="en-GB" sz="3200" dirty="0" smtClean="0"/>
              <a:t>Ages 16 +</a:t>
            </a:r>
          </a:p>
          <a:p>
            <a:r>
              <a:rPr lang="en-GB" sz="3200" dirty="0" smtClean="0"/>
              <a:t>Casual Gamers</a:t>
            </a:r>
          </a:p>
          <a:p>
            <a:r>
              <a:rPr lang="en-GB" sz="3200" dirty="0" smtClean="0"/>
              <a:t>Social Players</a:t>
            </a: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137" y="463943"/>
            <a:ext cx="9905998" cy="19050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Project goals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229" y="2375685"/>
            <a:ext cx="9905998" cy="3124201"/>
          </a:xfrm>
        </p:spPr>
        <p:txBody>
          <a:bodyPr/>
          <a:lstStyle/>
          <a:p>
            <a:r>
              <a:rPr lang="en-GB" sz="3200" dirty="0" smtClean="0"/>
              <a:t>Iteration &amp; Bug Fixing – Play Testing Cycle</a:t>
            </a:r>
          </a:p>
          <a:p>
            <a:r>
              <a:rPr lang="en-GB" sz="3200" dirty="0" smtClean="0"/>
              <a:t>Artwork for each question card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Design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8107783" cy="3124201"/>
          </a:xfrm>
        </p:spPr>
        <p:txBody>
          <a:bodyPr>
            <a:normAutofit fontScale="92500"/>
          </a:bodyPr>
          <a:lstStyle/>
          <a:p>
            <a:r>
              <a:rPr lang="en-GB" sz="3200" dirty="0" smtClean="0"/>
              <a:t>Rising tension </a:t>
            </a:r>
          </a:p>
          <a:p>
            <a:pPr>
              <a:lnSpc>
                <a:spcPct val="160000"/>
              </a:lnSpc>
            </a:pPr>
            <a:r>
              <a:rPr lang="en-GB" sz="3200" dirty="0" smtClean="0"/>
              <a:t>Meaningful choices							</a:t>
            </a:r>
          </a:p>
          <a:p>
            <a:pPr>
              <a:lnSpc>
                <a:spcPct val="160000"/>
              </a:lnSpc>
            </a:pPr>
            <a:r>
              <a:rPr lang="en-GB" sz="3200" dirty="0" smtClean="0"/>
              <a:t>Resource Management</a:t>
            </a:r>
            <a:endParaRPr lang="en-GB" sz="3200" dirty="0" smtClean="0"/>
          </a:p>
          <a:p>
            <a:r>
              <a:rPr lang="en-GB" sz="3200" dirty="0" smtClean="0"/>
              <a:t>Replayability </a:t>
            </a:r>
            <a:r>
              <a:rPr lang="en-GB" sz="3200" dirty="0" smtClean="0"/>
              <a:t>– different players and </a:t>
            </a:r>
            <a:r>
              <a:rPr lang="en-GB" sz="3200" dirty="0" smtClean="0"/>
              <a:t>cards</a:t>
            </a:r>
          </a:p>
          <a:p>
            <a:endParaRPr lang="en-GB" sz="3200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85534" y="3040418"/>
            <a:ext cx="4463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/>
              <a:t>}</a:t>
            </a:r>
            <a:r>
              <a:rPr lang="en-GB" sz="3200" dirty="0" smtClean="0"/>
              <a:t> </a:t>
            </a:r>
            <a:r>
              <a:rPr lang="en-GB" sz="3200" dirty="0" smtClean="0"/>
              <a:t>Limited </a:t>
            </a:r>
            <a:r>
              <a:rPr lang="en-GB" sz="3200" dirty="0" smtClean="0"/>
              <a:t>questioning</a:t>
            </a: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597" y="115176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Thanks for listening!</a:t>
            </a: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400" dirty="0" smtClean="0"/>
              <a:t>Any Questions?</a:t>
            </a:r>
            <a:endParaRPr lang="en-GB" sz="5400" dirty="0"/>
          </a:p>
        </p:txBody>
      </p:sp>
      <p:pic>
        <p:nvPicPr>
          <p:cNvPr id="5" name="Picture 4" descr="gambling-clipart-card-h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8515" y="3008751"/>
            <a:ext cx="3595564" cy="305622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182</TotalTime>
  <Words>155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Group 5</vt:lpstr>
      <vt:lpstr>Overview</vt:lpstr>
      <vt:lpstr>Game Idea</vt:lpstr>
      <vt:lpstr>Slide 4</vt:lpstr>
      <vt:lpstr>Mechanics, Dynamics and Aesthetics</vt:lpstr>
      <vt:lpstr>Target Audience</vt:lpstr>
      <vt:lpstr>Project goals</vt:lpstr>
      <vt:lpstr>Design</vt:lpstr>
      <vt:lpstr>Thanks for listening! 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Games</cp:lastModifiedBy>
  <cp:revision>18</cp:revision>
  <dcterms:created xsi:type="dcterms:W3CDTF">2018-11-09T12:10:19Z</dcterms:created>
  <dcterms:modified xsi:type="dcterms:W3CDTF">2018-11-09T16:33:55Z</dcterms:modified>
</cp:coreProperties>
</file>