
<file path=[Content_Types].xml><?xml version="1.0" encoding="utf-8"?>
<Types xmlns="http://schemas.openxmlformats.org/package/2006/content-types">
  <Default Extension="jfif"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1" r:id="rId4"/>
    <p:sldId id="259" r:id="rId5"/>
    <p:sldId id="260" r:id="rId6"/>
    <p:sldId id="257"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4660"/>
  </p:normalViewPr>
  <p:slideViewPr>
    <p:cSldViewPr snapToGrid="0">
      <p:cViewPr varScale="1">
        <p:scale>
          <a:sx n="77" d="100"/>
          <a:sy n="77" d="100"/>
        </p:scale>
        <p:origin x="24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5E5A9-CFFA-4002-BC1C-DE0B9D0AC8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0159CDF-6EC2-4D47-BE92-363A858F44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FCD85A9-FAF4-4568-843C-BD251FAC282A}"/>
              </a:ext>
            </a:extLst>
          </p:cNvPr>
          <p:cNvSpPr>
            <a:spLocks noGrp="1"/>
          </p:cNvSpPr>
          <p:nvPr>
            <p:ph type="dt" sz="half" idx="10"/>
          </p:nvPr>
        </p:nvSpPr>
        <p:spPr/>
        <p:txBody>
          <a:bodyPr/>
          <a:lstStyle/>
          <a:p>
            <a:fld id="{086ED969-8818-4668-B501-9EBC8350B72A}" type="datetimeFigureOut">
              <a:rPr lang="en-GB" smtClean="0"/>
              <a:t>15/10/2018</a:t>
            </a:fld>
            <a:endParaRPr lang="en-GB"/>
          </a:p>
        </p:txBody>
      </p:sp>
      <p:sp>
        <p:nvSpPr>
          <p:cNvPr id="5" name="Footer Placeholder 4">
            <a:extLst>
              <a:ext uri="{FF2B5EF4-FFF2-40B4-BE49-F238E27FC236}">
                <a16:creationId xmlns:a16="http://schemas.microsoft.com/office/drawing/2014/main" id="{DF596582-5FCA-425E-BB5F-A2164B71932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A67146E-871C-4B8C-B923-FF5A7E3C4693}"/>
              </a:ext>
            </a:extLst>
          </p:cNvPr>
          <p:cNvSpPr>
            <a:spLocks noGrp="1"/>
          </p:cNvSpPr>
          <p:nvPr>
            <p:ph type="sldNum" sz="quarter" idx="12"/>
          </p:nvPr>
        </p:nvSpPr>
        <p:spPr/>
        <p:txBody>
          <a:bodyPr/>
          <a:lstStyle/>
          <a:p>
            <a:fld id="{C48DCBCE-E94E-408B-B851-6A09D4D79E18}" type="slidenum">
              <a:rPr lang="en-GB" smtClean="0"/>
              <a:t>‹#›</a:t>
            </a:fld>
            <a:endParaRPr lang="en-GB"/>
          </a:p>
        </p:txBody>
      </p:sp>
    </p:spTree>
    <p:extLst>
      <p:ext uri="{BB962C8B-B14F-4D97-AF65-F5344CB8AC3E}">
        <p14:creationId xmlns:p14="http://schemas.microsoft.com/office/powerpoint/2010/main" val="3010619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4F610-1674-4732-8E64-615C6775AB9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6344A33-F154-4275-A71B-B9B554266E1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D800476-077F-4C3D-90FF-05F749CE338D}"/>
              </a:ext>
            </a:extLst>
          </p:cNvPr>
          <p:cNvSpPr>
            <a:spLocks noGrp="1"/>
          </p:cNvSpPr>
          <p:nvPr>
            <p:ph type="dt" sz="half" idx="10"/>
          </p:nvPr>
        </p:nvSpPr>
        <p:spPr/>
        <p:txBody>
          <a:bodyPr/>
          <a:lstStyle/>
          <a:p>
            <a:fld id="{086ED969-8818-4668-B501-9EBC8350B72A}" type="datetimeFigureOut">
              <a:rPr lang="en-GB" smtClean="0"/>
              <a:t>15/10/2018</a:t>
            </a:fld>
            <a:endParaRPr lang="en-GB"/>
          </a:p>
        </p:txBody>
      </p:sp>
      <p:sp>
        <p:nvSpPr>
          <p:cNvPr id="5" name="Footer Placeholder 4">
            <a:extLst>
              <a:ext uri="{FF2B5EF4-FFF2-40B4-BE49-F238E27FC236}">
                <a16:creationId xmlns:a16="http://schemas.microsoft.com/office/drawing/2014/main" id="{2CBD0443-4B0D-4D31-BB7A-4B4F74E7E40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878CB7E-AF46-401A-9B0F-FDC1BFF1B03D}"/>
              </a:ext>
            </a:extLst>
          </p:cNvPr>
          <p:cNvSpPr>
            <a:spLocks noGrp="1"/>
          </p:cNvSpPr>
          <p:nvPr>
            <p:ph type="sldNum" sz="quarter" idx="12"/>
          </p:nvPr>
        </p:nvSpPr>
        <p:spPr/>
        <p:txBody>
          <a:bodyPr/>
          <a:lstStyle/>
          <a:p>
            <a:fld id="{C48DCBCE-E94E-408B-B851-6A09D4D79E18}" type="slidenum">
              <a:rPr lang="en-GB" smtClean="0"/>
              <a:t>‹#›</a:t>
            </a:fld>
            <a:endParaRPr lang="en-GB"/>
          </a:p>
        </p:txBody>
      </p:sp>
    </p:spTree>
    <p:extLst>
      <p:ext uri="{BB962C8B-B14F-4D97-AF65-F5344CB8AC3E}">
        <p14:creationId xmlns:p14="http://schemas.microsoft.com/office/powerpoint/2010/main" val="3060999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9C3239-F93F-4285-AD32-FB3A882C8E9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C83FEB5-7925-4B31-ADD6-A1252B350C9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8A4CB0C-7CF7-4B25-AC9E-8BC0FDF14D6D}"/>
              </a:ext>
            </a:extLst>
          </p:cNvPr>
          <p:cNvSpPr>
            <a:spLocks noGrp="1"/>
          </p:cNvSpPr>
          <p:nvPr>
            <p:ph type="dt" sz="half" idx="10"/>
          </p:nvPr>
        </p:nvSpPr>
        <p:spPr/>
        <p:txBody>
          <a:bodyPr/>
          <a:lstStyle/>
          <a:p>
            <a:fld id="{086ED969-8818-4668-B501-9EBC8350B72A}" type="datetimeFigureOut">
              <a:rPr lang="en-GB" smtClean="0"/>
              <a:t>15/10/2018</a:t>
            </a:fld>
            <a:endParaRPr lang="en-GB"/>
          </a:p>
        </p:txBody>
      </p:sp>
      <p:sp>
        <p:nvSpPr>
          <p:cNvPr id="5" name="Footer Placeholder 4">
            <a:extLst>
              <a:ext uri="{FF2B5EF4-FFF2-40B4-BE49-F238E27FC236}">
                <a16:creationId xmlns:a16="http://schemas.microsoft.com/office/drawing/2014/main" id="{4AB22415-E525-497B-9CE0-798D56499F6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9B3763B-9E78-464D-986B-B78F16EB2265}"/>
              </a:ext>
            </a:extLst>
          </p:cNvPr>
          <p:cNvSpPr>
            <a:spLocks noGrp="1"/>
          </p:cNvSpPr>
          <p:nvPr>
            <p:ph type="sldNum" sz="quarter" idx="12"/>
          </p:nvPr>
        </p:nvSpPr>
        <p:spPr/>
        <p:txBody>
          <a:bodyPr/>
          <a:lstStyle/>
          <a:p>
            <a:fld id="{C48DCBCE-E94E-408B-B851-6A09D4D79E18}" type="slidenum">
              <a:rPr lang="en-GB" smtClean="0"/>
              <a:t>‹#›</a:t>
            </a:fld>
            <a:endParaRPr lang="en-GB"/>
          </a:p>
        </p:txBody>
      </p:sp>
    </p:spTree>
    <p:extLst>
      <p:ext uri="{BB962C8B-B14F-4D97-AF65-F5344CB8AC3E}">
        <p14:creationId xmlns:p14="http://schemas.microsoft.com/office/powerpoint/2010/main" val="146099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8F822-951C-48AA-BEF7-2C7912D9B35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9106FCE-E9BC-4AC1-A624-0668E3A014A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6832F84-D32D-4D96-8B36-8AD798657BD0}"/>
              </a:ext>
            </a:extLst>
          </p:cNvPr>
          <p:cNvSpPr>
            <a:spLocks noGrp="1"/>
          </p:cNvSpPr>
          <p:nvPr>
            <p:ph type="dt" sz="half" idx="10"/>
          </p:nvPr>
        </p:nvSpPr>
        <p:spPr/>
        <p:txBody>
          <a:bodyPr/>
          <a:lstStyle/>
          <a:p>
            <a:fld id="{086ED969-8818-4668-B501-9EBC8350B72A}" type="datetimeFigureOut">
              <a:rPr lang="en-GB" smtClean="0"/>
              <a:t>15/10/2018</a:t>
            </a:fld>
            <a:endParaRPr lang="en-GB"/>
          </a:p>
        </p:txBody>
      </p:sp>
      <p:sp>
        <p:nvSpPr>
          <p:cNvPr id="5" name="Footer Placeholder 4">
            <a:extLst>
              <a:ext uri="{FF2B5EF4-FFF2-40B4-BE49-F238E27FC236}">
                <a16:creationId xmlns:a16="http://schemas.microsoft.com/office/drawing/2014/main" id="{729181ED-9A66-43C1-8301-BA99AD4FA77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9C0C5CC-9AAF-4067-9598-7644615086A0}"/>
              </a:ext>
            </a:extLst>
          </p:cNvPr>
          <p:cNvSpPr>
            <a:spLocks noGrp="1"/>
          </p:cNvSpPr>
          <p:nvPr>
            <p:ph type="sldNum" sz="quarter" idx="12"/>
          </p:nvPr>
        </p:nvSpPr>
        <p:spPr/>
        <p:txBody>
          <a:bodyPr/>
          <a:lstStyle/>
          <a:p>
            <a:fld id="{C48DCBCE-E94E-408B-B851-6A09D4D79E18}" type="slidenum">
              <a:rPr lang="en-GB" smtClean="0"/>
              <a:t>‹#›</a:t>
            </a:fld>
            <a:endParaRPr lang="en-GB"/>
          </a:p>
        </p:txBody>
      </p:sp>
    </p:spTree>
    <p:extLst>
      <p:ext uri="{BB962C8B-B14F-4D97-AF65-F5344CB8AC3E}">
        <p14:creationId xmlns:p14="http://schemas.microsoft.com/office/powerpoint/2010/main" val="373018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DACC-F8E4-4DD3-8110-278EF9F2E42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F9982D6-D927-4953-89E2-E95EBB0605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DA5B519-8D0F-4C6C-87E9-A2D2F3E5CFF8}"/>
              </a:ext>
            </a:extLst>
          </p:cNvPr>
          <p:cNvSpPr>
            <a:spLocks noGrp="1"/>
          </p:cNvSpPr>
          <p:nvPr>
            <p:ph type="dt" sz="half" idx="10"/>
          </p:nvPr>
        </p:nvSpPr>
        <p:spPr/>
        <p:txBody>
          <a:bodyPr/>
          <a:lstStyle/>
          <a:p>
            <a:fld id="{086ED969-8818-4668-B501-9EBC8350B72A}" type="datetimeFigureOut">
              <a:rPr lang="en-GB" smtClean="0"/>
              <a:t>15/10/2018</a:t>
            </a:fld>
            <a:endParaRPr lang="en-GB"/>
          </a:p>
        </p:txBody>
      </p:sp>
      <p:sp>
        <p:nvSpPr>
          <p:cNvPr id="5" name="Footer Placeholder 4">
            <a:extLst>
              <a:ext uri="{FF2B5EF4-FFF2-40B4-BE49-F238E27FC236}">
                <a16:creationId xmlns:a16="http://schemas.microsoft.com/office/drawing/2014/main" id="{18EC823C-838F-418E-87D2-F128EE2804E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0CE6E25-D039-47BF-9FBB-00D55E02828F}"/>
              </a:ext>
            </a:extLst>
          </p:cNvPr>
          <p:cNvSpPr>
            <a:spLocks noGrp="1"/>
          </p:cNvSpPr>
          <p:nvPr>
            <p:ph type="sldNum" sz="quarter" idx="12"/>
          </p:nvPr>
        </p:nvSpPr>
        <p:spPr/>
        <p:txBody>
          <a:bodyPr/>
          <a:lstStyle/>
          <a:p>
            <a:fld id="{C48DCBCE-E94E-408B-B851-6A09D4D79E18}" type="slidenum">
              <a:rPr lang="en-GB" smtClean="0"/>
              <a:t>‹#›</a:t>
            </a:fld>
            <a:endParaRPr lang="en-GB"/>
          </a:p>
        </p:txBody>
      </p:sp>
    </p:spTree>
    <p:extLst>
      <p:ext uri="{BB962C8B-B14F-4D97-AF65-F5344CB8AC3E}">
        <p14:creationId xmlns:p14="http://schemas.microsoft.com/office/powerpoint/2010/main" val="140919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681AC-33C5-4CF2-BB8F-09EAD92B89C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7ED30F7-27C7-451F-B623-B5BD7F41B21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34398C3-5A03-4054-9811-C37CDAAF07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69B9404-CB65-415F-AA96-E7DDB3EAA87D}"/>
              </a:ext>
            </a:extLst>
          </p:cNvPr>
          <p:cNvSpPr>
            <a:spLocks noGrp="1"/>
          </p:cNvSpPr>
          <p:nvPr>
            <p:ph type="dt" sz="half" idx="10"/>
          </p:nvPr>
        </p:nvSpPr>
        <p:spPr/>
        <p:txBody>
          <a:bodyPr/>
          <a:lstStyle/>
          <a:p>
            <a:fld id="{086ED969-8818-4668-B501-9EBC8350B72A}" type="datetimeFigureOut">
              <a:rPr lang="en-GB" smtClean="0"/>
              <a:t>15/10/2018</a:t>
            </a:fld>
            <a:endParaRPr lang="en-GB"/>
          </a:p>
        </p:txBody>
      </p:sp>
      <p:sp>
        <p:nvSpPr>
          <p:cNvPr id="6" name="Footer Placeholder 5">
            <a:extLst>
              <a:ext uri="{FF2B5EF4-FFF2-40B4-BE49-F238E27FC236}">
                <a16:creationId xmlns:a16="http://schemas.microsoft.com/office/drawing/2014/main" id="{4F8FA5B3-0570-44C4-8F81-75F65A5C06A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CBC2B0F-8177-4895-A669-BEF7285FFB39}"/>
              </a:ext>
            </a:extLst>
          </p:cNvPr>
          <p:cNvSpPr>
            <a:spLocks noGrp="1"/>
          </p:cNvSpPr>
          <p:nvPr>
            <p:ph type="sldNum" sz="quarter" idx="12"/>
          </p:nvPr>
        </p:nvSpPr>
        <p:spPr/>
        <p:txBody>
          <a:bodyPr/>
          <a:lstStyle/>
          <a:p>
            <a:fld id="{C48DCBCE-E94E-408B-B851-6A09D4D79E18}" type="slidenum">
              <a:rPr lang="en-GB" smtClean="0"/>
              <a:t>‹#›</a:t>
            </a:fld>
            <a:endParaRPr lang="en-GB"/>
          </a:p>
        </p:txBody>
      </p:sp>
    </p:spTree>
    <p:extLst>
      <p:ext uri="{BB962C8B-B14F-4D97-AF65-F5344CB8AC3E}">
        <p14:creationId xmlns:p14="http://schemas.microsoft.com/office/powerpoint/2010/main" val="2002028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1F94B-1226-48FB-BEB2-0C7850FCB3F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5FAD9BC-32DB-4CDF-A172-DDF0128166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49ECD5E-853B-4A9D-9876-0BD9206E992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0DC14D8-D57B-45D9-A8B2-A1CA0D2D8A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A48E7CD-7E24-4823-AB0C-FD85506869B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AC8D843-46D6-45B5-882C-8D73CF9906B6}"/>
              </a:ext>
            </a:extLst>
          </p:cNvPr>
          <p:cNvSpPr>
            <a:spLocks noGrp="1"/>
          </p:cNvSpPr>
          <p:nvPr>
            <p:ph type="dt" sz="half" idx="10"/>
          </p:nvPr>
        </p:nvSpPr>
        <p:spPr/>
        <p:txBody>
          <a:bodyPr/>
          <a:lstStyle/>
          <a:p>
            <a:fld id="{086ED969-8818-4668-B501-9EBC8350B72A}" type="datetimeFigureOut">
              <a:rPr lang="en-GB" smtClean="0"/>
              <a:t>15/10/2018</a:t>
            </a:fld>
            <a:endParaRPr lang="en-GB"/>
          </a:p>
        </p:txBody>
      </p:sp>
      <p:sp>
        <p:nvSpPr>
          <p:cNvPr id="8" name="Footer Placeholder 7">
            <a:extLst>
              <a:ext uri="{FF2B5EF4-FFF2-40B4-BE49-F238E27FC236}">
                <a16:creationId xmlns:a16="http://schemas.microsoft.com/office/drawing/2014/main" id="{3C398A32-81EC-4902-AEC8-63954F66083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A1011DB-D199-4620-84B2-6737ACCE3A43}"/>
              </a:ext>
            </a:extLst>
          </p:cNvPr>
          <p:cNvSpPr>
            <a:spLocks noGrp="1"/>
          </p:cNvSpPr>
          <p:nvPr>
            <p:ph type="sldNum" sz="quarter" idx="12"/>
          </p:nvPr>
        </p:nvSpPr>
        <p:spPr/>
        <p:txBody>
          <a:bodyPr/>
          <a:lstStyle/>
          <a:p>
            <a:fld id="{C48DCBCE-E94E-408B-B851-6A09D4D79E18}" type="slidenum">
              <a:rPr lang="en-GB" smtClean="0"/>
              <a:t>‹#›</a:t>
            </a:fld>
            <a:endParaRPr lang="en-GB"/>
          </a:p>
        </p:txBody>
      </p:sp>
    </p:spTree>
    <p:extLst>
      <p:ext uri="{BB962C8B-B14F-4D97-AF65-F5344CB8AC3E}">
        <p14:creationId xmlns:p14="http://schemas.microsoft.com/office/powerpoint/2010/main" val="1299528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7C45E-FFAC-49C0-B2B6-4E6B0B0082B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7A0B932-50A1-4421-B2D5-09EF4703A6CA}"/>
              </a:ext>
            </a:extLst>
          </p:cNvPr>
          <p:cNvSpPr>
            <a:spLocks noGrp="1"/>
          </p:cNvSpPr>
          <p:nvPr>
            <p:ph type="dt" sz="half" idx="10"/>
          </p:nvPr>
        </p:nvSpPr>
        <p:spPr/>
        <p:txBody>
          <a:bodyPr/>
          <a:lstStyle/>
          <a:p>
            <a:fld id="{086ED969-8818-4668-B501-9EBC8350B72A}" type="datetimeFigureOut">
              <a:rPr lang="en-GB" smtClean="0"/>
              <a:t>15/10/2018</a:t>
            </a:fld>
            <a:endParaRPr lang="en-GB"/>
          </a:p>
        </p:txBody>
      </p:sp>
      <p:sp>
        <p:nvSpPr>
          <p:cNvPr id="4" name="Footer Placeholder 3">
            <a:extLst>
              <a:ext uri="{FF2B5EF4-FFF2-40B4-BE49-F238E27FC236}">
                <a16:creationId xmlns:a16="http://schemas.microsoft.com/office/drawing/2014/main" id="{CACF995A-0991-403A-9430-7EBC1D00BA5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2FC4F08-EB0F-4457-BDD4-8B199D7B40BF}"/>
              </a:ext>
            </a:extLst>
          </p:cNvPr>
          <p:cNvSpPr>
            <a:spLocks noGrp="1"/>
          </p:cNvSpPr>
          <p:nvPr>
            <p:ph type="sldNum" sz="quarter" idx="12"/>
          </p:nvPr>
        </p:nvSpPr>
        <p:spPr/>
        <p:txBody>
          <a:bodyPr/>
          <a:lstStyle/>
          <a:p>
            <a:fld id="{C48DCBCE-E94E-408B-B851-6A09D4D79E18}" type="slidenum">
              <a:rPr lang="en-GB" smtClean="0"/>
              <a:t>‹#›</a:t>
            </a:fld>
            <a:endParaRPr lang="en-GB"/>
          </a:p>
        </p:txBody>
      </p:sp>
    </p:spTree>
    <p:extLst>
      <p:ext uri="{BB962C8B-B14F-4D97-AF65-F5344CB8AC3E}">
        <p14:creationId xmlns:p14="http://schemas.microsoft.com/office/powerpoint/2010/main" val="270980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DBF0B1-FF58-4CF3-B209-E5CA5D1C5782}"/>
              </a:ext>
            </a:extLst>
          </p:cNvPr>
          <p:cNvSpPr>
            <a:spLocks noGrp="1"/>
          </p:cNvSpPr>
          <p:nvPr>
            <p:ph type="dt" sz="half" idx="10"/>
          </p:nvPr>
        </p:nvSpPr>
        <p:spPr/>
        <p:txBody>
          <a:bodyPr/>
          <a:lstStyle/>
          <a:p>
            <a:fld id="{086ED969-8818-4668-B501-9EBC8350B72A}" type="datetimeFigureOut">
              <a:rPr lang="en-GB" smtClean="0"/>
              <a:t>15/10/2018</a:t>
            </a:fld>
            <a:endParaRPr lang="en-GB"/>
          </a:p>
        </p:txBody>
      </p:sp>
      <p:sp>
        <p:nvSpPr>
          <p:cNvPr id="3" name="Footer Placeholder 2">
            <a:extLst>
              <a:ext uri="{FF2B5EF4-FFF2-40B4-BE49-F238E27FC236}">
                <a16:creationId xmlns:a16="http://schemas.microsoft.com/office/drawing/2014/main" id="{54B2DC93-DB87-4F62-BD15-68332F21EA6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8AFA4FB-E6BC-4AA4-AE5F-C431824881F2}"/>
              </a:ext>
            </a:extLst>
          </p:cNvPr>
          <p:cNvSpPr>
            <a:spLocks noGrp="1"/>
          </p:cNvSpPr>
          <p:nvPr>
            <p:ph type="sldNum" sz="quarter" idx="12"/>
          </p:nvPr>
        </p:nvSpPr>
        <p:spPr/>
        <p:txBody>
          <a:bodyPr/>
          <a:lstStyle/>
          <a:p>
            <a:fld id="{C48DCBCE-E94E-408B-B851-6A09D4D79E18}" type="slidenum">
              <a:rPr lang="en-GB" smtClean="0"/>
              <a:t>‹#›</a:t>
            </a:fld>
            <a:endParaRPr lang="en-GB"/>
          </a:p>
        </p:txBody>
      </p:sp>
    </p:spTree>
    <p:extLst>
      <p:ext uri="{BB962C8B-B14F-4D97-AF65-F5344CB8AC3E}">
        <p14:creationId xmlns:p14="http://schemas.microsoft.com/office/powerpoint/2010/main" val="2281753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F1236-FC3C-4F6B-8E0F-34F758E32A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3BCDECE-A2D2-4047-9EAA-4E3AD1A9EB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B7C1B43-02D0-4E56-BE8D-A4C5F21B46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73603B-A5D7-4AA5-90BB-F0E80ED34C77}"/>
              </a:ext>
            </a:extLst>
          </p:cNvPr>
          <p:cNvSpPr>
            <a:spLocks noGrp="1"/>
          </p:cNvSpPr>
          <p:nvPr>
            <p:ph type="dt" sz="half" idx="10"/>
          </p:nvPr>
        </p:nvSpPr>
        <p:spPr/>
        <p:txBody>
          <a:bodyPr/>
          <a:lstStyle/>
          <a:p>
            <a:fld id="{086ED969-8818-4668-B501-9EBC8350B72A}" type="datetimeFigureOut">
              <a:rPr lang="en-GB" smtClean="0"/>
              <a:t>15/10/2018</a:t>
            </a:fld>
            <a:endParaRPr lang="en-GB"/>
          </a:p>
        </p:txBody>
      </p:sp>
      <p:sp>
        <p:nvSpPr>
          <p:cNvPr id="6" name="Footer Placeholder 5">
            <a:extLst>
              <a:ext uri="{FF2B5EF4-FFF2-40B4-BE49-F238E27FC236}">
                <a16:creationId xmlns:a16="http://schemas.microsoft.com/office/drawing/2014/main" id="{A0DD49DE-2916-4559-B559-8F268E030DF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3A77A8A-8100-4CB5-A7B3-BFC9AE036079}"/>
              </a:ext>
            </a:extLst>
          </p:cNvPr>
          <p:cNvSpPr>
            <a:spLocks noGrp="1"/>
          </p:cNvSpPr>
          <p:nvPr>
            <p:ph type="sldNum" sz="quarter" idx="12"/>
          </p:nvPr>
        </p:nvSpPr>
        <p:spPr/>
        <p:txBody>
          <a:bodyPr/>
          <a:lstStyle/>
          <a:p>
            <a:fld id="{C48DCBCE-E94E-408B-B851-6A09D4D79E18}" type="slidenum">
              <a:rPr lang="en-GB" smtClean="0"/>
              <a:t>‹#›</a:t>
            </a:fld>
            <a:endParaRPr lang="en-GB"/>
          </a:p>
        </p:txBody>
      </p:sp>
    </p:spTree>
    <p:extLst>
      <p:ext uri="{BB962C8B-B14F-4D97-AF65-F5344CB8AC3E}">
        <p14:creationId xmlns:p14="http://schemas.microsoft.com/office/powerpoint/2010/main" val="854025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538D7-F597-4A92-B26C-0E22A48201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4F93EB8-5B37-4E99-BBA8-7601D42E5C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F141882-1BD3-4BFC-8665-24CA7E4443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F97307D-51A3-4C0B-BE10-0C308F349683}"/>
              </a:ext>
            </a:extLst>
          </p:cNvPr>
          <p:cNvSpPr>
            <a:spLocks noGrp="1"/>
          </p:cNvSpPr>
          <p:nvPr>
            <p:ph type="dt" sz="half" idx="10"/>
          </p:nvPr>
        </p:nvSpPr>
        <p:spPr/>
        <p:txBody>
          <a:bodyPr/>
          <a:lstStyle/>
          <a:p>
            <a:fld id="{086ED969-8818-4668-B501-9EBC8350B72A}" type="datetimeFigureOut">
              <a:rPr lang="en-GB" smtClean="0"/>
              <a:t>15/10/2018</a:t>
            </a:fld>
            <a:endParaRPr lang="en-GB"/>
          </a:p>
        </p:txBody>
      </p:sp>
      <p:sp>
        <p:nvSpPr>
          <p:cNvPr id="6" name="Footer Placeholder 5">
            <a:extLst>
              <a:ext uri="{FF2B5EF4-FFF2-40B4-BE49-F238E27FC236}">
                <a16:creationId xmlns:a16="http://schemas.microsoft.com/office/drawing/2014/main" id="{EAB4D8BA-FC4B-44FB-8C58-A453FB0AE29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EE7C533-6113-4D45-A2E4-E5944D1D754F}"/>
              </a:ext>
            </a:extLst>
          </p:cNvPr>
          <p:cNvSpPr>
            <a:spLocks noGrp="1"/>
          </p:cNvSpPr>
          <p:nvPr>
            <p:ph type="sldNum" sz="quarter" idx="12"/>
          </p:nvPr>
        </p:nvSpPr>
        <p:spPr/>
        <p:txBody>
          <a:bodyPr/>
          <a:lstStyle/>
          <a:p>
            <a:fld id="{C48DCBCE-E94E-408B-B851-6A09D4D79E18}" type="slidenum">
              <a:rPr lang="en-GB" smtClean="0"/>
              <a:t>‹#›</a:t>
            </a:fld>
            <a:endParaRPr lang="en-GB"/>
          </a:p>
        </p:txBody>
      </p:sp>
    </p:spTree>
    <p:extLst>
      <p:ext uri="{BB962C8B-B14F-4D97-AF65-F5344CB8AC3E}">
        <p14:creationId xmlns:p14="http://schemas.microsoft.com/office/powerpoint/2010/main" val="2772140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2A4B28-3016-4096-BDCE-99394A648C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143D9CB-C0F9-4247-9E5F-D383D420C2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C2BAE4D-FC10-4391-AD44-4F30F0E090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6ED969-8818-4668-B501-9EBC8350B72A}" type="datetimeFigureOut">
              <a:rPr lang="en-GB" smtClean="0"/>
              <a:t>15/10/2018</a:t>
            </a:fld>
            <a:endParaRPr lang="en-GB"/>
          </a:p>
        </p:txBody>
      </p:sp>
      <p:sp>
        <p:nvSpPr>
          <p:cNvPr id="5" name="Footer Placeholder 4">
            <a:extLst>
              <a:ext uri="{FF2B5EF4-FFF2-40B4-BE49-F238E27FC236}">
                <a16:creationId xmlns:a16="http://schemas.microsoft.com/office/drawing/2014/main" id="{71C088C2-2F7D-413D-A86E-DF6DE25284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299C036A-3A55-4A0E-B391-F22C255BB7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8DCBCE-E94E-408B-B851-6A09D4D79E18}" type="slidenum">
              <a:rPr lang="en-GB" smtClean="0"/>
              <a:t>‹#›</a:t>
            </a:fld>
            <a:endParaRPr lang="en-GB"/>
          </a:p>
        </p:txBody>
      </p:sp>
    </p:spTree>
    <p:extLst>
      <p:ext uri="{BB962C8B-B14F-4D97-AF65-F5344CB8AC3E}">
        <p14:creationId xmlns:p14="http://schemas.microsoft.com/office/powerpoint/2010/main" val="33912743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FB2901-1B28-4311-991A-D6B3FB73EC41}"/>
              </a:ext>
            </a:extLst>
          </p:cNvPr>
          <p:cNvSpPr>
            <a:spLocks noGrp="1"/>
          </p:cNvSpPr>
          <p:nvPr>
            <p:ph type="title"/>
          </p:nvPr>
        </p:nvSpPr>
        <p:spPr/>
        <p:txBody>
          <a:bodyPr/>
          <a:lstStyle/>
          <a:p>
            <a:r>
              <a:rPr lang="en-GB" dirty="0"/>
              <a:t>Idea 1 – Augmented Reality Hide and Seek</a:t>
            </a:r>
          </a:p>
        </p:txBody>
      </p:sp>
      <p:sp>
        <p:nvSpPr>
          <p:cNvPr id="5" name="Content Placeholder 4">
            <a:extLst>
              <a:ext uri="{FF2B5EF4-FFF2-40B4-BE49-F238E27FC236}">
                <a16:creationId xmlns:a16="http://schemas.microsoft.com/office/drawing/2014/main" id="{D1016372-CB86-42AD-A8B0-13631434DECF}"/>
              </a:ext>
            </a:extLst>
          </p:cNvPr>
          <p:cNvSpPr>
            <a:spLocks noGrp="1"/>
          </p:cNvSpPr>
          <p:nvPr>
            <p:ph idx="1"/>
          </p:nvPr>
        </p:nvSpPr>
        <p:spPr/>
        <p:txBody>
          <a:bodyPr/>
          <a:lstStyle/>
          <a:p>
            <a:r>
              <a:rPr lang="en-GB" dirty="0"/>
              <a:t>Multiplayer, mobile based game</a:t>
            </a:r>
          </a:p>
          <a:p>
            <a:r>
              <a:rPr lang="en-GB" dirty="0"/>
              <a:t>Players attempt to find an object in a virtual city that another player has hidden</a:t>
            </a:r>
          </a:p>
          <a:p>
            <a:r>
              <a:rPr lang="en-GB" dirty="0"/>
              <a:t>The virtual city appears on a camera overlay in physical space</a:t>
            </a:r>
          </a:p>
          <a:p>
            <a:r>
              <a:rPr lang="en-GB" dirty="0"/>
              <a:t>It is scalable for multiple players to take part and each person sees the same city through their phones camera</a:t>
            </a:r>
          </a:p>
          <a:p>
            <a:endParaRPr lang="en-GB" dirty="0"/>
          </a:p>
          <a:p>
            <a:endParaRPr lang="en-GB" dirty="0"/>
          </a:p>
        </p:txBody>
      </p:sp>
      <p:pic>
        <p:nvPicPr>
          <p:cNvPr id="7" name="Picture 6">
            <a:extLst>
              <a:ext uri="{FF2B5EF4-FFF2-40B4-BE49-F238E27FC236}">
                <a16:creationId xmlns:a16="http://schemas.microsoft.com/office/drawing/2014/main" id="{02DC05FD-8AC0-43CA-91BE-36F1502F64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2624" y="4380209"/>
            <a:ext cx="4179376" cy="2340450"/>
          </a:xfrm>
          <a:prstGeom prst="rect">
            <a:avLst/>
          </a:prstGeom>
        </p:spPr>
      </p:pic>
    </p:spTree>
    <p:extLst>
      <p:ext uri="{BB962C8B-B14F-4D97-AF65-F5344CB8AC3E}">
        <p14:creationId xmlns:p14="http://schemas.microsoft.com/office/powerpoint/2010/main" val="2265957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74A59-8244-422C-8430-7DEB44C0F5EE}"/>
              </a:ext>
            </a:extLst>
          </p:cNvPr>
          <p:cNvSpPr>
            <a:spLocks noGrp="1"/>
          </p:cNvSpPr>
          <p:nvPr>
            <p:ph type="title"/>
          </p:nvPr>
        </p:nvSpPr>
        <p:spPr/>
        <p:txBody>
          <a:bodyPr/>
          <a:lstStyle/>
          <a:p>
            <a:r>
              <a:rPr lang="en-GB" dirty="0"/>
              <a:t>How would this have been developed?</a:t>
            </a:r>
          </a:p>
        </p:txBody>
      </p:sp>
      <p:sp>
        <p:nvSpPr>
          <p:cNvPr id="3" name="Content Placeholder 2">
            <a:extLst>
              <a:ext uri="{FF2B5EF4-FFF2-40B4-BE49-F238E27FC236}">
                <a16:creationId xmlns:a16="http://schemas.microsoft.com/office/drawing/2014/main" id="{3C9C79B9-A17B-447E-9076-22F5C204B965}"/>
              </a:ext>
            </a:extLst>
          </p:cNvPr>
          <p:cNvSpPr>
            <a:spLocks noGrp="1"/>
          </p:cNvSpPr>
          <p:nvPr>
            <p:ph idx="1"/>
          </p:nvPr>
        </p:nvSpPr>
        <p:spPr/>
        <p:txBody>
          <a:bodyPr>
            <a:normAutofit fontScale="92500"/>
          </a:bodyPr>
          <a:lstStyle/>
          <a:p>
            <a:r>
              <a:rPr lang="en-GB" dirty="0"/>
              <a:t>New APIs from Google (</a:t>
            </a:r>
            <a:r>
              <a:rPr lang="en-GB" dirty="0" err="1"/>
              <a:t>ARCore</a:t>
            </a:r>
            <a:r>
              <a:rPr lang="en-GB" dirty="0"/>
              <a:t>) and Apple (</a:t>
            </a:r>
            <a:r>
              <a:rPr lang="en-GB" dirty="0" err="1"/>
              <a:t>ARKit</a:t>
            </a:r>
            <a:r>
              <a:rPr lang="en-GB" dirty="0"/>
              <a:t> 2) have recently been released</a:t>
            </a:r>
          </a:p>
          <a:p>
            <a:r>
              <a:rPr lang="en-GB" dirty="0"/>
              <a:t>Allow you to detect a plane in real time and render onto this plane</a:t>
            </a:r>
          </a:p>
          <a:p>
            <a:r>
              <a:rPr lang="en-GB" dirty="0"/>
              <a:t>Allow multiple devices to inhabit the same virtual space</a:t>
            </a:r>
          </a:p>
          <a:p>
            <a:r>
              <a:rPr lang="en-GB" dirty="0"/>
              <a:t>In a game engine, the camera of the device becomes a camera in the game. The players control this camera by moving the device round in physical space.</a:t>
            </a:r>
          </a:p>
          <a:p>
            <a:r>
              <a:rPr lang="en-GB" dirty="0"/>
              <a:t>A object called an anchor is placed in the game, this is where models for example can be placed in physical space. They then are fixed and do not move, so if the player looks away the object is still there just not visible. </a:t>
            </a:r>
          </a:p>
        </p:txBody>
      </p:sp>
    </p:spTree>
    <p:extLst>
      <p:ext uri="{BB962C8B-B14F-4D97-AF65-F5344CB8AC3E}">
        <p14:creationId xmlns:p14="http://schemas.microsoft.com/office/powerpoint/2010/main" val="2045113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74A59-8244-422C-8430-7DEB44C0F5EE}"/>
              </a:ext>
            </a:extLst>
          </p:cNvPr>
          <p:cNvSpPr>
            <a:spLocks noGrp="1"/>
          </p:cNvSpPr>
          <p:nvPr>
            <p:ph type="title"/>
          </p:nvPr>
        </p:nvSpPr>
        <p:spPr/>
        <p:txBody>
          <a:bodyPr/>
          <a:lstStyle/>
          <a:p>
            <a:r>
              <a:rPr lang="en-GB" dirty="0"/>
              <a:t>How would this have been developed?</a:t>
            </a:r>
          </a:p>
        </p:txBody>
      </p:sp>
      <p:sp>
        <p:nvSpPr>
          <p:cNvPr id="3" name="Content Placeholder 2">
            <a:extLst>
              <a:ext uri="{FF2B5EF4-FFF2-40B4-BE49-F238E27FC236}">
                <a16:creationId xmlns:a16="http://schemas.microsoft.com/office/drawing/2014/main" id="{3C9C79B9-A17B-447E-9076-22F5C204B965}"/>
              </a:ext>
            </a:extLst>
          </p:cNvPr>
          <p:cNvSpPr>
            <a:spLocks noGrp="1"/>
          </p:cNvSpPr>
          <p:nvPr>
            <p:ph idx="1"/>
          </p:nvPr>
        </p:nvSpPr>
        <p:spPr/>
        <p:txBody>
          <a:bodyPr>
            <a:normAutofit/>
          </a:bodyPr>
          <a:lstStyle/>
          <a:p>
            <a:r>
              <a:rPr lang="en-GB" dirty="0"/>
              <a:t>The APIs  are however incompatible with each other and for the best features would have required development for both APIs</a:t>
            </a:r>
          </a:p>
          <a:p>
            <a:r>
              <a:rPr lang="en-GB" dirty="0"/>
              <a:t>The google API does provide cross platform support, however the samples were heavily geared towards Android development with Java</a:t>
            </a:r>
          </a:p>
          <a:p>
            <a:r>
              <a:rPr lang="en-GB" dirty="0"/>
              <a:t>Lack of real world examples other than sample code meant this would have been a risky proposition</a:t>
            </a:r>
          </a:p>
          <a:p>
            <a:r>
              <a:rPr lang="en-GB" dirty="0"/>
              <a:t>Unreal Engine has AR support with blueprints, however I could not get the demo to work correctly on my machine</a:t>
            </a:r>
          </a:p>
        </p:txBody>
      </p:sp>
    </p:spTree>
    <p:extLst>
      <p:ext uri="{BB962C8B-B14F-4D97-AF65-F5344CB8AC3E}">
        <p14:creationId xmlns:p14="http://schemas.microsoft.com/office/powerpoint/2010/main" val="2045113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0FADD-0AB9-41A3-B904-5DD0628852FA}"/>
              </a:ext>
            </a:extLst>
          </p:cNvPr>
          <p:cNvSpPr>
            <a:spLocks noGrp="1"/>
          </p:cNvSpPr>
          <p:nvPr>
            <p:ph type="title"/>
          </p:nvPr>
        </p:nvSpPr>
        <p:spPr/>
        <p:txBody>
          <a:bodyPr/>
          <a:lstStyle/>
          <a:p>
            <a:r>
              <a:rPr lang="en-GB" dirty="0"/>
              <a:t>Limitations</a:t>
            </a:r>
          </a:p>
        </p:txBody>
      </p:sp>
      <p:sp>
        <p:nvSpPr>
          <p:cNvPr id="3" name="Content Placeholder 2">
            <a:extLst>
              <a:ext uri="{FF2B5EF4-FFF2-40B4-BE49-F238E27FC236}">
                <a16:creationId xmlns:a16="http://schemas.microsoft.com/office/drawing/2014/main" id="{7356CFC2-525F-4534-BD21-E46683829B97}"/>
              </a:ext>
            </a:extLst>
          </p:cNvPr>
          <p:cNvSpPr>
            <a:spLocks noGrp="1"/>
          </p:cNvSpPr>
          <p:nvPr>
            <p:ph idx="1"/>
          </p:nvPr>
        </p:nvSpPr>
        <p:spPr/>
        <p:txBody>
          <a:bodyPr>
            <a:normAutofit/>
          </a:bodyPr>
          <a:lstStyle/>
          <a:p>
            <a:r>
              <a:rPr lang="en-GB" dirty="0"/>
              <a:t>Would have required the player to constantly move the camera. If they stay still for more than a certain amount of time, the plane can no longer be detected. Depth perception occurs based on the camera moving. This could have been worked into a game play mechanic as they would be required to wiggle the camera every so often, however this could become annoying if you are trying to keep still and see if you can spot the object</a:t>
            </a:r>
          </a:p>
          <a:p>
            <a:r>
              <a:rPr lang="en-GB" dirty="0"/>
              <a:t>Requires  a lot of processing power on the device, would only be able to play for short periods of time before the device got hot</a:t>
            </a:r>
          </a:p>
        </p:txBody>
      </p:sp>
    </p:spTree>
    <p:extLst>
      <p:ext uri="{BB962C8B-B14F-4D97-AF65-F5344CB8AC3E}">
        <p14:creationId xmlns:p14="http://schemas.microsoft.com/office/powerpoint/2010/main" val="4108148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0FADD-0AB9-41A3-B904-5DD0628852FA}"/>
              </a:ext>
            </a:extLst>
          </p:cNvPr>
          <p:cNvSpPr>
            <a:spLocks noGrp="1"/>
          </p:cNvSpPr>
          <p:nvPr>
            <p:ph type="title"/>
          </p:nvPr>
        </p:nvSpPr>
        <p:spPr/>
        <p:txBody>
          <a:bodyPr/>
          <a:lstStyle/>
          <a:p>
            <a:r>
              <a:rPr lang="en-GB" dirty="0"/>
              <a:t>Limitations</a:t>
            </a:r>
          </a:p>
        </p:txBody>
      </p:sp>
      <p:sp>
        <p:nvSpPr>
          <p:cNvPr id="3" name="Content Placeholder 2">
            <a:extLst>
              <a:ext uri="{FF2B5EF4-FFF2-40B4-BE49-F238E27FC236}">
                <a16:creationId xmlns:a16="http://schemas.microsoft.com/office/drawing/2014/main" id="{7356CFC2-525F-4534-BD21-E46683829B97}"/>
              </a:ext>
            </a:extLst>
          </p:cNvPr>
          <p:cNvSpPr>
            <a:spLocks noGrp="1"/>
          </p:cNvSpPr>
          <p:nvPr>
            <p:ph idx="1"/>
          </p:nvPr>
        </p:nvSpPr>
        <p:spPr/>
        <p:txBody>
          <a:bodyPr>
            <a:normAutofit/>
          </a:bodyPr>
          <a:lstStyle/>
          <a:p>
            <a:r>
              <a:rPr lang="en-GB" dirty="0"/>
              <a:t>We would have required Apple developer licences </a:t>
            </a:r>
          </a:p>
          <a:p>
            <a:r>
              <a:rPr lang="en-GB" dirty="0"/>
              <a:t>There is good support in terms of most modern IOS devices being supported, but only a select few Android devices such as Google Pixel and the latest Samsung phones. In our team, I was the only person with a supported device (</a:t>
            </a:r>
            <a:r>
              <a:rPr lang="en-GB" dirty="0" err="1"/>
              <a:t>Iphone</a:t>
            </a:r>
            <a:r>
              <a:rPr lang="en-GB" dirty="0"/>
              <a:t> 7)</a:t>
            </a:r>
          </a:p>
          <a:p>
            <a:r>
              <a:rPr lang="en-GB" dirty="0"/>
              <a:t>Would also have required a big enough space to be able to move around so that players don’t bump into each other</a:t>
            </a:r>
          </a:p>
          <a:p>
            <a:r>
              <a:rPr lang="en-GB" dirty="0"/>
              <a:t>Scaling the city would be difficult. We were looking into basic procedural generation of the city, however on some surfaces this city could be generated too small or too big</a:t>
            </a:r>
          </a:p>
        </p:txBody>
      </p:sp>
    </p:spTree>
    <p:extLst>
      <p:ext uri="{BB962C8B-B14F-4D97-AF65-F5344CB8AC3E}">
        <p14:creationId xmlns:p14="http://schemas.microsoft.com/office/powerpoint/2010/main" val="4108148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5CB74-4CA8-4C8B-8F8F-F4D547B0B4D6}"/>
              </a:ext>
            </a:extLst>
          </p:cNvPr>
          <p:cNvSpPr>
            <a:spLocks noGrp="1"/>
          </p:cNvSpPr>
          <p:nvPr>
            <p:ph type="title"/>
          </p:nvPr>
        </p:nvSpPr>
        <p:spPr/>
        <p:txBody>
          <a:bodyPr/>
          <a:lstStyle/>
          <a:p>
            <a:r>
              <a:rPr lang="en-GB" dirty="0"/>
              <a:t>Why was this idea dismissed?</a:t>
            </a:r>
          </a:p>
        </p:txBody>
      </p:sp>
      <p:sp>
        <p:nvSpPr>
          <p:cNvPr id="3" name="Content Placeholder 2">
            <a:extLst>
              <a:ext uri="{FF2B5EF4-FFF2-40B4-BE49-F238E27FC236}">
                <a16:creationId xmlns:a16="http://schemas.microsoft.com/office/drawing/2014/main" id="{7017A043-358F-446E-89CA-AD2764922751}"/>
              </a:ext>
            </a:extLst>
          </p:cNvPr>
          <p:cNvSpPr>
            <a:spLocks noGrp="1"/>
          </p:cNvSpPr>
          <p:nvPr>
            <p:ph idx="1"/>
          </p:nvPr>
        </p:nvSpPr>
        <p:spPr/>
        <p:txBody>
          <a:bodyPr>
            <a:normAutofit fontScale="92500" lnSpcReduction="10000"/>
          </a:bodyPr>
          <a:lstStyle/>
          <a:p>
            <a:r>
              <a:rPr lang="en-GB" dirty="0"/>
              <a:t>New technology, only works on select mobile devices (</a:t>
            </a:r>
            <a:r>
              <a:rPr lang="en-GB" dirty="0" err="1"/>
              <a:t>Dans</a:t>
            </a:r>
            <a:r>
              <a:rPr lang="en-GB" dirty="0"/>
              <a:t> comments)</a:t>
            </a:r>
          </a:p>
          <a:p>
            <a:r>
              <a:rPr lang="en-GB" dirty="0"/>
              <a:t>Not really a plug and play solution for AR development</a:t>
            </a:r>
          </a:p>
          <a:p>
            <a:r>
              <a:rPr lang="en-GB" dirty="0"/>
              <a:t>In my own testing, it seemed it would be trivial for us to have a “city” that is placed on a table or similar plane. We could then have an object be placed in this city by one user and then others find it. This is probably as far as we could have got with this project, which leads it to a very simple mechanic which would have been difficult to iterate. </a:t>
            </a:r>
          </a:p>
          <a:p>
            <a:r>
              <a:rPr lang="en-GB" dirty="0"/>
              <a:t>The best solution in my opinion would have been to use Apple </a:t>
            </a:r>
            <a:r>
              <a:rPr lang="en-GB" dirty="0" err="1"/>
              <a:t>ARKit</a:t>
            </a:r>
            <a:r>
              <a:rPr lang="en-GB" dirty="0"/>
              <a:t> 2, however for the best performance/ease of development this would have required access to macs and Ethan to learn a new programming language (Swift) . This is massively beyond the scope of this project and something that is more suited to a dissertation </a:t>
            </a:r>
            <a:r>
              <a:rPr lang="en-GB"/>
              <a:t>or research</a:t>
            </a:r>
            <a:endParaRPr lang="en-GB" dirty="0"/>
          </a:p>
          <a:p>
            <a:pPr marL="0" indent="0">
              <a:buNone/>
            </a:pPr>
            <a:endParaRPr lang="en-GB" dirty="0"/>
          </a:p>
        </p:txBody>
      </p:sp>
    </p:spTree>
    <p:extLst>
      <p:ext uri="{BB962C8B-B14F-4D97-AF65-F5344CB8AC3E}">
        <p14:creationId xmlns:p14="http://schemas.microsoft.com/office/powerpoint/2010/main" val="5454356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662</Words>
  <Application>Microsoft Office PowerPoint</Application>
  <PresentationFormat>Widescreen</PresentationFormat>
  <Paragraphs>29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Idea 1 – Augmented Reality Hide and Seek</vt:lpstr>
      <vt:lpstr>How would this have been developed?</vt:lpstr>
      <vt:lpstr>How would this have been developed?</vt:lpstr>
      <vt:lpstr>Limitations</vt:lpstr>
      <vt:lpstr>Limitations</vt:lpstr>
      <vt:lpstr>Why was this idea dismissed?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Idea 1 – AR Hide and Seek</dc:title>
  <dc:creator>Alix</dc:creator>
  <cp:lastModifiedBy>Alix</cp:lastModifiedBy>
  <cp:revision>4</cp:revision>
  <dcterms:created xsi:type="dcterms:W3CDTF">2018-10-15T01:50:55Z</dcterms:created>
  <dcterms:modified xsi:type="dcterms:W3CDTF">2018-10-15T02:10:52Z</dcterms:modified>
</cp:coreProperties>
</file>