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2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AD16A0-41C7-43B5-899C-098D52226B4A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56B88B-A619-4EAB-866F-BAEDBECA039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Pipes Game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Twitch mechanic, puzzle solving co-op game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2 players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Tablets (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and Android)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2D or 3D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Multiple levels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will the player do, in what order?</a:t>
            </a:r>
            <a:endParaRPr lang="en-GB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John\Desktop\Ideas_Pitch\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24" y="1988840"/>
            <a:ext cx="533567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2074" y="-864645"/>
            <a:ext cx="2929754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96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?</a:t>
            </a:r>
            <a:endParaRPr lang="en-US" sz="496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1029" name="Picture 5" descr="C:\Users\John\Desktop\Ideas_Pitch\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4450"/>
            <a:ext cx="7992888" cy="612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1115616" y="3140968"/>
            <a:ext cx="936104" cy="3919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635527">
            <a:off x="967401" y="2280896"/>
            <a:ext cx="1232533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13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2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Target audience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People aged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7-25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genders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652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Why we didn’t choose</a:t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this idea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20888"/>
            <a:ext cx="8229600" cy="3705275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Feedback received upon presenting the idea said that the game itself is ‘too generic’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There are too many puzzle games of this type on the market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idea was bringing nothing new (innovative) to the table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Raised the question</a:t>
            </a:r>
          </a:p>
          <a:p>
            <a:pPr marL="0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Why would you have a second player continuously tap to pump the water? Where is the fun in that?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916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</TotalTime>
  <Words>88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Pipes Game</vt:lpstr>
      <vt:lpstr>What will the player do, in what order?</vt:lpstr>
      <vt:lpstr>PowerPoint Presentation</vt:lpstr>
      <vt:lpstr>Target audience </vt:lpstr>
      <vt:lpstr>Why we didn’t choose this idea</vt:lpstr>
    </vt:vector>
  </TitlesOfParts>
  <Company>University Of Suffolk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Game</dc:title>
  <dc:creator>Ciobanu Ionut</dc:creator>
  <cp:lastModifiedBy>Ciobanu Ionut</cp:lastModifiedBy>
  <cp:revision>6</cp:revision>
  <dcterms:created xsi:type="dcterms:W3CDTF">2018-10-14T16:36:33Z</dcterms:created>
  <dcterms:modified xsi:type="dcterms:W3CDTF">2018-10-14T19:12:24Z</dcterms:modified>
</cp:coreProperties>
</file>