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158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6F49A74-2877-4EEA-B4D2-558FB0FAC714}" type="datetimeFigureOut">
              <a:rPr lang="en-GB" smtClean="0"/>
              <a:t>14/10/2018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16BE58-8237-428C-B199-755789009D6D}" type="slidenum">
              <a:rPr lang="en-GB" smtClean="0"/>
              <a:t>‹#›</a:t>
            </a:fld>
            <a:endParaRPr lang="en-GB"/>
          </a:p>
        </p:txBody>
      </p:sp>
    </p:spTree>
    <p:extLst>
      <p:ext uri="{BB962C8B-B14F-4D97-AF65-F5344CB8AC3E}">
        <p14:creationId xmlns:p14="http://schemas.microsoft.com/office/powerpoint/2010/main" val="3630957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6F49A74-2877-4EEA-B4D2-558FB0FAC714}" type="datetimeFigureOut">
              <a:rPr lang="en-GB" smtClean="0"/>
              <a:t>14/10/2018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16BE58-8237-428C-B199-755789009D6D}" type="slidenum">
              <a:rPr lang="en-GB" smtClean="0"/>
              <a:t>‹#›</a:t>
            </a:fld>
            <a:endParaRPr lang="en-GB"/>
          </a:p>
        </p:txBody>
      </p:sp>
    </p:spTree>
    <p:extLst>
      <p:ext uri="{BB962C8B-B14F-4D97-AF65-F5344CB8AC3E}">
        <p14:creationId xmlns:p14="http://schemas.microsoft.com/office/powerpoint/2010/main" val="50885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6F49A74-2877-4EEA-B4D2-558FB0FAC714}" type="datetimeFigureOut">
              <a:rPr lang="en-GB" smtClean="0"/>
              <a:t>14/10/2018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16BE58-8237-428C-B199-755789009D6D}" type="slidenum">
              <a:rPr lang="en-GB" smtClean="0"/>
              <a:t>‹#›</a:t>
            </a:fld>
            <a:endParaRPr lang="en-GB"/>
          </a:p>
        </p:txBody>
      </p:sp>
    </p:spTree>
    <p:extLst>
      <p:ext uri="{BB962C8B-B14F-4D97-AF65-F5344CB8AC3E}">
        <p14:creationId xmlns:p14="http://schemas.microsoft.com/office/powerpoint/2010/main" val="4008497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6F49A74-2877-4EEA-B4D2-558FB0FAC714}" type="datetimeFigureOut">
              <a:rPr lang="en-GB" smtClean="0"/>
              <a:t>14/10/2018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16BE58-8237-428C-B199-755789009D6D}" type="slidenum">
              <a:rPr lang="en-GB" smtClean="0"/>
              <a:t>‹#›</a:t>
            </a:fld>
            <a:endParaRPr lang="en-GB"/>
          </a:p>
        </p:txBody>
      </p:sp>
    </p:spTree>
    <p:extLst>
      <p:ext uri="{BB962C8B-B14F-4D97-AF65-F5344CB8AC3E}">
        <p14:creationId xmlns:p14="http://schemas.microsoft.com/office/powerpoint/2010/main" val="1889197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F49A74-2877-4EEA-B4D2-558FB0FAC714}" type="datetimeFigureOut">
              <a:rPr lang="en-GB" smtClean="0"/>
              <a:t>14/10/2018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16BE58-8237-428C-B199-755789009D6D}" type="slidenum">
              <a:rPr lang="en-GB" smtClean="0"/>
              <a:t>‹#›</a:t>
            </a:fld>
            <a:endParaRPr lang="en-GB"/>
          </a:p>
        </p:txBody>
      </p:sp>
    </p:spTree>
    <p:extLst>
      <p:ext uri="{BB962C8B-B14F-4D97-AF65-F5344CB8AC3E}">
        <p14:creationId xmlns:p14="http://schemas.microsoft.com/office/powerpoint/2010/main" val="15660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6F49A74-2877-4EEA-B4D2-558FB0FAC714}" type="datetimeFigureOut">
              <a:rPr lang="en-GB" smtClean="0"/>
              <a:t>14/10/2018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16BE58-8237-428C-B199-755789009D6D}" type="slidenum">
              <a:rPr lang="en-GB" smtClean="0"/>
              <a:t>‹#›</a:t>
            </a:fld>
            <a:endParaRPr lang="en-GB"/>
          </a:p>
        </p:txBody>
      </p:sp>
    </p:spTree>
    <p:extLst>
      <p:ext uri="{BB962C8B-B14F-4D97-AF65-F5344CB8AC3E}">
        <p14:creationId xmlns:p14="http://schemas.microsoft.com/office/powerpoint/2010/main" val="4220208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6F49A74-2877-4EEA-B4D2-558FB0FAC714}" type="datetimeFigureOut">
              <a:rPr lang="en-GB" smtClean="0"/>
              <a:t>14/10/2018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D16BE58-8237-428C-B199-755789009D6D}" type="slidenum">
              <a:rPr lang="en-GB" smtClean="0"/>
              <a:t>‹#›</a:t>
            </a:fld>
            <a:endParaRPr lang="en-GB"/>
          </a:p>
        </p:txBody>
      </p:sp>
    </p:spTree>
    <p:extLst>
      <p:ext uri="{BB962C8B-B14F-4D97-AF65-F5344CB8AC3E}">
        <p14:creationId xmlns:p14="http://schemas.microsoft.com/office/powerpoint/2010/main" val="2905767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6F49A74-2877-4EEA-B4D2-558FB0FAC714}" type="datetimeFigureOut">
              <a:rPr lang="en-GB" smtClean="0"/>
              <a:t>14/10/2018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D16BE58-8237-428C-B199-755789009D6D}" type="slidenum">
              <a:rPr lang="en-GB" smtClean="0"/>
              <a:t>‹#›</a:t>
            </a:fld>
            <a:endParaRPr lang="en-GB"/>
          </a:p>
        </p:txBody>
      </p:sp>
    </p:spTree>
    <p:extLst>
      <p:ext uri="{BB962C8B-B14F-4D97-AF65-F5344CB8AC3E}">
        <p14:creationId xmlns:p14="http://schemas.microsoft.com/office/powerpoint/2010/main" val="3463555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49A74-2877-4EEA-B4D2-558FB0FAC714}" type="datetimeFigureOut">
              <a:rPr lang="en-GB" smtClean="0"/>
              <a:t>14/10/2018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D16BE58-8237-428C-B199-755789009D6D}" type="slidenum">
              <a:rPr lang="en-GB" smtClean="0"/>
              <a:t>‹#›</a:t>
            </a:fld>
            <a:endParaRPr lang="en-GB"/>
          </a:p>
        </p:txBody>
      </p:sp>
    </p:spTree>
    <p:extLst>
      <p:ext uri="{BB962C8B-B14F-4D97-AF65-F5344CB8AC3E}">
        <p14:creationId xmlns:p14="http://schemas.microsoft.com/office/powerpoint/2010/main" val="1726786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F49A74-2877-4EEA-B4D2-558FB0FAC714}" type="datetimeFigureOut">
              <a:rPr lang="en-GB" smtClean="0"/>
              <a:t>14/10/2018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16BE58-8237-428C-B199-755789009D6D}" type="slidenum">
              <a:rPr lang="en-GB" smtClean="0"/>
              <a:t>‹#›</a:t>
            </a:fld>
            <a:endParaRPr lang="en-GB"/>
          </a:p>
        </p:txBody>
      </p:sp>
    </p:spTree>
    <p:extLst>
      <p:ext uri="{BB962C8B-B14F-4D97-AF65-F5344CB8AC3E}">
        <p14:creationId xmlns:p14="http://schemas.microsoft.com/office/powerpoint/2010/main" val="154199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F49A74-2877-4EEA-B4D2-558FB0FAC714}" type="datetimeFigureOut">
              <a:rPr lang="en-GB" smtClean="0"/>
              <a:t>14/10/2018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16BE58-8237-428C-B199-755789009D6D}" type="slidenum">
              <a:rPr lang="en-GB" smtClean="0"/>
              <a:t>‹#›</a:t>
            </a:fld>
            <a:endParaRPr lang="en-GB"/>
          </a:p>
        </p:txBody>
      </p:sp>
    </p:spTree>
    <p:extLst>
      <p:ext uri="{BB962C8B-B14F-4D97-AF65-F5344CB8AC3E}">
        <p14:creationId xmlns:p14="http://schemas.microsoft.com/office/powerpoint/2010/main" val="3913806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F49A74-2877-4EEA-B4D2-558FB0FAC714}" type="datetimeFigureOut">
              <a:rPr lang="en-GB" smtClean="0"/>
              <a:t>14/10/2018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6BE58-8237-428C-B199-755789009D6D}" type="slidenum">
              <a:rPr lang="en-GB" smtClean="0"/>
              <a:t>‹#›</a:t>
            </a:fld>
            <a:endParaRPr lang="en-GB"/>
          </a:p>
        </p:txBody>
      </p:sp>
    </p:spTree>
    <p:extLst>
      <p:ext uri="{BB962C8B-B14F-4D97-AF65-F5344CB8AC3E}">
        <p14:creationId xmlns:p14="http://schemas.microsoft.com/office/powerpoint/2010/main" val="105322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latin typeface="Times New Roman" pitchFamily="18" charset="0"/>
                <a:cs typeface="Times New Roman" pitchFamily="18" charset="0"/>
              </a:rPr>
              <a:t>Target audience</a:t>
            </a:r>
            <a:endParaRPr lang="en-GB" dirty="0">
              <a:latin typeface="Times New Roman" pitchFamily="18" charset="0"/>
              <a:cs typeface="Times New Roman" pitchFamily="18" charset="0"/>
            </a:endParaRPr>
          </a:p>
        </p:txBody>
      </p:sp>
      <p:sp>
        <p:nvSpPr>
          <p:cNvPr id="3" name="Subtitle 2"/>
          <p:cNvSpPr>
            <a:spLocks noGrp="1"/>
          </p:cNvSpPr>
          <p:nvPr>
            <p:ph type="subTitle" idx="1"/>
          </p:nvPr>
        </p:nvSpPr>
        <p:spPr>
          <a:xfrm>
            <a:off x="1403648" y="3501008"/>
            <a:ext cx="6400800" cy="1752600"/>
          </a:xfrm>
        </p:spPr>
        <p:txBody>
          <a:bodyPr>
            <a:normAutofit/>
          </a:bodyPr>
          <a:lstStyle/>
          <a:p>
            <a:r>
              <a:rPr lang="en-GB" sz="2400" dirty="0" smtClean="0">
                <a:latin typeface="Times New Roman" pitchFamily="18" charset="0"/>
                <a:cs typeface="Times New Roman" pitchFamily="18" charset="0"/>
              </a:rPr>
              <a:t>For the 2D adversarial game</a:t>
            </a:r>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2264469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pitchFamily="18" charset="0"/>
                <a:cs typeface="Times New Roman" pitchFamily="18" charset="0"/>
              </a:rPr>
              <a:t>Age group</a:t>
            </a:r>
            <a:endParaRPr lang="en-GB"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GB" sz="2000" dirty="0" smtClean="0"/>
              <a:t>	</a:t>
            </a:r>
          </a:p>
          <a:p>
            <a:pPr marL="0" indent="0">
              <a:buNone/>
            </a:pPr>
            <a:r>
              <a:rPr lang="en-GB" sz="2000" dirty="0">
                <a:latin typeface="Times New Roman" pitchFamily="18" charset="0"/>
                <a:cs typeface="Times New Roman" pitchFamily="18" charset="0"/>
              </a:rPr>
              <a:t>	</a:t>
            </a:r>
            <a:endParaRPr lang="en-GB" sz="2000" dirty="0" smtClean="0">
              <a:latin typeface="Times New Roman" pitchFamily="18" charset="0"/>
              <a:cs typeface="Times New Roman" pitchFamily="18" charset="0"/>
            </a:endParaRPr>
          </a:p>
          <a:p>
            <a:pPr marL="0" indent="0">
              <a:buNone/>
            </a:pPr>
            <a:endParaRPr lang="en-GB" sz="2000" dirty="0">
              <a:latin typeface="Times New Roman" pitchFamily="18" charset="0"/>
              <a:cs typeface="Times New Roman" pitchFamily="18" charset="0"/>
            </a:endParaRPr>
          </a:p>
          <a:p>
            <a:pPr marL="0" indent="0">
              <a:buNone/>
            </a:pPr>
            <a:r>
              <a:rPr lang="en-GB" sz="2000" dirty="0" smtClean="0">
                <a:latin typeface="Times New Roman" pitchFamily="18" charset="0"/>
                <a:cs typeface="Times New Roman" pitchFamily="18" charset="0"/>
              </a:rPr>
              <a:t>	The targeted market is relatively wide, as the game in topic is a 2D competitive game.</a:t>
            </a:r>
          </a:p>
          <a:p>
            <a:pPr marL="0" indent="0">
              <a:buNone/>
            </a:pPr>
            <a:endParaRPr lang="en-GB" sz="2000" dirty="0">
              <a:latin typeface="Times New Roman" pitchFamily="18" charset="0"/>
              <a:cs typeface="Times New Roman" pitchFamily="18" charset="0"/>
            </a:endParaRPr>
          </a:p>
          <a:p>
            <a:pPr marL="0" indent="0">
              <a:buNone/>
            </a:pPr>
            <a:r>
              <a:rPr lang="en-GB" sz="2000" dirty="0" smtClean="0">
                <a:latin typeface="Times New Roman" pitchFamily="18" charset="0"/>
                <a:cs typeface="Times New Roman" pitchFamily="18" charset="0"/>
              </a:rPr>
              <a:t>	However, because some game-modes might feature mild violence, in general we are looking at people over the age of 15. In addition, the game we are creating and the features we are looking to incorporate are designed around competitiveness, meaning the most skilled player wins. </a:t>
            </a:r>
            <a:endParaRPr lang="en-GB" sz="2000" dirty="0">
              <a:latin typeface="Times New Roman" pitchFamily="18" charset="0"/>
              <a:cs typeface="Times New Roman" pitchFamily="18" charset="0"/>
            </a:endParaRPr>
          </a:p>
          <a:p>
            <a:pPr marL="0" indent="0">
              <a:buNone/>
            </a:pPr>
            <a:r>
              <a:rPr lang="en-GB" sz="2000" dirty="0" smtClean="0">
                <a:latin typeface="Times New Roman" pitchFamily="18" charset="0"/>
                <a:cs typeface="Times New Roman" pitchFamily="18" charset="0"/>
              </a:rPr>
              <a:t>	 </a:t>
            </a:r>
          </a:p>
          <a:p>
            <a:pPr marL="0" indent="0">
              <a:buNone/>
            </a:pPr>
            <a:endParaRPr lang="en-GB" sz="2000" dirty="0">
              <a:latin typeface="Times New Roman" pitchFamily="18" charset="0"/>
              <a:cs typeface="Times New Roman" pitchFamily="18" charset="0"/>
            </a:endParaRPr>
          </a:p>
          <a:p>
            <a:pPr marL="0" indent="0">
              <a:buNone/>
            </a:pPr>
            <a:r>
              <a:rPr lang="en-GB" sz="2000" dirty="0" smtClean="0">
                <a:latin typeface="Times New Roman" pitchFamily="18" charset="0"/>
                <a:cs typeface="Times New Roman" pitchFamily="18" charset="0"/>
              </a:rPr>
              <a:t>	</a:t>
            </a:r>
            <a:endParaRPr lang="en-GB" sz="2000" dirty="0">
              <a:latin typeface="Times New Roman" pitchFamily="18" charset="0"/>
              <a:cs typeface="Times New Roman" pitchFamily="18" charset="0"/>
            </a:endParaRPr>
          </a:p>
          <a:p>
            <a:pPr marL="0" indent="0">
              <a:buNone/>
            </a:pPr>
            <a:endParaRPr lang="en-GB" sz="2000" dirty="0"/>
          </a:p>
        </p:txBody>
      </p:sp>
    </p:spTree>
    <p:extLst>
      <p:ext uri="{BB962C8B-B14F-4D97-AF65-F5344CB8AC3E}">
        <p14:creationId xmlns:p14="http://schemas.microsoft.com/office/powerpoint/2010/main" val="3623054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Mild violence </a:t>
            </a:r>
          </a:p>
          <a:p>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Theme that probably won’t appeal to the younger audience (kids)</a:t>
            </a:r>
          </a:p>
          <a:p>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Competitiveness – skill based</a:t>
            </a:r>
          </a:p>
          <a:p>
            <a:endParaRPr lang="en-GB" dirty="0">
              <a:latin typeface="Times New Roman" pitchFamily="18" charset="0"/>
              <a:cs typeface="Times New Roman" pitchFamily="18" charset="0"/>
            </a:endParaRPr>
          </a:p>
          <a:p>
            <a:pPr marL="0" indent="0">
              <a:buNone/>
            </a:pPr>
            <a:r>
              <a:rPr lang="en-GB" dirty="0" smtClean="0">
                <a:latin typeface="Times New Roman" pitchFamily="18" charset="0"/>
                <a:cs typeface="Times New Roman" pitchFamily="18" charset="0"/>
              </a:rPr>
              <a:t>	Essentially, we are looking at people aged 15 and over.</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1734551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pitchFamily="18" charset="0"/>
                <a:cs typeface="Times New Roman" pitchFamily="18" charset="0"/>
              </a:rPr>
              <a:t>Abilities required</a:t>
            </a:r>
            <a:endParaRPr lang="en-GB"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2D </a:t>
            </a:r>
            <a:r>
              <a:rPr lang="en-GB" dirty="0" err="1" smtClean="0">
                <a:latin typeface="Times New Roman" pitchFamily="18" charset="0"/>
                <a:cs typeface="Times New Roman" pitchFamily="18" charset="0"/>
              </a:rPr>
              <a:t>platformer</a:t>
            </a:r>
            <a:r>
              <a:rPr lang="en-GB" dirty="0" smtClean="0">
                <a:latin typeface="Times New Roman" pitchFamily="18" charset="0"/>
                <a:cs typeface="Times New Roman" pitchFamily="18" charset="0"/>
              </a:rPr>
              <a:t> game means the controls are few</a:t>
            </a:r>
          </a:p>
          <a:p>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Easy to learn controls</a:t>
            </a:r>
          </a:p>
          <a:p>
            <a:endParaRPr lang="en-GB" dirty="0">
              <a:latin typeface="Times New Roman" pitchFamily="18" charset="0"/>
              <a:cs typeface="Times New Roman" pitchFamily="18" charset="0"/>
            </a:endParaRPr>
          </a:p>
          <a:p>
            <a:r>
              <a:rPr lang="en-GB" dirty="0" smtClean="0">
                <a:latin typeface="Times New Roman" pitchFamily="18" charset="0"/>
                <a:cs typeface="Times New Roman" pitchFamily="18" charset="0"/>
              </a:rPr>
              <a:t>Difficult to master</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1632625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pitchFamily="18" charset="0"/>
                <a:cs typeface="Times New Roman" pitchFamily="18" charset="0"/>
              </a:rPr>
              <a:t>Audience</a:t>
            </a:r>
            <a:endParaRPr lang="en-GB"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GB" dirty="0" smtClean="0">
                <a:latin typeface="Times New Roman" pitchFamily="18" charset="0"/>
                <a:cs typeface="Times New Roman" pitchFamily="18" charset="0"/>
              </a:rPr>
              <a:t>As the game is easy to learn, it will appeal to the more casual players – people fun</a:t>
            </a:r>
          </a:p>
          <a:p>
            <a:endParaRPr lang="en-GB" dirty="0">
              <a:latin typeface="Times New Roman" pitchFamily="18" charset="0"/>
              <a:cs typeface="Times New Roman" pitchFamily="18" charset="0"/>
            </a:endParaRPr>
          </a:p>
          <a:p>
            <a:r>
              <a:rPr lang="en-GB" dirty="0" smtClean="0">
                <a:latin typeface="Times New Roman" pitchFamily="18" charset="0"/>
                <a:cs typeface="Times New Roman" pitchFamily="18" charset="0"/>
              </a:rPr>
              <a:t>Difficult to master (map awareness, controls, tactics) – will also appeal to the more </a:t>
            </a:r>
            <a:r>
              <a:rPr lang="en-GB" dirty="0" err="1" smtClean="0">
                <a:latin typeface="Times New Roman" pitchFamily="18" charset="0"/>
                <a:cs typeface="Times New Roman" pitchFamily="18" charset="0"/>
              </a:rPr>
              <a:t>hardcore</a:t>
            </a:r>
            <a:r>
              <a:rPr lang="en-GB" dirty="0" smtClean="0">
                <a:latin typeface="Times New Roman" pitchFamily="18" charset="0"/>
                <a:cs typeface="Times New Roman" pitchFamily="18" charset="0"/>
              </a:rPr>
              <a:t>, competitive players</a:t>
            </a:r>
          </a:p>
          <a:p>
            <a:endParaRPr lang="en-GB" dirty="0">
              <a:latin typeface="Times New Roman" pitchFamily="18" charset="0"/>
              <a:cs typeface="Times New Roman" pitchFamily="18" charset="0"/>
            </a:endParaRPr>
          </a:p>
          <a:p>
            <a:pPr marL="0" indent="0">
              <a:buNone/>
            </a:pPr>
            <a:r>
              <a:rPr lang="en-GB" dirty="0" smtClean="0">
                <a:latin typeface="Times New Roman" pitchFamily="18" charset="0"/>
                <a:cs typeface="Times New Roman" pitchFamily="18" charset="0"/>
              </a:rPr>
              <a:t>	Both casual players looking for fun and the competitive </a:t>
            </a:r>
            <a:r>
              <a:rPr lang="en-GB" dirty="0" err="1" smtClean="0">
                <a:latin typeface="Times New Roman" pitchFamily="18" charset="0"/>
                <a:cs typeface="Times New Roman" pitchFamily="18" charset="0"/>
              </a:rPr>
              <a:t>hardcore</a:t>
            </a:r>
            <a:r>
              <a:rPr lang="en-GB" dirty="0" smtClean="0">
                <a:latin typeface="Times New Roman" pitchFamily="18" charset="0"/>
                <a:cs typeface="Times New Roman" pitchFamily="18" charset="0"/>
              </a:rPr>
              <a:t> players will enjoy it.</a:t>
            </a:r>
          </a:p>
        </p:txBody>
      </p:sp>
    </p:spTree>
    <p:extLst>
      <p:ext uri="{BB962C8B-B14F-4D97-AF65-F5344CB8AC3E}">
        <p14:creationId xmlns:p14="http://schemas.microsoft.com/office/powerpoint/2010/main" val="2463302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86</Words>
  <Application>Microsoft Office PowerPoint</Application>
  <PresentationFormat>On-screen Show (4:3)</PresentationFormat>
  <Paragraphs>33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Target audience</vt:lpstr>
      <vt:lpstr>Age group</vt:lpstr>
      <vt:lpstr>PowerPoint Presentation</vt:lpstr>
      <vt:lpstr>Abilities required</vt:lpstr>
      <vt:lpstr>Audience</vt:lpstr>
    </vt:vector>
  </TitlesOfParts>
  <Company>University Of Suffolk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Target audience</dc:title>
  <dc:creator>Ciobanu Ionut</dc:creator>
  <cp:lastModifiedBy>Ciobanu Ionut</cp:lastModifiedBy>
  <cp:revision>2</cp:revision>
  <dcterms:created xsi:type="dcterms:W3CDTF">2018-10-14T20:38:51Z</dcterms:created>
  <dcterms:modified xsi:type="dcterms:W3CDTF">2018-10-14T20:59:01Z</dcterms:modified>
</cp:coreProperties>
</file>