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1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7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5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9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4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9A40-9FFD-48A2-A37A-E003DB80B81A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55D1-83D2-40DA-AE60-1297F96E4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heme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42088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 the competitive game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Imagini pentru shadow theme platform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"/>
            <a:ext cx="4567017" cy="25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ini pentru limb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ini pentru limb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 descr="C:\Users\John\Desktop\68420152-limbo-wallpapers-8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9030"/>
            <a:ext cx="6300192" cy="42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ini pentru 2d shadow stages platformer the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017" y="7936"/>
            <a:ext cx="4576983" cy="25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ini pentru donkey kong country returns shadow st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8" r="25375"/>
          <a:stretch/>
        </p:blipFill>
        <p:spPr bwMode="auto">
          <a:xfrm>
            <a:off x="5630332" y="2569028"/>
            <a:ext cx="3513668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art style I have chosen to use for this project is an abstract shadow-like one based on silhouettes and used in infamous titles such as ‘Limbo’ or ‘Donkey Kong Country Returns’.</a:t>
            </a: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The reasons for choosing this theme are as </a:t>
            </a: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ollows: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2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1. It is refreshing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Most ‘</a:t>
            </a:r>
            <a:r>
              <a:rPr lang="en-GB" sz="3600" dirty="0" err="1" smtClean="0">
                <a:latin typeface="Times New Roman" pitchFamily="18" charset="0"/>
                <a:cs typeface="Times New Roman" pitchFamily="18" charset="0"/>
              </a:rPr>
              <a:t>platformer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’ titles out there are using vividly coloured styles instead of monochrome</a:t>
            </a:r>
          </a:p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Although relatively new, since the release of ‘Limbo’ in 2010, a lot of games have since adopted the simple monochrome theme, meaning it’s been appealing to the gamers out there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2. Simple yet efficient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Considering we are time constrained, the shadow theme is the best choice as the assets are easier to design - meaning more time left to focus on polishing the game rather than delivering an unfinished product, as Dan said.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3. Animations and gameplay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Easier to realise animations considering we will have multiple characters on the screen at all times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Allows for focusing on the actual gameplay, on the action happening on the screen rather than the graphics </a:t>
            </a:r>
          </a:p>
        </p:txBody>
      </p:sp>
    </p:spTree>
    <p:extLst>
      <p:ext uri="{BB962C8B-B14F-4D97-AF65-F5344CB8AC3E}">
        <p14:creationId xmlns:p14="http://schemas.microsoft.com/office/powerpoint/2010/main" val="41442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Theme </vt:lpstr>
      <vt:lpstr>PowerPoint Presentation</vt:lpstr>
      <vt:lpstr>PowerPoint Presentation</vt:lpstr>
      <vt:lpstr>1. It is refreshing</vt:lpstr>
      <vt:lpstr>2. Simple yet efficient</vt:lpstr>
      <vt:lpstr>3. Animations and gameplay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Theme</dc:title>
  <dc:creator>Ciobanu Ionut</dc:creator>
  <cp:lastModifiedBy>Ciobanu Ionut</cp:lastModifiedBy>
  <cp:revision>5</cp:revision>
  <dcterms:created xsi:type="dcterms:W3CDTF">2018-10-14T19:13:41Z</dcterms:created>
  <dcterms:modified xsi:type="dcterms:W3CDTF">2018-10-14T19:56:20Z</dcterms:modified>
</cp:coreProperties>
</file>