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Item scoring mechanic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Points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points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Points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cylinder"/>
        <c:axId val="50956160"/>
        <c:axId val="59144064"/>
        <c:axId val="0"/>
      </c:bar3DChart>
      <c:catAx>
        <c:axId val="50956160"/>
        <c:scaling>
          <c:orientation val="minMax"/>
        </c:scaling>
        <c:delete val="0"/>
        <c:axPos val="l"/>
        <c:majorTickMark val="none"/>
        <c:minorTickMark val="none"/>
        <c:tickLblPos val="nextTo"/>
        <c:crossAx val="59144064"/>
        <c:crosses val="autoZero"/>
        <c:auto val="1"/>
        <c:lblAlgn val="ctr"/>
        <c:lblOffset val="100"/>
        <c:noMultiLvlLbl val="0"/>
      </c:catAx>
      <c:valAx>
        <c:axId val="59144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9561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Round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Round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55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Round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75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Round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150</c:v>
                </c:pt>
                <c:pt idx="1">
                  <c:v>60</c:v>
                </c:pt>
                <c:pt idx="2">
                  <c:v>90</c:v>
                </c:pt>
                <c:pt idx="3">
                  <c:v>100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275</c:v>
                </c:pt>
                <c:pt idx="1">
                  <c:v>235</c:v>
                </c:pt>
                <c:pt idx="2">
                  <c:v>240</c:v>
                </c:pt>
                <c:pt idx="3">
                  <c:v>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98016"/>
        <c:axId val="50924544"/>
      </c:barChart>
      <c:catAx>
        <c:axId val="50198016"/>
        <c:scaling>
          <c:orientation val="minMax"/>
        </c:scaling>
        <c:delete val="0"/>
        <c:axPos val="b"/>
        <c:majorTickMark val="out"/>
        <c:minorTickMark val="none"/>
        <c:tickLblPos val="nextTo"/>
        <c:crossAx val="50924544"/>
        <c:crosses val="autoZero"/>
        <c:auto val="1"/>
        <c:lblAlgn val="ctr"/>
        <c:lblOffset val="100"/>
        <c:noMultiLvlLbl val="0"/>
      </c:catAx>
      <c:valAx>
        <c:axId val="5092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198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3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8126-A37D-4BA9-97AB-8B4727365F39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7410-7B7C-4D9B-85B7-EFC49D920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Mechanics</a:t>
            </a:r>
            <a:endParaRPr lang="en-GB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803" y="2348880"/>
            <a:ext cx="7691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Three different items available to 4 players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Each item scores differently (some give more, some less)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Each item comes with pros and cons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Touching (bumping) into another player steals the item from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There is no penalty for getting the item stolen from you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Mechanics: rewarding the players that do well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53862980"/>
              </p:ext>
            </p:extLst>
          </p:nvPr>
        </p:nvGraphicFramePr>
        <p:xfrm>
          <a:off x="395536" y="1484784"/>
          <a:ext cx="8136904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1373" y="5013176"/>
            <a:ext cx="7866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Able to drop the item whenever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If you reach the last 5 seconds, you get bonus points for holding the item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Drop the item right before 20s – highest bonus.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Hold the item over 20s – automatically drop the item and get a penalty; no extra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4252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Mechanics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61304"/>
              </p:ext>
            </p:extLst>
          </p:nvPr>
        </p:nvGraphicFramePr>
        <p:xfrm>
          <a:off x="395536" y="1397000"/>
          <a:ext cx="8352928" cy="51283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4104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ITEMS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4104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ROUNDS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82086"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  <a:endParaRPr lang="en-GB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algn="ctr"/>
                      <a:r>
                        <a:rPr lang="en-GB" sz="2400" b="1" dirty="0" smtClean="0"/>
                        <a:t>FAST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2400" b="1" dirty="0" smtClean="0"/>
                        <a:t>NORMAL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algn="ctr"/>
                      <a:r>
                        <a:rPr lang="en-GB" sz="2400" b="1" dirty="0" smtClean="0"/>
                        <a:t>SLOW</a:t>
                      </a:r>
                      <a:endParaRPr lang="en-GB" sz="2400" b="1" dirty="0"/>
                    </a:p>
                  </a:txBody>
                  <a:tcPr/>
                </a:tc>
              </a:tr>
              <a:tr h="1282086">
                <a:tc>
                  <a:txBody>
                    <a:bodyPr/>
                    <a:lstStyle/>
                    <a:p>
                      <a:pPr algn="ctr"/>
                      <a:endParaRPr lang="en-GB" sz="3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sz="3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en-GB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GB" dirty="0" smtClean="0"/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GB" sz="2400" b="1" dirty="0" smtClean="0"/>
                        <a:t>HIGH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algn="ctr"/>
                      <a:r>
                        <a:rPr lang="en-GB" sz="2400" b="1" dirty="0" smtClean="0"/>
                        <a:t>NORMAL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2400" b="1" dirty="0" smtClean="0"/>
                        <a:t>LOW</a:t>
                      </a:r>
                      <a:endParaRPr lang="en-GB" sz="2400" b="1" dirty="0"/>
                    </a:p>
                  </a:txBody>
                  <a:tcPr/>
                </a:tc>
              </a:tr>
              <a:tr h="1282086"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en-GB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John\OneDrive\University Work\THIRD YEAR\Game_Project\Artwork\Prototype_Items\Fast_i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00282"/>
            <a:ext cx="1042194" cy="104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OneDrive\University Work\THIRD YEAR\Game_Project\Artwork\Prototype_Items\normal_ite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63" y="1500282"/>
            <a:ext cx="1011197" cy="101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OneDrive\University Work\THIRD YEAR\Game_Project\Artwork\Prototype_Items\slow_it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77728"/>
            <a:ext cx="1061368" cy="106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hn\Desktop\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471" y="5653296"/>
            <a:ext cx="144016" cy="41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John\Desktop\vec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84" y="5482899"/>
            <a:ext cx="261954" cy="75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ohn\Desktop\vec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48" y="5264151"/>
            <a:ext cx="432048" cy="124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6294" y="980728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 points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95133" y="980728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 points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980728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0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/>
          <a:lstStyle/>
          <a:p>
            <a:r>
              <a:rPr lang="en-GB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Reward Schedules</a:t>
            </a:r>
            <a:endParaRPr lang="en-GB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33220"/>
              </p:ext>
            </p:extLst>
          </p:nvPr>
        </p:nvGraphicFramePr>
        <p:xfrm>
          <a:off x="611561" y="1397000"/>
          <a:ext cx="8136902" cy="46962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67659"/>
                <a:gridCol w="1866262"/>
                <a:gridCol w="2164864"/>
                <a:gridCol w="2538117"/>
              </a:tblGrid>
              <a:tr h="156543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56543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</a:p>
                    <a:p>
                      <a:pPr algn="ctr"/>
                      <a:r>
                        <a:rPr lang="en-GB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</a:p>
                    <a:p>
                      <a:pPr algn="ctr"/>
                      <a:r>
                        <a:rPr lang="en-GB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en-GB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65432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150 pts.</a:t>
                      </a:r>
                      <a:endParaRPr lang="en-GB" sz="3200" b="1" dirty="0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effectLst>
                            <a:glow rad="1397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200 pts.</a:t>
                      </a:r>
                      <a:endParaRPr lang="en-GB" sz="3200" b="1" dirty="0">
                        <a:effectLst>
                          <a:glow rad="1397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effectLst>
                            <a:glow rad="101600">
                              <a:srgbClr val="FF0000">
                                <a:alpha val="60000"/>
                              </a:srgb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250 pts.</a:t>
                      </a:r>
                      <a:endParaRPr lang="en-GB" sz="3200" b="1" dirty="0">
                        <a:effectLst>
                          <a:glow rad="101600">
                            <a:srgbClr val="FF0000">
                              <a:alpha val="60000"/>
                            </a:srgb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sz="3200" b="1" dirty="0" smtClean="0">
                          <a:effectLst>
                            <a:glow rad="482600">
                              <a:srgbClr val="C00000">
                                <a:alpha val="74000"/>
                              </a:srgb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400 pts.</a:t>
                      </a:r>
                      <a:endParaRPr lang="en-GB" sz="3200" b="1" dirty="0">
                        <a:effectLst>
                          <a:glow rad="482600">
                            <a:srgbClr val="C00000">
                              <a:alpha val="74000"/>
                            </a:srgb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91834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b="1" baseline="30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GB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ROUND</a:t>
            </a:r>
            <a:endParaRPr lang="en-GB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88547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b="1" baseline="30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ROUND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1467" y="18854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ROUND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92" y="1885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ROUND</a:t>
            </a:r>
            <a:endParaRPr lang="en-GB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069" y="342900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endParaRPr lang="en-GB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7414" y="3429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PHYSICS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342900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18056 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2206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4.44444E-6 L -0.41233 0.00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89348842"/>
              </p:ext>
            </p:extLst>
          </p:nvPr>
        </p:nvGraphicFramePr>
        <p:xfrm>
          <a:off x="179512" y="260648"/>
          <a:ext cx="8568952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88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158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Mechanics</vt:lpstr>
      <vt:lpstr>    Mechanics: rewarding the players that do well</vt:lpstr>
      <vt:lpstr>PowerPoint Presentation</vt:lpstr>
      <vt:lpstr>Reward Schedules</vt:lpstr>
      <vt:lpstr>PowerPoint Presentation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 Schedules</dc:title>
  <dc:creator>Ciobanu Ionut</dc:creator>
  <cp:lastModifiedBy>Ciobanu Ionut</cp:lastModifiedBy>
  <cp:revision>13</cp:revision>
  <dcterms:created xsi:type="dcterms:W3CDTF">2018-11-09T14:26:51Z</dcterms:created>
  <dcterms:modified xsi:type="dcterms:W3CDTF">2018-11-09T17:41:47Z</dcterms:modified>
</cp:coreProperties>
</file>