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5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5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7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3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4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C3B5-25B6-4C80-8A9D-03EE84400DF8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143F-5A2C-4E6D-A940-C13742111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0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Psychographics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756084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Achievers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achieving the goals of the game, looking for challenge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Killers – looking for competition, imposing themselves to others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Game Pleasures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53136"/>
            <a:ext cx="7271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Challenge – accomplishing tasks, solving puzzles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Discovery – looking for a clever strategy to win the game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Target Market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Semi hard-core to hard-core gamers, competitive players, people looking for a challenge or looking to show off their skills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Gender: Males mostly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Age range: 15 - 35</a:t>
            </a:r>
          </a:p>
        </p:txBody>
      </p:sp>
    </p:spTree>
    <p:extLst>
      <p:ext uri="{BB962C8B-B14F-4D97-AF65-F5344CB8AC3E}">
        <p14:creationId xmlns:p14="http://schemas.microsoft.com/office/powerpoint/2010/main" val="161399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Colour palette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Dark platforms and characters with colourful details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Colourful background based on the multiple shades of a single colour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4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Psychographics</vt:lpstr>
      <vt:lpstr>Target Market</vt:lpstr>
      <vt:lpstr>Colour palette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Psychographics</dc:title>
  <dc:creator>Ciobanu Ionut</dc:creator>
  <cp:lastModifiedBy>Ciobanu Ionut</cp:lastModifiedBy>
  <cp:revision>3</cp:revision>
  <dcterms:created xsi:type="dcterms:W3CDTF">2018-11-11T17:19:03Z</dcterms:created>
  <dcterms:modified xsi:type="dcterms:W3CDTF">2018-11-11T18:12:09Z</dcterms:modified>
</cp:coreProperties>
</file>