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665044-059C-4EEA-9B1F-B7E3B4453C07}" type="datetimeFigureOut">
              <a:rPr lang="en-GB" smtClean="0"/>
              <a:t>30/11/2018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65044-059C-4EEA-9B1F-B7E3B4453C07}" type="datetimeFigureOut">
              <a:rPr lang="en-GB" smtClean="0"/>
              <a:t>30/11/2018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65044-059C-4EEA-9B1F-B7E3B4453C07}" type="datetimeFigureOut">
              <a:rPr lang="en-GB" smtClean="0"/>
              <a:t>30/11/2018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65044-059C-4EEA-9B1F-B7E3B4453C07}" type="datetimeFigureOut">
              <a:rPr lang="en-GB" smtClean="0"/>
              <a:t>30/11/2018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665044-059C-4EEA-9B1F-B7E3B4453C07}" type="datetimeFigureOut">
              <a:rPr lang="en-GB" smtClean="0"/>
              <a:t>30/11/2018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665044-059C-4EEA-9B1F-B7E3B4453C07}" type="datetimeFigureOut">
              <a:rPr lang="en-GB" smtClean="0"/>
              <a:t>30/11/2018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665044-059C-4EEA-9B1F-B7E3B4453C07}" type="datetimeFigureOut">
              <a:rPr lang="en-GB" smtClean="0"/>
              <a:t>30/11/2018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665044-059C-4EEA-9B1F-B7E3B4453C07}" type="datetimeFigureOut">
              <a:rPr lang="en-GB" smtClean="0"/>
              <a:t>30/11/2018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665044-059C-4EEA-9B1F-B7E3B4453C07}" type="datetimeFigureOut">
              <a:rPr lang="en-GB" smtClean="0"/>
              <a:t>30/11/2018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9A09AA-0F16-4705-851D-B25061C97E5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665044-059C-4EEA-9B1F-B7E3B4453C07}" type="datetimeFigureOut">
              <a:rPr lang="en-GB" smtClean="0"/>
              <a:t>30/11/2018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9A09AA-0F16-4705-851D-B25061C97E57}"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1665044-059C-4EEA-9B1F-B7E3B4453C07}" type="datetimeFigureOut">
              <a:rPr lang="en-GB" smtClean="0"/>
              <a:t>30/11/2018</a:t>
            </a:fld>
            <a:endParaRPr lang="en-GB"/>
          </a:p>
        </p:txBody>
      </p:sp>
      <p:sp>
        <p:nvSpPr>
          <p:cNvPr id="9" name="Slide Number Placeholder 8"/>
          <p:cNvSpPr>
            <a:spLocks noGrp="1"/>
          </p:cNvSpPr>
          <p:nvPr>
            <p:ph type="sldNum" sz="quarter" idx="11"/>
          </p:nvPr>
        </p:nvSpPr>
        <p:spPr/>
        <p:txBody>
          <a:bodyPr/>
          <a:lstStyle/>
          <a:p>
            <a:fld id="{819A09AA-0F16-4705-851D-B25061C97E57}"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19A09AA-0F16-4705-851D-B25061C97E57}"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1665044-059C-4EEA-9B1F-B7E3B4453C07}" type="datetimeFigureOut">
              <a:rPr lang="en-GB" smtClean="0"/>
              <a:t>30/11/2018</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060848"/>
            <a:ext cx="7772400" cy="1470025"/>
          </a:xfrm>
        </p:spPr>
        <p:txBody>
          <a:bodyPr/>
          <a:lstStyle/>
          <a:p>
            <a:r>
              <a:rPr lang="en-GB" dirty="0" smtClean="0">
                <a:latin typeface="Times New Roman" pitchFamily="18" charset="0"/>
                <a:cs typeface="Times New Roman" pitchFamily="18" charset="0"/>
              </a:rPr>
              <a:t>Research on similar games and their mechanics</a:t>
            </a: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1835696" y="5445224"/>
            <a:ext cx="6400800" cy="1752600"/>
          </a:xfrm>
        </p:spPr>
        <p:txBody>
          <a:bodyPr>
            <a:normAutofit/>
          </a:bodyPr>
          <a:lstStyle/>
          <a:p>
            <a:pPr algn="r"/>
            <a:r>
              <a:rPr lang="en-GB" sz="2000" dirty="0" err="1" smtClean="0">
                <a:solidFill>
                  <a:schemeClr val="tx1">
                    <a:lumMod val="65000"/>
                    <a:lumOff val="35000"/>
                  </a:schemeClr>
                </a:solidFill>
                <a:latin typeface="Times New Roman" pitchFamily="18" charset="0"/>
                <a:cs typeface="Times New Roman" pitchFamily="18" charset="0"/>
              </a:rPr>
              <a:t>Ionut</a:t>
            </a:r>
            <a:r>
              <a:rPr lang="en-GB" sz="2000" dirty="0" smtClean="0">
                <a:solidFill>
                  <a:schemeClr val="tx1">
                    <a:lumMod val="65000"/>
                    <a:lumOff val="35000"/>
                  </a:schemeClr>
                </a:solidFill>
                <a:latin typeface="Times New Roman" pitchFamily="18" charset="0"/>
                <a:cs typeface="Times New Roman" pitchFamily="18" charset="0"/>
              </a:rPr>
              <a:t> </a:t>
            </a:r>
            <a:r>
              <a:rPr lang="en-GB" sz="2000" dirty="0" err="1" smtClean="0">
                <a:solidFill>
                  <a:schemeClr val="tx1">
                    <a:lumMod val="65000"/>
                    <a:lumOff val="35000"/>
                  </a:schemeClr>
                </a:solidFill>
                <a:latin typeface="Times New Roman" pitchFamily="18" charset="0"/>
                <a:cs typeface="Times New Roman" pitchFamily="18" charset="0"/>
              </a:rPr>
              <a:t>Ciobanu</a:t>
            </a:r>
            <a:endParaRPr lang="en-GB" sz="2000" dirty="0" smtClean="0">
              <a:solidFill>
                <a:schemeClr val="tx1">
                  <a:lumMod val="65000"/>
                  <a:lumOff val="35000"/>
                </a:schemeClr>
              </a:solidFill>
              <a:latin typeface="Times New Roman" pitchFamily="18" charset="0"/>
              <a:cs typeface="Times New Roman" pitchFamily="18" charset="0"/>
            </a:endParaRPr>
          </a:p>
          <a:p>
            <a:pPr algn="r"/>
            <a:r>
              <a:rPr lang="en-GB" sz="2000" dirty="0" smtClean="0">
                <a:solidFill>
                  <a:schemeClr val="tx1">
                    <a:lumMod val="65000"/>
                    <a:lumOff val="35000"/>
                  </a:schemeClr>
                </a:solidFill>
                <a:latin typeface="Times New Roman" pitchFamily="18" charset="0"/>
                <a:cs typeface="Times New Roman" pitchFamily="18" charset="0"/>
              </a:rPr>
              <a:t>Group 7</a:t>
            </a:r>
            <a:endParaRPr lang="en-GB" sz="2000"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4017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Speedrunners</a:t>
            </a:r>
            <a:r>
              <a:rPr lang="en-GB" dirty="0" smtClean="0"/>
              <a:t>’</a:t>
            </a:r>
            <a:endParaRPr lang="en-GB" dirty="0"/>
          </a:p>
        </p:txBody>
      </p:sp>
      <p:sp>
        <p:nvSpPr>
          <p:cNvPr id="3" name="Content Placeholder 2"/>
          <p:cNvSpPr>
            <a:spLocks noGrp="1"/>
          </p:cNvSpPr>
          <p:nvPr>
            <p:ph idx="1"/>
          </p:nvPr>
        </p:nvSpPr>
        <p:spPr/>
        <p:txBody>
          <a:bodyPr/>
          <a:lstStyle/>
          <a:p>
            <a:pPr marL="11430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Minimalist art style – gameplay is the focus, nobody stops in place to admire the platforms or the background.</a:t>
            </a: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The shrinking screen ‘time left’ mechanic is extremely interesting and can lead to tension and fun moments between the players. </a:t>
            </a: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No luck involved, all skill based mechanics. The most skilled player wins.</a:t>
            </a: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a:t>
            </a:r>
          </a:p>
          <a:p>
            <a:pPr marL="114300" indent="0">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62384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Brawlhalla</a:t>
            </a:r>
            <a:r>
              <a:rPr lang="en-GB" dirty="0" smtClean="0"/>
              <a:t>’</a:t>
            </a:r>
            <a:endParaRPr lang="en-GB" dirty="0"/>
          </a:p>
        </p:txBody>
      </p:sp>
      <p:sp>
        <p:nvSpPr>
          <p:cNvPr id="3" name="Content Placeholder 2"/>
          <p:cNvSpPr>
            <a:spLocks noGrp="1"/>
          </p:cNvSpPr>
          <p:nvPr>
            <p:ph idx="1"/>
          </p:nvPr>
        </p:nvSpPr>
        <p:spPr>
          <a:xfrm>
            <a:off x="457200" y="2420888"/>
            <a:ext cx="7620000" cy="3979912"/>
          </a:xfrm>
        </p:spPr>
        <p:txBody>
          <a:bodyPr>
            <a:normAutofit/>
          </a:bodyPr>
          <a:lstStyle/>
          <a:p>
            <a:r>
              <a:rPr lang="en-GB" sz="2400" dirty="0" smtClean="0">
                <a:latin typeface="Times New Roman" pitchFamily="18" charset="0"/>
                <a:cs typeface="Times New Roman" pitchFamily="18" charset="0"/>
              </a:rPr>
              <a:t>Competitive action </a:t>
            </a:r>
            <a:r>
              <a:rPr lang="en-GB" sz="2400" dirty="0" err="1" smtClean="0">
                <a:latin typeface="Times New Roman" pitchFamily="18" charset="0"/>
                <a:cs typeface="Times New Roman" pitchFamily="18" charset="0"/>
              </a:rPr>
              <a:t>platformer</a:t>
            </a:r>
            <a:r>
              <a:rPr lang="en-GB" sz="2400" dirty="0" smtClean="0">
                <a:latin typeface="Times New Roman" pitchFamily="18" charset="0"/>
                <a:cs typeface="Times New Roman" pitchFamily="18" charset="0"/>
              </a:rPr>
              <a:t> game</a:t>
            </a:r>
          </a:p>
          <a:p>
            <a:r>
              <a:rPr lang="en-GB" sz="2400" dirty="0" smtClean="0">
                <a:latin typeface="Times New Roman" pitchFamily="18" charset="0"/>
                <a:cs typeface="Times New Roman" pitchFamily="18" charset="0"/>
              </a:rPr>
              <a:t>Fast paced</a:t>
            </a:r>
          </a:p>
          <a:p>
            <a:r>
              <a:rPr lang="en-GB" sz="2400" dirty="0" smtClean="0">
                <a:latin typeface="Times New Roman" pitchFamily="18" charset="0"/>
                <a:cs typeface="Times New Roman" pitchFamily="18" charset="0"/>
              </a:rPr>
              <a:t>Skill based</a:t>
            </a:r>
          </a:p>
          <a:p>
            <a:r>
              <a:rPr lang="en-GB" sz="2400" dirty="0" smtClean="0">
                <a:latin typeface="Times New Roman" pitchFamily="18" charset="0"/>
                <a:cs typeface="Times New Roman" pitchFamily="18" charset="0"/>
              </a:rPr>
              <a:t>Fighting is the main mechanic (main focus of the game)</a:t>
            </a:r>
          </a:p>
          <a:p>
            <a:r>
              <a:rPr lang="en-GB" sz="2400" dirty="0" smtClean="0">
                <a:latin typeface="Times New Roman" pitchFamily="18" charset="0"/>
                <a:cs typeface="Times New Roman" pitchFamily="18" charset="0"/>
              </a:rPr>
              <a:t>High variety of moves to master</a:t>
            </a:r>
          </a:p>
          <a:p>
            <a:r>
              <a:rPr lang="en-GB" sz="2400" dirty="0" smtClean="0">
                <a:latin typeface="Times New Roman" pitchFamily="18" charset="0"/>
                <a:cs typeface="Times New Roman" pitchFamily="18" charset="0"/>
              </a:rPr>
              <a:t>Learn-practice-master loop</a:t>
            </a:r>
          </a:p>
          <a:p>
            <a:r>
              <a:rPr lang="en-GB" sz="2400" dirty="0" smtClean="0">
                <a:latin typeface="Times New Roman" pitchFamily="18" charset="0"/>
                <a:cs typeface="Times New Roman" pitchFamily="18" charset="0"/>
              </a:rPr>
              <a:t>Winner is the most skilled always</a:t>
            </a:r>
          </a:p>
          <a:p>
            <a:r>
              <a:rPr lang="en-GB" sz="2400" dirty="0" smtClean="0">
                <a:latin typeface="Times New Roman" pitchFamily="18" charset="0"/>
                <a:cs typeface="Times New Roman" pitchFamily="18" charset="0"/>
              </a:rPr>
              <a:t>Little to no luck involved</a:t>
            </a:r>
          </a:p>
          <a:p>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4188362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C:\Users\John\OneDrive\University Work\THIRD YEAR\Game_Project\Artwork\Brawlhalla-free-for-all-m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60432" cy="364502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hn\OneDrive\University Work\THIRD YEAR\Game_Project\Artwork\BrawlhallaPlayStation1-620x3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5024"/>
            <a:ext cx="8460432"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1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Brawlhalla</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marL="114300" indent="0">
              <a:buNone/>
            </a:pPr>
            <a:r>
              <a:rPr lang="en-GB" dirty="0" smtClean="0"/>
              <a:t>	</a:t>
            </a:r>
            <a:r>
              <a:rPr lang="en-GB" dirty="0" smtClean="0">
                <a:latin typeface="Times New Roman" pitchFamily="18" charset="0"/>
                <a:cs typeface="Times New Roman" pitchFamily="18" charset="0"/>
              </a:rPr>
              <a:t>Only luck element I managed to identify in the game is the ‘random’ weapon drop system, where one of the 2 available weapons for each hero drops on a random spot at a random time.</a:t>
            </a:r>
          </a:p>
          <a:p>
            <a:pPr marL="114300" indent="0">
              <a:buNone/>
            </a:pPr>
            <a:r>
              <a:rPr lang="en-GB" dirty="0" smtClean="0">
                <a:latin typeface="Times New Roman" pitchFamily="18" charset="0"/>
                <a:cs typeface="Times New Roman" pitchFamily="18" charset="0"/>
              </a:rPr>
              <a:t>You’re ‘lucky’ if the weapon that just dropped is the one you know better – mastered.</a:t>
            </a: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The fights are always really fast paced and chaos ensues when there are more than 4 players fighting. </a:t>
            </a:r>
          </a:p>
          <a:p>
            <a:pPr marL="114300" indent="0">
              <a:buNone/>
            </a:pPr>
            <a:r>
              <a:rPr lang="en-GB" dirty="0">
                <a:latin typeface="Times New Roman" pitchFamily="18" charset="0"/>
                <a:cs typeface="Times New Roman" pitchFamily="18" charset="0"/>
              </a:rPr>
              <a:t>	</a:t>
            </a:r>
            <a:endParaRPr lang="en-GB" dirty="0" smtClean="0">
              <a:latin typeface="Times New Roman" pitchFamily="18" charset="0"/>
              <a:cs typeface="Times New Roman" pitchFamily="18" charset="0"/>
            </a:endParaRPr>
          </a:p>
          <a:p>
            <a:pPr marL="11430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Game is organised in rounds in duels (1v1) – the first to K.O. his opponent 3 times wins. Each K.O. represents a round.</a:t>
            </a: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Camera pans IN and OUT when necessary.</a:t>
            </a:r>
            <a:endParaRPr lang="en-GB" dirty="0"/>
          </a:p>
        </p:txBody>
      </p:sp>
    </p:spTree>
    <p:extLst>
      <p:ext uri="{BB962C8B-B14F-4D97-AF65-F5344CB8AC3E}">
        <p14:creationId xmlns:p14="http://schemas.microsoft.com/office/powerpoint/2010/main" val="1550112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Towerfall</a:t>
            </a:r>
            <a:r>
              <a:rPr lang="en-GB" dirty="0" smtClean="0"/>
              <a:t>’</a:t>
            </a:r>
            <a:endParaRPr lang="en-GB" dirty="0"/>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Local multiplayer platform brawler</a:t>
            </a:r>
          </a:p>
          <a:p>
            <a:r>
              <a:rPr lang="en-GB" dirty="0" smtClean="0">
                <a:latin typeface="Times New Roman" pitchFamily="18" charset="0"/>
                <a:cs typeface="Times New Roman" pitchFamily="18" charset="0"/>
              </a:rPr>
              <a:t>Fast paced</a:t>
            </a:r>
          </a:p>
          <a:p>
            <a:r>
              <a:rPr lang="en-GB" dirty="0" smtClean="0">
                <a:latin typeface="Times New Roman" pitchFamily="18" charset="0"/>
                <a:cs typeface="Times New Roman" pitchFamily="18" charset="0"/>
              </a:rPr>
              <a:t>Skill based</a:t>
            </a:r>
          </a:p>
          <a:p>
            <a:r>
              <a:rPr lang="en-GB" dirty="0" smtClean="0">
                <a:latin typeface="Times New Roman" pitchFamily="18" charset="0"/>
                <a:cs typeface="Times New Roman" pitchFamily="18" charset="0"/>
              </a:rPr>
              <a:t>Fighting using weapons is the main focus</a:t>
            </a:r>
          </a:p>
          <a:p>
            <a:r>
              <a:rPr lang="en-GB" dirty="0" smtClean="0">
                <a:latin typeface="Times New Roman" pitchFamily="18" charset="0"/>
                <a:cs typeface="Times New Roman" pitchFamily="18" charset="0"/>
              </a:rPr>
              <a:t>High variety of moving options</a:t>
            </a:r>
          </a:p>
          <a:p>
            <a:r>
              <a:rPr lang="en-GB" dirty="0" smtClean="0">
                <a:latin typeface="Times New Roman" pitchFamily="18" charset="0"/>
                <a:cs typeface="Times New Roman" pitchFamily="18" charset="0"/>
              </a:rPr>
              <a:t>Various ammo types</a:t>
            </a:r>
          </a:p>
          <a:p>
            <a:r>
              <a:rPr lang="en-GB" dirty="0" smtClean="0">
                <a:latin typeface="Times New Roman" pitchFamily="18" charset="0"/>
                <a:cs typeface="Times New Roman" pitchFamily="18" charset="0"/>
              </a:rPr>
              <a:t>Finite ammo mechanic (collect shot arrows to reload)</a:t>
            </a:r>
          </a:p>
          <a:p>
            <a:r>
              <a:rPr lang="en-GB" dirty="0" smtClean="0">
                <a:latin typeface="Times New Roman" pitchFamily="18" charset="0"/>
                <a:cs typeface="Times New Roman" pitchFamily="18" charset="0"/>
              </a:rPr>
              <a:t>Random treasures that drop ammo types</a:t>
            </a:r>
          </a:p>
          <a:p>
            <a:r>
              <a:rPr lang="en-GB" dirty="0" smtClean="0">
                <a:latin typeface="Times New Roman" pitchFamily="18" charset="0"/>
                <a:cs typeface="Times New Roman" pitchFamily="18" charset="0"/>
              </a:rPr>
              <a:t>Random events that increase difficulty</a:t>
            </a:r>
          </a:p>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47857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img.itch.zone/aW1hZ2UvNzEzNzgvMzQ1MzE0LnBuZw==/original/vlFgM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8460432" cy="3501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itch.zone/aW1hZ2UvNzEzNzgvMzQ1MzIwLnBuZw==/original/mCkLQ%2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501008"/>
            <a:ext cx="8460432" cy="335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6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Towerfall</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marL="114300" indent="0">
              <a:buNone/>
            </a:pPr>
            <a:r>
              <a:rPr lang="en-GB" dirty="0" smtClean="0">
                <a:latin typeface="Times New Roman" pitchFamily="18" charset="0"/>
                <a:cs typeface="Times New Roman" pitchFamily="18" charset="0"/>
              </a:rPr>
              <a:t>	In this game the mechanic I liked the most is the ‘random event’ one, where the screens starts morphing thus making things harder to see, increasing difficulty for the players. They do know when the event is going to happen, but the timeframe left to prepare is always slim.</a:t>
            </a:r>
          </a:p>
          <a:p>
            <a:pPr marL="114300" indent="0">
              <a:buNone/>
            </a:pPr>
            <a:endParaRPr lang="en-GB" dirty="0" smtClean="0">
              <a:latin typeface="Times New Roman" pitchFamily="18" charset="0"/>
              <a:cs typeface="Times New Roman" pitchFamily="18" charset="0"/>
            </a:endParaRPr>
          </a:p>
          <a:p>
            <a:pPr marL="114300" indent="0">
              <a:buNone/>
            </a:pPr>
            <a:r>
              <a:rPr lang="en-GB" dirty="0">
                <a:latin typeface="Times New Roman" pitchFamily="18" charset="0"/>
                <a:cs typeface="Times New Roman" pitchFamily="18" charset="0"/>
              </a:rPr>
              <a:t>	</a:t>
            </a:r>
            <a:r>
              <a:rPr lang="en-GB" dirty="0" smtClean="0">
                <a:solidFill>
                  <a:srgbClr val="C00000"/>
                </a:solidFill>
                <a:latin typeface="Times New Roman" pitchFamily="18" charset="0"/>
                <a:cs typeface="Times New Roman" pitchFamily="18" charset="0"/>
              </a:rPr>
              <a:t>‘Random’ </a:t>
            </a:r>
            <a:r>
              <a:rPr lang="en-GB" dirty="0">
                <a:solidFill>
                  <a:srgbClr val="C00000"/>
                </a:solidFill>
                <a:latin typeface="Times New Roman" pitchFamily="18" charset="0"/>
                <a:cs typeface="Times New Roman" pitchFamily="18" charset="0"/>
              </a:rPr>
              <a:t>events, relatively slim timeframe left to prepare</a:t>
            </a:r>
            <a:r>
              <a:rPr lang="en-GB" dirty="0" smtClean="0">
                <a:solidFill>
                  <a:srgbClr val="C00000"/>
                </a:solidFill>
                <a:latin typeface="Times New Roman" pitchFamily="18" charset="0"/>
                <a:cs typeface="Times New Roman" pitchFamily="18" charset="0"/>
              </a:rPr>
              <a:t>.</a:t>
            </a:r>
          </a:p>
          <a:p>
            <a:pPr marL="114300" indent="0">
              <a:buNone/>
            </a:pPr>
            <a:endParaRPr lang="en-GB" dirty="0" smtClean="0">
              <a:solidFill>
                <a:srgbClr val="C00000"/>
              </a:solidFill>
              <a:latin typeface="Times New Roman" pitchFamily="18" charset="0"/>
              <a:cs typeface="Times New Roman" pitchFamily="18" charset="0"/>
            </a:endParaRPr>
          </a:p>
          <a:p>
            <a:pPr marL="114300" indent="0">
              <a:buNone/>
            </a:pPr>
            <a:r>
              <a:rPr lang="en-GB" dirty="0">
                <a:solidFill>
                  <a:srgbClr val="C00000"/>
                </a:solidFill>
                <a:latin typeface="Times New Roman" pitchFamily="18" charset="0"/>
                <a:cs typeface="Times New Roman" pitchFamily="18" charset="0"/>
              </a:rPr>
              <a:t>	</a:t>
            </a:r>
            <a:r>
              <a:rPr lang="en-GB" dirty="0" smtClean="0">
                <a:latin typeface="Times New Roman" pitchFamily="18" charset="0"/>
                <a:cs typeface="Times New Roman" pitchFamily="18" charset="0"/>
              </a:rPr>
              <a:t>Players are never punished for doing good, but they are for being not skilled enough.</a:t>
            </a:r>
            <a:endParaRPr lang="en-GB" dirty="0">
              <a:latin typeface="Times New Roman" pitchFamily="18" charset="0"/>
              <a:cs typeface="Times New Roman" pitchFamily="18" charset="0"/>
            </a:endParaRPr>
          </a:p>
          <a:p>
            <a:pPr marL="114300" indent="0">
              <a:buNone/>
            </a:pPr>
            <a:endParaRPr lang="en-GB" dirty="0" smtClean="0">
              <a:solidFill>
                <a:srgbClr val="C00000"/>
              </a:solidFill>
              <a:latin typeface="Times New Roman" pitchFamily="18" charset="0"/>
              <a:cs typeface="Times New Roman" pitchFamily="18" charset="0"/>
            </a:endParaRPr>
          </a:p>
          <a:p>
            <a:pPr marL="114300" indent="0">
              <a:buNone/>
            </a:pPr>
            <a:endParaRPr lang="en-GB" dirty="0">
              <a:latin typeface="Times New Roman" pitchFamily="18" charset="0"/>
              <a:cs typeface="Times New Roman" pitchFamily="18" charset="0"/>
            </a:endParaRPr>
          </a:p>
          <a:p>
            <a:pPr marL="114300" indent="0">
              <a:buNone/>
            </a:pPr>
            <a:r>
              <a:rPr lang="en-GB" dirty="0" smtClean="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450740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Speedrunners</a:t>
            </a:r>
            <a:r>
              <a:rPr lang="en-GB" dirty="0" smtClean="0"/>
              <a:t>’</a:t>
            </a:r>
            <a:endParaRPr lang="en-GB" dirty="0"/>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Progressively faster paced</a:t>
            </a:r>
          </a:p>
          <a:p>
            <a:r>
              <a:rPr lang="en-GB" dirty="0" smtClean="0">
                <a:latin typeface="Times New Roman" pitchFamily="18" charset="0"/>
                <a:cs typeface="Times New Roman" pitchFamily="18" charset="0"/>
              </a:rPr>
              <a:t>Competitive racing type </a:t>
            </a:r>
            <a:r>
              <a:rPr lang="en-GB" dirty="0" err="1" smtClean="0">
                <a:latin typeface="Times New Roman" pitchFamily="18" charset="0"/>
                <a:cs typeface="Times New Roman" pitchFamily="18" charset="0"/>
              </a:rPr>
              <a:t>platformer</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No random elements</a:t>
            </a:r>
          </a:p>
          <a:p>
            <a:r>
              <a:rPr lang="en-GB" dirty="0" smtClean="0">
                <a:latin typeface="Times New Roman" pitchFamily="18" charset="0"/>
                <a:cs typeface="Times New Roman" pitchFamily="18" charset="0"/>
              </a:rPr>
              <a:t>No mechanics involving luck</a:t>
            </a:r>
          </a:p>
          <a:p>
            <a:r>
              <a:rPr lang="en-GB" dirty="0" smtClean="0">
                <a:latin typeface="Times New Roman" pitchFamily="18" charset="0"/>
                <a:cs typeface="Times New Roman" pitchFamily="18" charset="0"/>
              </a:rPr>
              <a:t>Players have equal chances</a:t>
            </a:r>
          </a:p>
          <a:p>
            <a:r>
              <a:rPr lang="en-GB" dirty="0" smtClean="0">
                <a:latin typeface="Times New Roman" pitchFamily="18" charset="0"/>
                <a:cs typeface="Times New Roman" pitchFamily="18" charset="0"/>
              </a:rPr>
              <a:t>Skill based</a:t>
            </a:r>
          </a:p>
          <a:p>
            <a:r>
              <a:rPr lang="en-GB" dirty="0" smtClean="0">
                <a:latin typeface="Times New Roman" pitchFamily="18" charset="0"/>
                <a:cs typeface="Times New Roman" pitchFamily="18" charset="0"/>
              </a:rPr>
              <a:t>Simple art style, GAMEPLAY is the focus</a:t>
            </a:r>
          </a:p>
          <a:p>
            <a:r>
              <a:rPr lang="en-GB" dirty="0" smtClean="0">
                <a:latin typeface="Times New Roman" pitchFamily="18" charset="0"/>
                <a:cs typeface="Times New Roman" pitchFamily="18" charset="0"/>
              </a:rPr>
              <a:t>Power-ups / abilities available – scattered around the map BUT always in the same place.</a:t>
            </a:r>
          </a:p>
          <a:p>
            <a:r>
              <a:rPr lang="en-GB" dirty="0" smtClean="0">
                <a:latin typeface="Times New Roman" pitchFamily="18" charset="0"/>
                <a:cs typeface="Times New Roman" pitchFamily="18" charset="0"/>
              </a:rPr>
              <a:t>Camera follows players</a:t>
            </a:r>
          </a:p>
          <a:p>
            <a:r>
              <a:rPr lang="en-GB" dirty="0" smtClean="0">
                <a:latin typeface="Times New Roman" pitchFamily="18" charset="0"/>
                <a:cs typeface="Times New Roman" pitchFamily="18" charset="0"/>
              </a:rPr>
              <a:t>Timed rounds</a:t>
            </a:r>
          </a:p>
          <a:p>
            <a:pPr marL="114300" indent="0">
              <a:buNone/>
            </a:pPr>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99265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Imagini pentru speedrunn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 y="0"/>
            <a:ext cx="8469188" cy="3212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ini pentru speedrunners shrinking scree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910" y="3212976"/>
            <a:ext cx="8481342" cy="364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00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129</TotalTime>
  <Words>161</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Research on similar games and their mechanics</vt:lpstr>
      <vt:lpstr>‘Brawlhalla’</vt:lpstr>
      <vt:lpstr>PowerPoint Presentation</vt:lpstr>
      <vt:lpstr>‘Brawlhalla’</vt:lpstr>
      <vt:lpstr>‘Towerfall’</vt:lpstr>
      <vt:lpstr>PowerPoint Presentation</vt:lpstr>
      <vt:lpstr>‘Towerfall’</vt:lpstr>
      <vt:lpstr>‘Speedrunners’</vt:lpstr>
      <vt:lpstr>PowerPoint Presentation</vt:lpstr>
      <vt:lpstr>‘Speedrunners’</vt:lpstr>
    </vt:vector>
  </TitlesOfParts>
  <Company>University Of Suffolk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similar games and their mechanics</dc:title>
  <dc:creator>Ciobanu Ionut</dc:creator>
  <cp:lastModifiedBy>Ciobanu Ionut</cp:lastModifiedBy>
  <cp:revision>7</cp:revision>
  <dcterms:created xsi:type="dcterms:W3CDTF">2018-11-30T16:17:13Z</dcterms:created>
  <dcterms:modified xsi:type="dcterms:W3CDTF">2018-11-30T18:26:55Z</dcterms:modified>
</cp:coreProperties>
</file>