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2AD0-F7E2-4D0C-9BC7-82D33722B77B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15B-E410-4C0C-8F51-2FD02092696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2AD0-F7E2-4D0C-9BC7-82D33722B77B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15B-E410-4C0C-8F51-2FD0209269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2AD0-F7E2-4D0C-9BC7-82D33722B77B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15B-E410-4C0C-8F51-2FD0209269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2AD0-F7E2-4D0C-9BC7-82D33722B77B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15B-E410-4C0C-8F51-2FD0209269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2AD0-F7E2-4D0C-9BC7-82D33722B77B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15B-E410-4C0C-8F51-2FD02092696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2AD0-F7E2-4D0C-9BC7-82D33722B77B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15B-E410-4C0C-8F51-2FD0209269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2AD0-F7E2-4D0C-9BC7-82D33722B77B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15B-E410-4C0C-8F51-2FD02092696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2AD0-F7E2-4D0C-9BC7-82D33722B77B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15B-E410-4C0C-8F51-2FD0209269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2AD0-F7E2-4D0C-9BC7-82D33722B77B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15B-E410-4C0C-8F51-2FD0209269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2AD0-F7E2-4D0C-9BC7-82D33722B77B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15B-E410-4C0C-8F51-2FD02092696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2AD0-F7E2-4D0C-9BC7-82D33722B77B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A15B-E410-4C0C-8F51-2FD0209269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11E2AD0-F7E2-4D0C-9BC7-82D33722B77B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F45A15B-E410-4C0C-8F51-2FD0209269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848600" cy="1927225"/>
          </a:xfrm>
        </p:spPr>
        <p:txBody>
          <a:bodyPr>
            <a:normAutofit fontScale="90000"/>
          </a:bodyPr>
          <a:lstStyle/>
          <a:p>
            <a:r>
              <a:rPr lang="en-GB" sz="10700" dirty="0" smtClean="0">
                <a:latin typeface="Times New Roman" pitchFamily="18" charset="0"/>
                <a:cs typeface="Times New Roman" pitchFamily="18" charset="0"/>
              </a:rPr>
              <a:t>Mood boards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(ideas &amp; current vision)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229200"/>
            <a:ext cx="6400800" cy="1752600"/>
          </a:xfrm>
        </p:spPr>
        <p:txBody>
          <a:bodyPr>
            <a:normAutofit/>
          </a:bodyPr>
          <a:lstStyle/>
          <a:p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Ionut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Ciobanu</a:t>
            </a: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26264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Imagini pentru fisk ste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1518" cy="26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ini pentru fisk ste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400" y="2874309"/>
            <a:ext cx="5398567" cy="334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ini pentru fisk ste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293096"/>
            <a:ext cx="4929545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ini pentru fisk ste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14" y="0"/>
            <a:ext cx="4407687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fisk stea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8880"/>
            <a:ext cx="3782462" cy="19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‘Fisk’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Clean, ‘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vectorial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’ assets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Simple art style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Easy to realise yet effective assets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Good contrast between vivid and dark colours 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Dark assets -&gt; vivid background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Vivid assets -&gt; dark background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No over-the-top animations that would otherwise be unnecessary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Simple animations that convey the necessary information to the player just fine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ini pentru speedru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0"/>
            <a:ext cx="6593243" cy="3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ini pentru speedrun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240" y="-1"/>
            <a:ext cx="4268416" cy="3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ini pentru speedrunn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573016"/>
            <a:ext cx="5654839" cy="318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Imagini pentru speedrunn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2" descr="Imagini pentru speedrunn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04" y="3003104"/>
            <a:ext cx="3854896" cy="385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9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Speedrunners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’ – similar to ‘Fisk’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Vectorial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’ platforms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Parallax effect for backgrounds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Backgrounds are somewhat richer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Contrasting platforms and backgrounds so the players can easily tell them apart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Character animations are fluid and detailed: The character poses convey information to the players and are of extreme importance in a competitive game. A skilled player can tell what his opponent is about to do by reading the animations.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07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190</TotalTime>
  <Words>136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Mood boards (ideas &amp; current vision)</vt:lpstr>
      <vt:lpstr>PowerPoint Presentation</vt:lpstr>
      <vt:lpstr>‘Fisk’</vt:lpstr>
      <vt:lpstr>PowerPoint Presentation</vt:lpstr>
      <vt:lpstr>‘Speedrunners’ – similar to ‘Fisk’</vt:lpstr>
    </vt:vector>
  </TitlesOfParts>
  <Company>University Of Suffolk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boards (ideas &amp; current vision)</dc:title>
  <dc:creator>Ciobanu Ionut</dc:creator>
  <cp:lastModifiedBy>Ciobanu Ionut</cp:lastModifiedBy>
  <cp:revision>6</cp:revision>
  <dcterms:created xsi:type="dcterms:W3CDTF">2018-12-02T17:20:34Z</dcterms:created>
  <dcterms:modified xsi:type="dcterms:W3CDTF">2018-12-02T20:30:35Z</dcterms:modified>
</cp:coreProperties>
</file>