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367E-06D3-4482-9EDB-5A7E6ED26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F8C9114-84D2-46FB-BC1D-AA5440397F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B09424F-655E-4FF3-819C-F9A29F19CB5A}"/>
              </a:ext>
            </a:extLst>
          </p:cNvPr>
          <p:cNvSpPr>
            <a:spLocks noGrp="1"/>
          </p:cNvSpPr>
          <p:nvPr>
            <p:ph type="dt" sz="half" idx="10"/>
          </p:nvPr>
        </p:nvSpPr>
        <p:spPr/>
        <p:txBody>
          <a:bodyPr/>
          <a:lstStyle/>
          <a:p>
            <a:fld id="{699CEB76-9A56-4BDF-B2E8-500E1D91DF9B}" type="datetimeFigureOut">
              <a:rPr lang="en-GB" smtClean="0"/>
              <a:t>20/03/2019</a:t>
            </a:fld>
            <a:endParaRPr lang="en-GB"/>
          </a:p>
        </p:txBody>
      </p:sp>
      <p:sp>
        <p:nvSpPr>
          <p:cNvPr id="5" name="Footer Placeholder 4">
            <a:extLst>
              <a:ext uri="{FF2B5EF4-FFF2-40B4-BE49-F238E27FC236}">
                <a16:creationId xmlns:a16="http://schemas.microsoft.com/office/drawing/2014/main" id="{7B763BB4-69A3-4F8E-8DC3-7D7DE9A1B5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9B0DA4-A2AA-443C-B45B-4176A1E57517}"/>
              </a:ext>
            </a:extLst>
          </p:cNvPr>
          <p:cNvSpPr>
            <a:spLocks noGrp="1"/>
          </p:cNvSpPr>
          <p:nvPr>
            <p:ph type="sldNum" sz="quarter" idx="12"/>
          </p:nvPr>
        </p:nvSpPr>
        <p:spPr/>
        <p:txBody>
          <a:bodyPr/>
          <a:lstStyle/>
          <a:p>
            <a:fld id="{833E7D67-F1F5-482E-B299-DC555BA4C1A3}" type="slidenum">
              <a:rPr lang="en-GB" smtClean="0"/>
              <a:t>‹#›</a:t>
            </a:fld>
            <a:endParaRPr lang="en-GB"/>
          </a:p>
        </p:txBody>
      </p:sp>
    </p:spTree>
    <p:extLst>
      <p:ext uri="{BB962C8B-B14F-4D97-AF65-F5344CB8AC3E}">
        <p14:creationId xmlns:p14="http://schemas.microsoft.com/office/powerpoint/2010/main" val="2807401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C945-7674-4EEA-8C61-1BEB6DD5588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CBD247A-855D-41E8-B1D9-2CC212BE41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23D0F7-A9D9-4F92-8934-072991C130E4}"/>
              </a:ext>
            </a:extLst>
          </p:cNvPr>
          <p:cNvSpPr>
            <a:spLocks noGrp="1"/>
          </p:cNvSpPr>
          <p:nvPr>
            <p:ph type="dt" sz="half" idx="10"/>
          </p:nvPr>
        </p:nvSpPr>
        <p:spPr/>
        <p:txBody>
          <a:bodyPr/>
          <a:lstStyle/>
          <a:p>
            <a:fld id="{699CEB76-9A56-4BDF-B2E8-500E1D91DF9B}" type="datetimeFigureOut">
              <a:rPr lang="en-GB" smtClean="0"/>
              <a:t>20/03/2019</a:t>
            </a:fld>
            <a:endParaRPr lang="en-GB"/>
          </a:p>
        </p:txBody>
      </p:sp>
      <p:sp>
        <p:nvSpPr>
          <p:cNvPr id="5" name="Footer Placeholder 4">
            <a:extLst>
              <a:ext uri="{FF2B5EF4-FFF2-40B4-BE49-F238E27FC236}">
                <a16:creationId xmlns:a16="http://schemas.microsoft.com/office/drawing/2014/main" id="{D78EE327-6499-4F16-B1C0-77C21A808C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57DBDB-A040-4F97-9B62-895F028B49D6}"/>
              </a:ext>
            </a:extLst>
          </p:cNvPr>
          <p:cNvSpPr>
            <a:spLocks noGrp="1"/>
          </p:cNvSpPr>
          <p:nvPr>
            <p:ph type="sldNum" sz="quarter" idx="12"/>
          </p:nvPr>
        </p:nvSpPr>
        <p:spPr/>
        <p:txBody>
          <a:bodyPr/>
          <a:lstStyle/>
          <a:p>
            <a:fld id="{833E7D67-F1F5-482E-B299-DC555BA4C1A3}" type="slidenum">
              <a:rPr lang="en-GB" smtClean="0"/>
              <a:t>‹#›</a:t>
            </a:fld>
            <a:endParaRPr lang="en-GB"/>
          </a:p>
        </p:txBody>
      </p:sp>
    </p:spTree>
    <p:extLst>
      <p:ext uri="{BB962C8B-B14F-4D97-AF65-F5344CB8AC3E}">
        <p14:creationId xmlns:p14="http://schemas.microsoft.com/office/powerpoint/2010/main" val="97305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614057-620C-42DC-AB41-108F95E626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51DD94-3A83-4A88-83C4-B798CFC02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9E8BEC-2AD2-4865-9C64-DBB6DA91B2FF}"/>
              </a:ext>
            </a:extLst>
          </p:cNvPr>
          <p:cNvSpPr>
            <a:spLocks noGrp="1"/>
          </p:cNvSpPr>
          <p:nvPr>
            <p:ph type="dt" sz="half" idx="10"/>
          </p:nvPr>
        </p:nvSpPr>
        <p:spPr/>
        <p:txBody>
          <a:bodyPr/>
          <a:lstStyle/>
          <a:p>
            <a:fld id="{699CEB76-9A56-4BDF-B2E8-500E1D91DF9B}" type="datetimeFigureOut">
              <a:rPr lang="en-GB" smtClean="0"/>
              <a:t>20/03/2019</a:t>
            </a:fld>
            <a:endParaRPr lang="en-GB"/>
          </a:p>
        </p:txBody>
      </p:sp>
      <p:sp>
        <p:nvSpPr>
          <p:cNvPr id="5" name="Footer Placeholder 4">
            <a:extLst>
              <a:ext uri="{FF2B5EF4-FFF2-40B4-BE49-F238E27FC236}">
                <a16:creationId xmlns:a16="http://schemas.microsoft.com/office/drawing/2014/main" id="{5E078F8E-404E-4583-B581-8CB361B874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5749D1-A43B-410E-8299-DA03626F834D}"/>
              </a:ext>
            </a:extLst>
          </p:cNvPr>
          <p:cNvSpPr>
            <a:spLocks noGrp="1"/>
          </p:cNvSpPr>
          <p:nvPr>
            <p:ph type="sldNum" sz="quarter" idx="12"/>
          </p:nvPr>
        </p:nvSpPr>
        <p:spPr/>
        <p:txBody>
          <a:bodyPr/>
          <a:lstStyle/>
          <a:p>
            <a:fld id="{833E7D67-F1F5-482E-B299-DC555BA4C1A3}" type="slidenum">
              <a:rPr lang="en-GB" smtClean="0"/>
              <a:t>‹#›</a:t>
            </a:fld>
            <a:endParaRPr lang="en-GB"/>
          </a:p>
        </p:txBody>
      </p:sp>
    </p:spTree>
    <p:extLst>
      <p:ext uri="{BB962C8B-B14F-4D97-AF65-F5344CB8AC3E}">
        <p14:creationId xmlns:p14="http://schemas.microsoft.com/office/powerpoint/2010/main" val="38352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4E26-F186-44A9-8A11-F0E5E16D73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006D5E-E2E4-4FA5-8C8F-10399AED3B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F4F8B-4AA2-49B1-A55A-C1E272D4B768}"/>
              </a:ext>
            </a:extLst>
          </p:cNvPr>
          <p:cNvSpPr>
            <a:spLocks noGrp="1"/>
          </p:cNvSpPr>
          <p:nvPr>
            <p:ph type="dt" sz="half" idx="10"/>
          </p:nvPr>
        </p:nvSpPr>
        <p:spPr/>
        <p:txBody>
          <a:bodyPr/>
          <a:lstStyle/>
          <a:p>
            <a:fld id="{699CEB76-9A56-4BDF-B2E8-500E1D91DF9B}" type="datetimeFigureOut">
              <a:rPr lang="en-GB" smtClean="0"/>
              <a:t>20/03/2019</a:t>
            </a:fld>
            <a:endParaRPr lang="en-GB"/>
          </a:p>
        </p:txBody>
      </p:sp>
      <p:sp>
        <p:nvSpPr>
          <p:cNvPr id="5" name="Footer Placeholder 4">
            <a:extLst>
              <a:ext uri="{FF2B5EF4-FFF2-40B4-BE49-F238E27FC236}">
                <a16:creationId xmlns:a16="http://schemas.microsoft.com/office/drawing/2014/main" id="{695F6683-EF82-49AB-B7EA-2B5DF6697E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E71ED3-08F5-4230-B6B5-23C90C067FD8}"/>
              </a:ext>
            </a:extLst>
          </p:cNvPr>
          <p:cNvSpPr>
            <a:spLocks noGrp="1"/>
          </p:cNvSpPr>
          <p:nvPr>
            <p:ph type="sldNum" sz="quarter" idx="12"/>
          </p:nvPr>
        </p:nvSpPr>
        <p:spPr/>
        <p:txBody>
          <a:bodyPr/>
          <a:lstStyle/>
          <a:p>
            <a:fld id="{833E7D67-F1F5-482E-B299-DC555BA4C1A3}" type="slidenum">
              <a:rPr lang="en-GB" smtClean="0"/>
              <a:t>‹#›</a:t>
            </a:fld>
            <a:endParaRPr lang="en-GB"/>
          </a:p>
        </p:txBody>
      </p:sp>
    </p:spTree>
    <p:extLst>
      <p:ext uri="{BB962C8B-B14F-4D97-AF65-F5344CB8AC3E}">
        <p14:creationId xmlns:p14="http://schemas.microsoft.com/office/powerpoint/2010/main" val="37792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6451C-4B93-425A-AB05-F035AD917F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E655F9E-3F9C-4CAE-8A02-515E00B9FE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A60BE1-A5D5-4CF7-B55A-64FE702DE5EE}"/>
              </a:ext>
            </a:extLst>
          </p:cNvPr>
          <p:cNvSpPr>
            <a:spLocks noGrp="1"/>
          </p:cNvSpPr>
          <p:nvPr>
            <p:ph type="dt" sz="half" idx="10"/>
          </p:nvPr>
        </p:nvSpPr>
        <p:spPr/>
        <p:txBody>
          <a:bodyPr/>
          <a:lstStyle/>
          <a:p>
            <a:fld id="{699CEB76-9A56-4BDF-B2E8-500E1D91DF9B}" type="datetimeFigureOut">
              <a:rPr lang="en-GB" smtClean="0"/>
              <a:t>20/03/2019</a:t>
            </a:fld>
            <a:endParaRPr lang="en-GB"/>
          </a:p>
        </p:txBody>
      </p:sp>
      <p:sp>
        <p:nvSpPr>
          <p:cNvPr id="5" name="Footer Placeholder 4">
            <a:extLst>
              <a:ext uri="{FF2B5EF4-FFF2-40B4-BE49-F238E27FC236}">
                <a16:creationId xmlns:a16="http://schemas.microsoft.com/office/drawing/2014/main" id="{D18E9DDA-D1DF-41BA-92A2-B3A90E365B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9420E4-4257-49DE-8547-D79F3F48E3AD}"/>
              </a:ext>
            </a:extLst>
          </p:cNvPr>
          <p:cNvSpPr>
            <a:spLocks noGrp="1"/>
          </p:cNvSpPr>
          <p:nvPr>
            <p:ph type="sldNum" sz="quarter" idx="12"/>
          </p:nvPr>
        </p:nvSpPr>
        <p:spPr/>
        <p:txBody>
          <a:bodyPr/>
          <a:lstStyle/>
          <a:p>
            <a:fld id="{833E7D67-F1F5-482E-B299-DC555BA4C1A3}" type="slidenum">
              <a:rPr lang="en-GB" smtClean="0"/>
              <a:t>‹#›</a:t>
            </a:fld>
            <a:endParaRPr lang="en-GB"/>
          </a:p>
        </p:txBody>
      </p:sp>
    </p:spTree>
    <p:extLst>
      <p:ext uri="{BB962C8B-B14F-4D97-AF65-F5344CB8AC3E}">
        <p14:creationId xmlns:p14="http://schemas.microsoft.com/office/powerpoint/2010/main" val="1991945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F69E-6D19-4789-9FE1-DA0BC92A6E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63B78E-FFB0-4F44-9AEF-B4BFA89BA0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4DF566E-DA0E-47E9-B84C-CA4002AEAD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316885B-A4F8-4545-AF08-92473AF451FB}"/>
              </a:ext>
            </a:extLst>
          </p:cNvPr>
          <p:cNvSpPr>
            <a:spLocks noGrp="1"/>
          </p:cNvSpPr>
          <p:nvPr>
            <p:ph type="dt" sz="half" idx="10"/>
          </p:nvPr>
        </p:nvSpPr>
        <p:spPr/>
        <p:txBody>
          <a:bodyPr/>
          <a:lstStyle/>
          <a:p>
            <a:fld id="{699CEB76-9A56-4BDF-B2E8-500E1D91DF9B}" type="datetimeFigureOut">
              <a:rPr lang="en-GB" smtClean="0"/>
              <a:t>20/03/2019</a:t>
            </a:fld>
            <a:endParaRPr lang="en-GB"/>
          </a:p>
        </p:txBody>
      </p:sp>
      <p:sp>
        <p:nvSpPr>
          <p:cNvPr id="6" name="Footer Placeholder 5">
            <a:extLst>
              <a:ext uri="{FF2B5EF4-FFF2-40B4-BE49-F238E27FC236}">
                <a16:creationId xmlns:a16="http://schemas.microsoft.com/office/drawing/2014/main" id="{8E235659-0490-4484-997C-49E12176C5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5E44FE-763E-415B-9559-178199CAADFC}"/>
              </a:ext>
            </a:extLst>
          </p:cNvPr>
          <p:cNvSpPr>
            <a:spLocks noGrp="1"/>
          </p:cNvSpPr>
          <p:nvPr>
            <p:ph type="sldNum" sz="quarter" idx="12"/>
          </p:nvPr>
        </p:nvSpPr>
        <p:spPr/>
        <p:txBody>
          <a:bodyPr/>
          <a:lstStyle/>
          <a:p>
            <a:fld id="{833E7D67-F1F5-482E-B299-DC555BA4C1A3}" type="slidenum">
              <a:rPr lang="en-GB" smtClean="0"/>
              <a:t>‹#›</a:t>
            </a:fld>
            <a:endParaRPr lang="en-GB"/>
          </a:p>
        </p:txBody>
      </p:sp>
    </p:spTree>
    <p:extLst>
      <p:ext uri="{BB962C8B-B14F-4D97-AF65-F5344CB8AC3E}">
        <p14:creationId xmlns:p14="http://schemas.microsoft.com/office/powerpoint/2010/main" val="4271390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6D43-9D59-4528-81C1-DCAA73806B9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59E6D78-AEE4-42B4-ADAB-ACECF6F69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027189-F3A9-48EF-B555-925ADECB4C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6A8949C-9D18-4F1E-958D-B1C2DFE96D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45D9D0-5C37-453B-B3B4-7E1CA54F8D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EDF079-9DD6-4E3D-80E3-24AB786CC4F1}"/>
              </a:ext>
            </a:extLst>
          </p:cNvPr>
          <p:cNvSpPr>
            <a:spLocks noGrp="1"/>
          </p:cNvSpPr>
          <p:nvPr>
            <p:ph type="dt" sz="half" idx="10"/>
          </p:nvPr>
        </p:nvSpPr>
        <p:spPr/>
        <p:txBody>
          <a:bodyPr/>
          <a:lstStyle/>
          <a:p>
            <a:fld id="{699CEB76-9A56-4BDF-B2E8-500E1D91DF9B}" type="datetimeFigureOut">
              <a:rPr lang="en-GB" smtClean="0"/>
              <a:t>20/03/2019</a:t>
            </a:fld>
            <a:endParaRPr lang="en-GB"/>
          </a:p>
        </p:txBody>
      </p:sp>
      <p:sp>
        <p:nvSpPr>
          <p:cNvPr id="8" name="Footer Placeholder 7">
            <a:extLst>
              <a:ext uri="{FF2B5EF4-FFF2-40B4-BE49-F238E27FC236}">
                <a16:creationId xmlns:a16="http://schemas.microsoft.com/office/drawing/2014/main" id="{DD8A2D49-0303-4E44-B61B-2BAA573A520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BB0A63C-FD7D-4C67-B532-DFF74D318B01}"/>
              </a:ext>
            </a:extLst>
          </p:cNvPr>
          <p:cNvSpPr>
            <a:spLocks noGrp="1"/>
          </p:cNvSpPr>
          <p:nvPr>
            <p:ph type="sldNum" sz="quarter" idx="12"/>
          </p:nvPr>
        </p:nvSpPr>
        <p:spPr/>
        <p:txBody>
          <a:bodyPr/>
          <a:lstStyle/>
          <a:p>
            <a:fld id="{833E7D67-F1F5-482E-B299-DC555BA4C1A3}" type="slidenum">
              <a:rPr lang="en-GB" smtClean="0"/>
              <a:t>‹#›</a:t>
            </a:fld>
            <a:endParaRPr lang="en-GB"/>
          </a:p>
        </p:txBody>
      </p:sp>
    </p:spTree>
    <p:extLst>
      <p:ext uri="{BB962C8B-B14F-4D97-AF65-F5344CB8AC3E}">
        <p14:creationId xmlns:p14="http://schemas.microsoft.com/office/powerpoint/2010/main" val="281370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1033-3865-4671-A909-68C17FB4266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45CF08C-3B34-4038-A3E9-A037097B6DEA}"/>
              </a:ext>
            </a:extLst>
          </p:cNvPr>
          <p:cNvSpPr>
            <a:spLocks noGrp="1"/>
          </p:cNvSpPr>
          <p:nvPr>
            <p:ph type="dt" sz="half" idx="10"/>
          </p:nvPr>
        </p:nvSpPr>
        <p:spPr/>
        <p:txBody>
          <a:bodyPr/>
          <a:lstStyle/>
          <a:p>
            <a:fld id="{699CEB76-9A56-4BDF-B2E8-500E1D91DF9B}" type="datetimeFigureOut">
              <a:rPr lang="en-GB" smtClean="0"/>
              <a:t>20/03/2019</a:t>
            </a:fld>
            <a:endParaRPr lang="en-GB"/>
          </a:p>
        </p:txBody>
      </p:sp>
      <p:sp>
        <p:nvSpPr>
          <p:cNvPr id="4" name="Footer Placeholder 3">
            <a:extLst>
              <a:ext uri="{FF2B5EF4-FFF2-40B4-BE49-F238E27FC236}">
                <a16:creationId xmlns:a16="http://schemas.microsoft.com/office/drawing/2014/main" id="{FB2024F0-AD73-4C49-B4F8-EA689FA5260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9ECFEB8-F700-4874-8F58-B548935DD123}"/>
              </a:ext>
            </a:extLst>
          </p:cNvPr>
          <p:cNvSpPr>
            <a:spLocks noGrp="1"/>
          </p:cNvSpPr>
          <p:nvPr>
            <p:ph type="sldNum" sz="quarter" idx="12"/>
          </p:nvPr>
        </p:nvSpPr>
        <p:spPr/>
        <p:txBody>
          <a:bodyPr/>
          <a:lstStyle/>
          <a:p>
            <a:fld id="{833E7D67-F1F5-482E-B299-DC555BA4C1A3}" type="slidenum">
              <a:rPr lang="en-GB" smtClean="0"/>
              <a:t>‹#›</a:t>
            </a:fld>
            <a:endParaRPr lang="en-GB"/>
          </a:p>
        </p:txBody>
      </p:sp>
    </p:spTree>
    <p:extLst>
      <p:ext uri="{BB962C8B-B14F-4D97-AF65-F5344CB8AC3E}">
        <p14:creationId xmlns:p14="http://schemas.microsoft.com/office/powerpoint/2010/main" val="133498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C1BD0A-463D-462F-9DE8-B39BDD06E71D}"/>
              </a:ext>
            </a:extLst>
          </p:cNvPr>
          <p:cNvSpPr>
            <a:spLocks noGrp="1"/>
          </p:cNvSpPr>
          <p:nvPr>
            <p:ph type="dt" sz="half" idx="10"/>
          </p:nvPr>
        </p:nvSpPr>
        <p:spPr/>
        <p:txBody>
          <a:bodyPr/>
          <a:lstStyle/>
          <a:p>
            <a:fld id="{699CEB76-9A56-4BDF-B2E8-500E1D91DF9B}" type="datetimeFigureOut">
              <a:rPr lang="en-GB" smtClean="0"/>
              <a:t>20/03/2019</a:t>
            </a:fld>
            <a:endParaRPr lang="en-GB"/>
          </a:p>
        </p:txBody>
      </p:sp>
      <p:sp>
        <p:nvSpPr>
          <p:cNvPr id="3" name="Footer Placeholder 2">
            <a:extLst>
              <a:ext uri="{FF2B5EF4-FFF2-40B4-BE49-F238E27FC236}">
                <a16:creationId xmlns:a16="http://schemas.microsoft.com/office/drawing/2014/main" id="{71753178-0F24-4B94-A6A8-F21496F010B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AAF1F40-E98E-415D-BC0E-53A29D80BFD6}"/>
              </a:ext>
            </a:extLst>
          </p:cNvPr>
          <p:cNvSpPr>
            <a:spLocks noGrp="1"/>
          </p:cNvSpPr>
          <p:nvPr>
            <p:ph type="sldNum" sz="quarter" idx="12"/>
          </p:nvPr>
        </p:nvSpPr>
        <p:spPr/>
        <p:txBody>
          <a:bodyPr/>
          <a:lstStyle/>
          <a:p>
            <a:fld id="{833E7D67-F1F5-482E-B299-DC555BA4C1A3}" type="slidenum">
              <a:rPr lang="en-GB" smtClean="0"/>
              <a:t>‹#›</a:t>
            </a:fld>
            <a:endParaRPr lang="en-GB"/>
          </a:p>
        </p:txBody>
      </p:sp>
    </p:spTree>
    <p:extLst>
      <p:ext uri="{BB962C8B-B14F-4D97-AF65-F5344CB8AC3E}">
        <p14:creationId xmlns:p14="http://schemas.microsoft.com/office/powerpoint/2010/main" val="413617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133A8-5882-47BD-A7E5-290BB50B82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7D3F581-DF33-4DB4-A3A2-5EA436284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308504-4A9A-41A9-8BAF-2CF5A8695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D41CB-2E84-4891-9736-AD6311A9EE2F}"/>
              </a:ext>
            </a:extLst>
          </p:cNvPr>
          <p:cNvSpPr>
            <a:spLocks noGrp="1"/>
          </p:cNvSpPr>
          <p:nvPr>
            <p:ph type="dt" sz="half" idx="10"/>
          </p:nvPr>
        </p:nvSpPr>
        <p:spPr/>
        <p:txBody>
          <a:bodyPr/>
          <a:lstStyle/>
          <a:p>
            <a:fld id="{699CEB76-9A56-4BDF-B2E8-500E1D91DF9B}" type="datetimeFigureOut">
              <a:rPr lang="en-GB" smtClean="0"/>
              <a:t>20/03/2019</a:t>
            </a:fld>
            <a:endParaRPr lang="en-GB"/>
          </a:p>
        </p:txBody>
      </p:sp>
      <p:sp>
        <p:nvSpPr>
          <p:cNvPr id="6" name="Footer Placeholder 5">
            <a:extLst>
              <a:ext uri="{FF2B5EF4-FFF2-40B4-BE49-F238E27FC236}">
                <a16:creationId xmlns:a16="http://schemas.microsoft.com/office/drawing/2014/main" id="{B6D91F9D-9C38-4850-A82C-89DF52C0CF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AFA2F4-3179-49CA-AB75-E9943D76E6AB}"/>
              </a:ext>
            </a:extLst>
          </p:cNvPr>
          <p:cNvSpPr>
            <a:spLocks noGrp="1"/>
          </p:cNvSpPr>
          <p:nvPr>
            <p:ph type="sldNum" sz="quarter" idx="12"/>
          </p:nvPr>
        </p:nvSpPr>
        <p:spPr/>
        <p:txBody>
          <a:bodyPr/>
          <a:lstStyle/>
          <a:p>
            <a:fld id="{833E7D67-F1F5-482E-B299-DC555BA4C1A3}" type="slidenum">
              <a:rPr lang="en-GB" smtClean="0"/>
              <a:t>‹#›</a:t>
            </a:fld>
            <a:endParaRPr lang="en-GB"/>
          </a:p>
        </p:txBody>
      </p:sp>
    </p:spTree>
    <p:extLst>
      <p:ext uri="{BB962C8B-B14F-4D97-AF65-F5344CB8AC3E}">
        <p14:creationId xmlns:p14="http://schemas.microsoft.com/office/powerpoint/2010/main" val="91506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679E-0A23-4A9F-98F3-24723FCB4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E3FF09A-5F36-483D-AD4C-EB3836B93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F19A300-C239-4110-9E99-93910B3BB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B6D52B-DA95-4B14-B11B-402B30482948}"/>
              </a:ext>
            </a:extLst>
          </p:cNvPr>
          <p:cNvSpPr>
            <a:spLocks noGrp="1"/>
          </p:cNvSpPr>
          <p:nvPr>
            <p:ph type="dt" sz="half" idx="10"/>
          </p:nvPr>
        </p:nvSpPr>
        <p:spPr/>
        <p:txBody>
          <a:bodyPr/>
          <a:lstStyle/>
          <a:p>
            <a:fld id="{699CEB76-9A56-4BDF-B2E8-500E1D91DF9B}" type="datetimeFigureOut">
              <a:rPr lang="en-GB" smtClean="0"/>
              <a:t>20/03/2019</a:t>
            </a:fld>
            <a:endParaRPr lang="en-GB"/>
          </a:p>
        </p:txBody>
      </p:sp>
      <p:sp>
        <p:nvSpPr>
          <p:cNvPr id="6" name="Footer Placeholder 5">
            <a:extLst>
              <a:ext uri="{FF2B5EF4-FFF2-40B4-BE49-F238E27FC236}">
                <a16:creationId xmlns:a16="http://schemas.microsoft.com/office/drawing/2014/main" id="{F8964BC6-EE8C-4EE0-B06D-55A55FFA1D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857531-D6AE-48E2-9D91-CB8EE04D1199}"/>
              </a:ext>
            </a:extLst>
          </p:cNvPr>
          <p:cNvSpPr>
            <a:spLocks noGrp="1"/>
          </p:cNvSpPr>
          <p:nvPr>
            <p:ph type="sldNum" sz="quarter" idx="12"/>
          </p:nvPr>
        </p:nvSpPr>
        <p:spPr/>
        <p:txBody>
          <a:bodyPr/>
          <a:lstStyle/>
          <a:p>
            <a:fld id="{833E7D67-F1F5-482E-B299-DC555BA4C1A3}" type="slidenum">
              <a:rPr lang="en-GB" smtClean="0"/>
              <a:t>‹#›</a:t>
            </a:fld>
            <a:endParaRPr lang="en-GB"/>
          </a:p>
        </p:txBody>
      </p:sp>
    </p:spTree>
    <p:extLst>
      <p:ext uri="{BB962C8B-B14F-4D97-AF65-F5344CB8AC3E}">
        <p14:creationId xmlns:p14="http://schemas.microsoft.com/office/powerpoint/2010/main" val="306484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BF106D-FEC9-4D2E-9E30-A45DE25838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B302F7-B801-4979-9BD7-EFBC72C8F5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0C8990-0ADE-4086-800B-32E7F18FF2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CEB76-9A56-4BDF-B2E8-500E1D91DF9B}" type="datetimeFigureOut">
              <a:rPr lang="en-GB" smtClean="0"/>
              <a:t>20/03/2019</a:t>
            </a:fld>
            <a:endParaRPr lang="en-GB"/>
          </a:p>
        </p:txBody>
      </p:sp>
      <p:sp>
        <p:nvSpPr>
          <p:cNvPr id="5" name="Footer Placeholder 4">
            <a:extLst>
              <a:ext uri="{FF2B5EF4-FFF2-40B4-BE49-F238E27FC236}">
                <a16:creationId xmlns:a16="http://schemas.microsoft.com/office/drawing/2014/main" id="{480EF544-4BBE-4A81-B1B6-4D24B81FBC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336D361-F5A0-44F2-815F-FBCB37B704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E7D67-F1F5-482E-B299-DC555BA4C1A3}" type="slidenum">
              <a:rPr lang="en-GB" smtClean="0"/>
              <a:t>‹#›</a:t>
            </a:fld>
            <a:endParaRPr lang="en-GB"/>
          </a:p>
        </p:txBody>
      </p:sp>
    </p:spTree>
    <p:extLst>
      <p:ext uri="{BB962C8B-B14F-4D97-AF65-F5344CB8AC3E}">
        <p14:creationId xmlns:p14="http://schemas.microsoft.com/office/powerpoint/2010/main" val="31333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B7BB75-AF5F-430E-ACA5-80EC318C58BB}"/>
              </a:ext>
            </a:extLst>
          </p:cNvPr>
          <p:cNvPicPr>
            <a:picLocks noChangeAspect="1"/>
          </p:cNvPicPr>
          <p:nvPr/>
        </p:nvPicPr>
        <p:blipFill rotWithShape="1">
          <a:blip r:embed="rId2"/>
          <a:srcRect l="76500" t="65168" b="19780"/>
          <a:stretch/>
        </p:blipFill>
        <p:spPr>
          <a:xfrm>
            <a:off x="2396197" y="2096685"/>
            <a:ext cx="7399606" cy="2664630"/>
          </a:xfrm>
          <a:prstGeom prst="rect">
            <a:avLst/>
          </a:prstGeom>
        </p:spPr>
      </p:pic>
      <p:sp>
        <p:nvSpPr>
          <p:cNvPr id="5" name="TextBox 4">
            <a:extLst>
              <a:ext uri="{FF2B5EF4-FFF2-40B4-BE49-F238E27FC236}">
                <a16:creationId xmlns:a16="http://schemas.microsoft.com/office/drawing/2014/main" id="{D6817B2B-4805-452F-8BF2-03F0880E5D53}"/>
              </a:ext>
            </a:extLst>
          </p:cNvPr>
          <p:cNvSpPr txBox="1"/>
          <p:nvPr/>
        </p:nvSpPr>
        <p:spPr>
          <a:xfrm>
            <a:off x="1931963" y="5101435"/>
            <a:ext cx="8328074" cy="923330"/>
          </a:xfrm>
          <a:prstGeom prst="rect">
            <a:avLst/>
          </a:prstGeom>
          <a:noFill/>
        </p:spPr>
        <p:txBody>
          <a:bodyPr wrap="square" rtlCol="0">
            <a:spAutoFit/>
          </a:bodyPr>
          <a:lstStyle/>
          <a:p>
            <a:pPr algn="ctr"/>
            <a:r>
              <a:rPr lang="en-GB" dirty="0"/>
              <a:t>The project was still downloaded by other during the week but all final versions where uploaded by Will shortly after the meeting. Look at external communications to see who downloaded the project and when.</a:t>
            </a:r>
          </a:p>
        </p:txBody>
      </p:sp>
    </p:spTree>
    <p:extLst>
      <p:ext uri="{BB962C8B-B14F-4D97-AF65-F5344CB8AC3E}">
        <p14:creationId xmlns:p14="http://schemas.microsoft.com/office/powerpoint/2010/main" val="79399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36</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dc:creator>
  <cp:lastModifiedBy>James</cp:lastModifiedBy>
  <cp:revision>1</cp:revision>
  <dcterms:created xsi:type="dcterms:W3CDTF">2019-03-20T15:56:05Z</dcterms:created>
  <dcterms:modified xsi:type="dcterms:W3CDTF">2019-03-20T15:57:45Z</dcterms:modified>
</cp:coreProperties>
</file>