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12E41-F052-4019-A226-07740060D38E}" type="datetimeFigureOut">
              <a:rPr lang="en-GB" smtClean="0"/>
              <a:t>12/02/2019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53A02-A14E-4272-A22A-1B2401F50B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2084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12E41-F052-4019-A226-07740060D38E}" type="datetimeFigureOut">
              <a:rPr lang="en-GB" smtClean="0"/>
              <a:t>12/02/2019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53A02-A14E-4272-A22A-1B2401F50B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7917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12E41-F052-4019-A226-07740060D38E}" type="datetimeFigureOut">
              <a:rPr lang="en-GB" smtClean="0"/>
              <a:t>12/02/2019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53A02-A14E-4272-A22A-1B2401F50B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712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12E41-F052-4019-A226-07740060D38E}" type="datetimeFigureOut">
              <a:rPr lang="en-GB" smtClean="0"/>
              <a:t>12/02/2019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53A02-A14E-4272-A22A-1B2401F50B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2683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12E41-F052-4019-A226-07740060D38E}" type="datetimeFigureOut">
              <a:rPr lang="en-GB" smtClean="0"/>
              <a:t>12/02/2019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53A02-A14E-4272-A22A-1B2401F50B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8179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12E41-F052-4019-A226-07740060D38E}" type="datetimeFigureOut">
              <a:rPr lang="en-GB" smtClean="0"/>
              <a:t>12/02/2019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53A02-A14E-4272-A22A-1B2401F50B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4810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12E41-F052-4019-A226-07740060D38E}" type="datetimeFigureOut">
              <a:rPr lang="en-GB" smtClean="0"/>
              <a:t>12/02/2019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53A02-A14E-4272-A22A-1B2401F50B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3491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12E41-F052-4019-A226-07740060D38E}" type="datetimeFigureOut">
              <a:rPr lang="en-GB" smtClean="0"/>
              <a:t>12/02/2019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53A02-A14E-4272-A22A-1B2401F50B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989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12E41-F052-4019-A226-07740060D38E}" type="datetimeFigureOut">
              <a:rPr lang="en-GB" smtClean="0"/>
              <a:t>12/02/2019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53A02-A14E-4272-A22A-1B2401F50B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21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12E41-F052-4019-A226-07740060D38E}" type="datetimeFigureOut">
              <a:rPr lang="en-GB" smtClean="0"/>
              <a:t>12/02/2019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53A02-A14E-4272-A22A-1B2401F50B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7414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12E41-F052-4019-A226-07740060D38E}" type="datetimeFigureOut">
              <a:rPr lang="en-GB" smtClean="0"/>
              <a:t>12/02/2019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53A02-A14E-4272-A22A-1B2401F50B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014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12E41-F052-4019-A226-07740060D38E}" type="datetimeFigureOut">
              <a:rPr lang="en-GB" smtClean="0"/>
              <a:t>12/02/2019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53A02-A14E-4272-A22A-1B2401F50B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1373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82" y="711718"/>
            <a:ext cx="5698112" cy="439229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49382" y="108065"/>
            <a:ext cx="24389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chemeClr val="bg1"/>
                </a:solidFill>
              </a:rPr>
              <a:t>Slender Man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E57CD4-B4CA-448A-A06E-6D8A618EBEC9}"/>
              </a:ext>
            </a:extLst>
          </p:cNvPr>
          <p:cNvSpPr txBox="1"/>
          <p:nvPr/>
        </p:nvSpPr>
        <p:spPr>
          <a:xfrm>
            <a:off x="6334539" y="692840"/>
            <a:ext cx="547314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-Clear obvious routes. Although it feels like a cramped decision if you go through the woods.</a:t>
            </a:r>
          </a:p>
          <a:p>
            <a:r>
              <a:rPr lang="en-GB" dirty="0">
                <a:solidFill>
                  <a:schemeClr val="bg1"/>
                </a:solidFill>
              </a:rPr>
              <a:t>-visibility of the map is low</a:t>
            </a:r>
          </a:p>
          <a:p>
            <a:r>
              <a:rPr lang="en-GB" dirty="0">
                <a:solidFill>
                  <a:schemeClr val="bg1"/>
                </a:solidFill>
              </a:rPr>
              <a:t>-there are a range of cramped spaces, some of which are dead ends which I recommended we don’t have because that will just frustrate the player.</a:t>
            </a:r>
          </a:p>
          <a:p>
            <a:r>
              <a:rPr lang="en-GB" dirty="0">
                <a:solidFill>
                  <a:schemeClr val="bg1"/>
                </a:solidFill>
              </a:rPr>
              <a:t>-Random designated drops in the floor plan.</a:t>
            </a:r>
          </a:p>
          <a:p>
            <a:r>
              <a:rPr lang="en-GB" dirty="0">
                <a:solidFill>
                  <a:schemeClr val="bg1"/>
                </a:solidFill>
              </a:rPr>
              <a:t>-Clear monuments to help the player locate where they are.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-This is the Original horror indie game that exploded on the market. It does not have a hiding mechanic but it certainly inspired loads of games to add it in so players felt more in control when it came to escaping.</a:t>
            </a:r>
          </a:p>
        </p:txBody>
      </p:sp>
    </p:spTree>
    <p:extLst>
      <p:ext uri="{BB962C8B-B14F-4D97-AF65-F5344CB8AC3E}">
        <p14:creationId xmlns:p14="http://schemas.microsoft.com/office/powerpoint/2010/main" val="1918820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82" y="711718"/>
            <a:ext cx="5760720" cy="439229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49382" y="108065"/>
            <a:ext cx="24389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chemeClr val="bg1"/>
                </a:solidFill>
              </a:rPr>
              <a:t>Granny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17FEB2-E4E4-4773-9286-C986C10CD2A8}"/>
              </a:ext>
            </a:extLst>
          </p:cNvPr>
          <p:cNvSpPr txBox="1"/>
          <p:nvPr/>
        </p:nvSpPr>
        <p:spPr>
          <a:xfrm>
            <a:off x="6334539" y="692840"/>
            <a:ext cx="547314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-Clear obvious routes. Although it feels like a cramped area due to the tight hallways. Room for two people max.</a:t>
            </a:r>
          </a:p>
          <a:p>
            <a:r>
              <a:rPr lang="en-GB" dirty="0">
                <a:solidFill>
                  <a:schemeClr val="bg1"/>
                </a:solidFill>
              </a:rPr>
              <a:t>-No dead ends excluding tiny sheds or the garage, but it works because the garage has a loop and there is no need to stay in the tiny sheds for long and the exit is right behind you.</a:t>
            </a:r>
          </a:p>
          <a:p>
            <a:r>
              <a:rPr lang="en-GB" dirty="0">
                <a:solidFill>
                  <a:schemeClr val="bg1"/>
                </a:solidFill>
              </a:rPr>
              <a:t>-Random designated drops in the floor plan.</a:t>
            </a:r>
          </a:p>
          <a:p>
            <a:r>
              <a:rPr lang="en-GB" dirty="0">
                <a:solidFill>
                  <a:schemeClr val="bg1"/>
                </a:solidFill>
              </a:rPr>
              <a:t>-Clear monuments to help the player locate where they are through the rooms being clearly diegetic and designated to specific themes.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-This game does involve hiding and every room has a hiding spot for security, we should aim to have a counter measure for our game, close by at all times </a:t>
            </a:r>
            <a:r>
              <a:rPr lang="en-GB" dirty="0" err="1">
                <a:solidFill>
                  <a:schemeClr val="bg1"/>
                </a:solidFill>
              </a:rPr>
              <a:t>aswell</a:t>
            </a:r>
            <a:r>
              <a:rPr lang="en-GB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59202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/>
          <p:cNvSpPr txBox="1"/>
          <p:nvPr/>
        </p:nvSpPr>
        <p:spPr>
          <a:xfrm>
            <a:off x="1261872" y="640080"/>
            <a:ext cx="996696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0" dirty="0">
                <a:solidFill>
                  <a:schemeClr val="bg1"/>
                </a:solidFill>
              </a:rPr>
              <a:t>OTHER GAMES LACKED FLOORPLANS SO I CREATED NOTES FROM PLAYTEST VIDEOS</a:t>
            </a:r>
          </a:p>
        </p:txBody>
      </p:sp>
    </p:spTree>
    <p:extLst>
      <p:ext uri="{BB962C8B-B14F-4D97-AF65-F5344CB8AC3E}">
        <p14:creationId xmlns:p14="http://schemas.microsoft.com/office/powerpoint/2010/main" val="3385923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225552" y="5314618"/>
            <a:ext cx="5015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https://www.youtube.com/watch?v=HY0jaY1ORNU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49382" y="108065"/>
            <a:ext cx="36642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chemeClr val="bg1"/>
                </a:solidFill>
              </a:rPr>
              <a:t>Emily wants to play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l="5466" t="14889" r="28433" b="19333"/>
          <a:stretch/>
        </p:blipFill>
        <p:spPr>
          <a:xfrm>
            <a:off x="225552" y="688002"/>
            <a:ext cx="5870448" cy="44160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475F59-7F1B-483F-91C5-EAB4DCAAA3A7}"/>
              </a:ext>
            </a:extLst>
          </p:cNvPr>
          <p:cNvSpPr txBox="1"/>
          <p:nvPr/>
        </p:nvSpPr>
        <p:spPr>
          <a:xfrm>
            <a:off x="6334539" y="692840"/>
            <a:ext cx="547314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-Cluttered spaces. The objects are about knee height so it’s easy for the player to accidently collide into them.</a:t>
            </a:r>
          </a:p>
          <a:p>
            <a:r>
              <a:rPr lang="en-GB" dirty="0">
                <a:solidFill>
                  <a:schemeClr val="bg1"/>
                </a:solidFill>
              </a:rPr>
              <a:t>-Paths are a basic box grid of lines essentially.</a:t>
            </a:r>
          </a:p>
          <a:p>
            <a:r>
              <a:rPr lang="en-GB" dirty="0">
                <a:solidFill>
                  <a:schemeClr val="bg1"/>
                </a:solidFill>
              </a:rPr>
              <a:t>-The floor plan follows a diegetic theme so it is easy for the player to get a grasp of their location.</a:t>
            </a:r>
          </a:p>
          <a:p>
            <a:r>
              <a:rPr lang="en-GB" dirty="0">
                <a:solidFill>
                  <a:schemeClr val="bg1"/>
                </a:solidFill>
              </a:rPr>
              <a:t>-No dead ends unless the exit is right behind you, like an open cupboard.</a:t>
            </a:r>
          </a:p>
          <a:p>
            <a:r>
              <a:rPr lang="en-GB" dirty="0">
                <a:solidFill>
                  <a:schemeClr val="bg1"/>
                </a:solidFill>
              </a:rPr>
              <a:t>-It didn’t, but I came to realise if the obstacles created a zig zag player routes, it would require more skill for a get away.</a:t>
            </a:r>
          </a:p>
          <a:p>
            <a:r>
              <a:rPr lang="en-GB" dirty="0">
                <a:solidFill>
                  <a:schemeClr val="bg1"/>
                </a:solidFill>
              </a:rPr>
              <a:t>-Doors auto close and restrict space.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-This game has in a way dealt with our brief as the player can’t hide but can interact with the world to stop Emily and friends.</a:t>
            </a:r>
          </a:p>
        </p:txBody>
      </p:sp>
    </p:spTree>
    <p:extLst>
      <p:ext uri="{BB962C8B-B14F-4D97-AF65-F5344CB8AC3E}">
        <p14:creationId xmlns:p14="http://schemas.microsoft.com/office/powerpoint/2010/main" val="4029580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82" y="711718"/>
            <a:ext cx="5760720" cy="439229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49382" y="108065"/>
            <a:ext cx="24389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chemeClr val="bg1"/>
                </a:solidFill>
              </a:rPr>
              <a:t>Outlast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17FEB2-E4E4-4773-9286-C986C10CD2A8}"/>
              </a:ext>
            </a:extLst>
          </p:cNvPr>
          <p:cNvSpPr txBox="1"/>
          <p:nvPr/>
        </p:nvSpPr>
        <p:spPr>
          <a:xfrm>
            <a:off x="6334539" y="692840"/>
            <a:ext cx="547314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-Corridors are large in most areas but the rooms they lead to with the ability to hide are normally open too. This I believe is to create space between the player and their “safe spot”.</a:t>
            </a:r>
          </a:p>
          <a:p>
            <a:r>
              <a:rPr lang="en-GB" dirty="0">
                <a:solidFill>
                  <a:schemeClr val="bg1"/>
                </a:solidFill>
              </a:rPr>
              <a:t>-There and no dead ends without a hiding location.</a:t>
            </a:r>
          </a:p>
          <a:p>
            <a:r>
              <a:rPr lang="en-GB" dirty="0">
                <a:solidFill>
                  <a:schemeClr val="bg1"/>
                </a:solidFill>
              </a:rPr>
              <a:t>-All routes are clear to the player and as always there are landmarks involved to help the player locate themselves.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-This game also includes the hiding mechanic and was its main focus and selling point from a game mechanic perspective as there was no way to fight back. So in terms of our plan of getting ride of the </a:t>
            </a:r>
            <a:r>
              <a:rPr lang="en-GB" dirty="0" err="1">
                <a:solidFill>
                  <a:schemeClr val="bg1"/>
                </a:solidFill>
              </a:rPr>
              <a:t>hde</a:t>
            </a:r>
            <a:r>
              <a:rPr lang="en-GB" dirty="0">
                <a:solidFill>
                  <a:schemeClr val="bg1"/>
                </a:solidFill>
              </a:rPr>
              <a:t> mechanic and enabling the player to give a bit of fight back in their gameplay, makes sense.</a:t>
            </a:r>
          </a:p>
        </p:txBody>
      </p:sp>
      <p:pic>
        <p:nvPicPr>
          <p:cNvPr id="8" name="Picture 2" descr="Image result for outlast">
            <a:extLst>
              <a:ext uri="{FF2B5EF4-FFF2-40B4-BE49-F238E27FC236}">
                <a16:creationId xmlns:a16="http://schemas.microsoft.com/office/drawing/2014/main" id="{3A9C4D58-C3A3-4D2E-AEFB-45B446A698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26" y="692840"/>
            <a:ext cx="5774876" cy="4411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60739B6-30A6-45CA-9CDC-8B115B597F81}"/>
              </a:ext>
            </a:extLst>
          </p:cNvPr>
          <p:cNvSpPr txBox="1"/>
          <p:nvPr/>
        </p:nvSpPr>
        <p:spPr>
          <a:xfrm>
            <a:off x="249382" y="5287617"/>
            <a:ext cx="576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My own player feedback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34686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560</Words>
  <Application>Microsoft Office PowerPoint</Application>
  <PresentationFormat>Widescreen</PresentationFormat>
  <Paragraphs>34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Suffolk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Games</dc:creator>
  <cp:lastModifiedBy>James</cp:lastModifiedBy>
  <cp:revision>10</cp:revision>
  <dcterms:created xsi:type="dcterms:W3CDTF">2019-02-06T17:25:51Z</dcterms:created>
  <dcterms:modified xsi:type="dcterms:W3CDTF">2019-02-12T14:41:47Z</dcterms:modified>
</cp:coreProperties>
</file>