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6C22-C6C2-4147-936D-BA420BCE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3958D-8E0A-4080-B2C5-74D1C6062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E2AC-33E6-4E39-80EF-203DB3D0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3C0-E615-476A-AFC4-5B755E39A69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97A4-5050-4F4A-913F-117D6BDD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CD25-C1C8-48A9-9518-7438A355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CD3-EBDE-48C6-A8F7-CC01084C7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37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A030-94E8-498F-927B-FAB0C285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42897-6776-4ECA-90B5-5DC67E318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CCC0-3941-4725-AE99-1C268624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3C0-E615-476A-AFC4-5B755E39A69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B742-F14A-4389-9322-26CEC254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B811B-297D-43D1-B6B5-07AED96E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CD3-EBDE-48C6-A8F7-CC01084C7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64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61E7D-68DC-43FC-992D-86E710632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FF9A4-CF69-49AD-906C-880DD778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1DDE-D011-4361-8D94-EDF91128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3C0-E615-476A-AFC4-5B755E39A69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6B20-39FE-417A-A9DF-C763AAF0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6A62-5C00-4F96-943C-89BB9156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CD3-EBDE-48C6-A8F7-CC01084C7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99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7919-9706-401D-940C-3A8E2E0B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049A-48CE-4EAB-B097-4648C77F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1B4A-9565-423B-B88F-F1EE5BE3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3C0-E615-476A-AFC4-5B755E39A69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3C4B-5598-48D9-990F-EFDC60BB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7E42-FB9F-44D9-ADB6-42CFC381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CD3-EBDE-48C6-A8F7-CC01084C7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5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3AB5-03CE-483B-8D90-CB437FB9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F406-57F7-407A-BF46-F37FC66E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D75A-2462-4515-804C-7254DD32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3C0-E615-476A-AFC4-5B755E39A69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DDC41-2302-4267-BA8E-66AD84EA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4AF6-29A5-4925-B789-304ECDBB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CD3-EBDE-48C6-A8F7-CC01084C7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6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04A2-D75D-4DA3-8A55-90E61E07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3D8A-1759-4709-8575-904B1AFB4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FBFAD-7E1E-4BCB-A54C-5748F58B9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AA07A-0F6F-4573-BCE8-6377F9F8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3C0-E615-476A-AFC4-5B755E39A69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DD9AE-7070-437C-B992-8AAF54A8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24B59-9B55-4E99-9E56-6DB2F816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CD3-EBDE-48C6-A8F7-CC01084C7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8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2DF4-537C-43B8-B502-DDF84834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9EF09-9753-447A-BD1E-20856348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03AB8-EDED-4F1C-AB3D-804A20D25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79198-4C92-4CDF-8A96-250FD534C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0319F-DDFE-4A94-BCAC-3A0DF5ACB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F788C-09C2-45E4-BB39-A3F21B1B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3C0-E615-476A-AFC4-5B755E39A69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EFC48-D0EA-44B2-98FC-5467A2A0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DF1F1-DB75-4140-8B07-16D174EE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CD3-EBDE-48C6-A8F7-CC01084C7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80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7EF4-F511-49D4-A089-2C4C605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5573B-3368-496D-90A4-2F0C9D97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3C0-E615-476A-AFC4-5B755E39A69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89850-69E6-4405-966E-E5EE81E3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F2DA1-A603-466F-BE0F-FF531D7B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CD3-EBDE-48C6-A8F7-CC01084C7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50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84AE5-3ACE-46E8-B9C7-0D2CA4DE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3C0-E615-476A-AFC4-5B755E39A69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38E76-3926-4FC7-8CB6-D5B9D35C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503B-71C2-466B-90ED-6FA1980D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CD3-EBDE-48C6-A8F7-CC01084C7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65EC-63BC-487F-9D48-720D5C49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D683-F908-4AF0-887C-15C4A353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A1E58-3984-47D3-ABB4-86CF1A01F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F8855-270E-4DAD-9B59-27761A55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3C0-E615-476A-AFC4-5B755E39A69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B1B06-0BCD-4244-A696-54DF5E2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FB6F1-C7E5-4CFC-A493-9932A5F9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CD3-EBDE-48C6-A8F7-CC01084C7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10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F171-FA5F-4305-99DE-3B624CA3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95E3D-C801-4EBD-A1AC-8018381CD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52552-4182-49D1-8CB6-87E7C573A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B5209-E78D-48E7-BD03-666074D1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3C0-E615-476A-AFC4-5B755E39A69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0665-2710-43D9-9582-0BA30E12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3D04A-F898-47FF-81D5-4AC75BF1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CD3-EBDE-48C6-A8F7-CC01084C7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9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A5CEE-5B63-4FB7-8CBC-DB720200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DA0E7-F356-4D18-B544-7D4A7CB8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9BC9-BD86-4C0B-BFFD-718406A63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23C0-E615-476A-AFC4-5B755E39A69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B9B5-5DC3-4E69-9BE1-99ADD7E64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E2E5-29DC-4A31-BBF8-7A916DDA3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2CD3-EBDE-48C6-A8F7-CC01084C7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8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54345-7B7B-4E7A-9A9D-A418039AD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4" t="27066" r="999" b="8903"/>
          <a:stretch/>
        </p:blipFill>
        <p:spPr>
          <a:xfrm>
            <a:off x="0" y="0"/>
            <a:ext cx="12192000" cy="4389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15025-A354-40EF-A1EE-C67EEE357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31" t="46768" r="1347" b="26758"/>
          <a:stretch/>
        </p:blipFill>
        <p:spPr>
          <a:xfrm>
            <a:off x="9129931" y="4684542"/>
            <a:ext cx="2672863" cy="1814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4C84AA-DF0F-4D60-B8B4-9491FCDB2A9E}"/>
              </a:ext>
            </a:extLst>
          </p:cNvPr>
          <p:cNvSpPr txBox="1"/>
          <p:nvPr/>
        </p:nvSpPr>
        <p:spPr>
          <a:xfrm>
            <a:off x="520505" y="5022166"/>
            <a:ext cx="675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it says “you” it means James Macleanan</a:t>
            </a:r>
          </a:p>
        </p:txBody>
      </p:sp>
    </p:spTree>
    <p:extLst>
      <p:ext uri="{BB962C8B-B14F-4D97-AF65-F5344CB8AC3E}">
        <p14:creationId xmlns:p14="http://schemas.microsoft.com/office/powerpoint/2010/main" val="39855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</cp:revision>
  <dcterms:created xsi:type="dcterms:W3CDTF">2019-03-13T16:51:56Z</dcterms:created>
  <dcterms:modified xsi:type="dcterms:W3CDTF">2019-03-13T16:53:14Z</dcterms:modified>
</cp:coreProperties>
</file>