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  <p:sldId id="259" r:id="rId6"/>
    <p:sldId id="265" r:id="rId7"/>
    <p:sldId id="261" r:id="rId8"/>
    <p:sldId id="262" r:id="rId9"/>
    <p:sldId id="263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3594" y="18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CF2-394F-44FC-95F9-F60FE2D96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11A2F-5CCF-47F0-9604-76AA38955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6BA1E-9D69-410F-B5C5-3729116A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4B53-5731-444C-9029-63DC4706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9BC2-982C-4324-A374-676C9B3E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3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8244-F359-413E-941C-69AA9DC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62405-A37E-4074-A192-9E604C3B5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17DE-FFE7-4897-A713-9622BD44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2A5A-FAAE-4C6E-BCD3-2E0721D5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109CC-6540-4B54-A4E3-8455048E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0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D52CD-7C51-40E6-B357-439BB08B5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B33F6-0973-4D11-99B9-68BFA808C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3B31-7FF2-4230-8DAC-C6A624DF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C7676-071E-4A74-BBE6-91C7D6D7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33E8-7747-4D38-BF1D-4BA6A80B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7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B1C6-528E-402A-9F1D-57C46E1C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FD55-B72D-4446-8D6F-1665443E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9AE0-FD02-41BB-82CF-F0A73B83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CC41-DFF7-40F9-A056-0B8AA303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AE47-023F-4976-A565-163A0BD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13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9A2A-679E-40CC-8689-4E36D23C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62918-E569-44AF-AA82-8B327C0A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C6B1-AC46-46F9-9B49-381D4456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6302-70F8-42D0-B924-3B4DB11F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EB20-A0C4-4DA4-B780-A9F3662E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9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27F9-84CF-479E-9C6D-5E537F8B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9988-D1D4-4239-A880-314A50F0F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CC6E4-684B-48E6-830B-77F29980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268FD-2EB5-40CD-82DB-63C11521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FEAB2-1ECE-4D2B-AC6C-5341A177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28BFD-EC55-4927-8597-63DD3497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90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C3F-6F26-4A69-AB4C-46EBE393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5F578-CABB-407D-B582-A85B15651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01E7E-858A-4729-A207-A42CB2BCA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AF816-74C1-4407-9A7E-A792F8424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1D156-7289-4743-A9AF-DAFC69746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AC951-313C-4BBE-8D80-D0D2CC31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D0074-46F5-49B5-AD2D-C38F462D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B7FA5-25C5-4C96-8A45-8C887FDF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3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B47E-5A85-442D-B7D8-A429EA76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89D6E-8AA3-47CC-BF27-278186A8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4B4B2-422C-4745-9266-5A217030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3FC89-8270-4A2C-921F-A65F3E21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B0F00-0709-498B-A093-F1B49726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02FCD-88A9-444F-84E4-5CB4622D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BE45D-70D3-4312-8AF1-EAE84146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4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99A0-B001-4B27-8ABA-F30AFE84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40C0-1E14-4A96-89B1-C131A91C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72CC7-5B54-4182-AA1E-74576D061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0016-9362-43C7-A19E-DF6E61C3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3A7F1-C6A6-4647-823C-77C6F769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9CA86-94EF-4C37-961B-054C1673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CF4F-AD1A-45FB-A0E8-0D8FF85F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B2FE3-7F2C-4E35-9DFC-CDCF8C1F9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7E4BF-E7B2-4B6A-B81E-DBE903295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6F90-778D-4FAA-AA5D-E58BBE1B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07EB2-C451-4A4E-981A-549B95EA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A7FF-14F0-4B1C-A485-43A4997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55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EA9F1-782E-4431-BE4C-253E2CBB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CE04-9816-4ED3-8B67-8859229F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D12C1-42E1-4414-8B28-3E308E565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0771A-45B0-4E79-A893-97C7E5388F61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11F6-E2CE-4159-92CA-355392666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2F0D-2BD8-47AC-98F9-04BAFC8D9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B0C65-2B6B-4013-A4AE-5156EB1F1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0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1</a:t>
            </a:r>
          </a:p>
        </p:txBody>
      </p:sp>
    </p:spTree>
    <p:extLst>
      <p:ext uri="{BB962C8B-B14F-4D97-AF65-F5344CB8AC3E}">
        <p14:creationId xmlns:p14="http://schemas.microsoft.com/office/powerpoint/2010/main" val="96130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871" t="29570" r="7484" b="29570"/>
          <a:stretch/>
        </p:blipFill>
        <p:spPr>
          <a:xfrm>
            <a:off x="0" y="1696064"/>
            <a:ext cx="12192000" cy="51619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973393"/>
            <a:ext cx="1073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Messages made based on our planned meeting on Tuesday.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00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Topic </a:t>
            </a:r>
            <a:r>
              <a:rPr lang="en-GB" dirty="0" smtClean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85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0258" t="23836" r="8549" b="297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9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Topic </a:t>
            </a:r>
            <a:r>
              <a:rPr lang="en-GB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968" t="24408" r="7967" b="170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7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0258" t="19246" r="7774" b="18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9875" t="15556" r="7500" b="203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1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319090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9774" t="13799" r="7677" b="236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5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9968" t="56847" r="7774" b="21648"/>
          <a:stretch/>
        </p:blipFill>
        <p:spPr>
          <a:xfrm>
            <a:off x="0" y="442451"/>
            <a:ext cx="12192000" cy="41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7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343543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774" t="29284" r="7677" b="277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0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1131-58B5-46EE-9C23-180D23711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Topic 4</a:t>
            </a:r>
          </a:p>
        </p:txBody>
      </p:sp>
    </p:spTree>
    <p:extLst>
      <p:ext uri="{BB962C8B-B14F-4D97-AF65-F5344CB8AC3E}">
        <p14:creationId xmlns:p14="http://schemas.microsoft.com/office/powerpoint/2010/main" val="75808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Topic 1</vt:lpstr>
      <vt:lpstr>PowerPoint Presentation</vt:lpstr>
      <vt:lpstr>PowerPoint Presentation</vt:lpstr>
      <vt:lpstr>Topic 2</vt:lpstr>
      <vt:lpstr>PowerPoint Presentation</vt:lpstr>
      <vt:lpstr>PowerPoint Presentation</vt:lpstr>
      <vt:lpstr>Topic 3</vt:lpstr>
      <vt:lpstr>PowerPoint Presentation</vt:lpstr>
      <vt:lpstr>Topic 4</vt:lpstr>
      <vt:lpstr>PowerPoint Presentation</vt:lpstr>
      <vt:lpstr>Topic 5</vt:lpstr>
      <vt:lpstr>PowerPoint Presentation</vt:lpstr>
      <vt:lpstr>Topic 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James</dc:creator>
  <cp:lastModifiedBy>Games</cp:lastModifiedBy>
  <cp:revision>5</cp:revision>
  <dcterms:created xsi:type="dcterms:W3CDTF">2019-03-20T15:43:30Z</dcterms:created>
  <dcterms:modified xsi:type="dcterms:W3CDTF">2019-03-27T10:42:48Z</dcterms:modified>
</cp:coreProperties>
</file>