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3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4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5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9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6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8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9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574C-6DB9-4697-AAE6-62A28F071892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83E2-7CA0-4C58-AC33-490E49FCD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4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451" t="21254" r="129" b="35161"/>
          <a:stretch/>
        </p:blipFill>
        <p:spPr>
          <a:xfrm>
            <a:off x="0" y="0"/>
            <a:ext cx="12192000" cy="4483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439" y="5014452"/>
            <a:ext cx="1100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project downloads have been mentioned in external communications. Whenever it says “you” it means James Macleanan.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13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Games</dc:creator>
  <cp:lastModifiedBy>Games</cp:lastModifiedBy>
  <cp:revision>1</cp:revision>
  <dcterms:created xsi:type="dcterms:W3CDTF">2019-03-27T10:44:07Z</dcterms:created>
  <dcterms:modified xsi:type="dcterms:W3CDTF">2019-03-27T10:45:40Z</dcterms:modified>
</cp:coreProperties>
</file>