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C413-D24F-4858-BBFA-D0F5752C7CB0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BABB-D41E-4960-8B7E-4BB6CDCC33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57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C413-D24F-4858-BBFA-D0F5752C7CB0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BABB-D41E-4960-8B7E-4BB6CDCC33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15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C413-D24F-4858-BBFA-D0F5752C7CB0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BABB-D41E-4960-8B7E-4BB6CDCC33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0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C413-D24F-4858-BBFA-D0F5752C7CB0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BABB-D41E-4960-8B7E-4BB6CDCC33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94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C413-D24F-4858-BBFA-D0F5752C7CB0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BABB-D41E-4960-8B7E-4BB6CDCC33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0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C413-D24F-4858-BBFA-D0F5752C7CB0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BABB-D41E-4960-8B7E-4BB6CDCC33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6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C413-D24F-4858-BBFA-D0F5752C7CB0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BABB-D41E-4960-8B7E-4BB6CDCC33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57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C413-D24F-4858-BBFA-D0F5752C7CB0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BABB-D41E-4960-8B7E-4BB6CDCC33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09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C413-D24F-4858-BBFA-D0F5752C7CB0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BABB-D41E-4960-8B7E-4BB6CDCC33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7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C413-D24F-4858-BBFA-D0F5752C7CB0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BABB-D41E-4960-8B7E-4BB6CDCC33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81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C413-D24F-4858-BBFA-D0F5752C7CB0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BABB-D41E-4960-8B7E-4BB6CDCC33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57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7C413-D24F-4858-BBFA-D0F5752C7CB0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7BABB-D41E-4960-8B7E-4BB6CDCC33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90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TOPIC 1</a:t>
            </a:r>
          </a:p>
        </p:txBody>
      </p:sp>
    </p:spTree>
    <p:extLst>
      <p:ext uri="{BB962C8B-B14F-4D97-AF65-F5344CB8AC3E}">
        <p14:creationId xmlns:p14="http://schemas.microsoft.com/office/powerpoint/2010/main" val="120482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E01755-74E7-4D1E-A5D9-737C484F37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64" t="59588" r="2457" b="18317"/>
          <a:stretch/>
        </p:blipFill>
        <p:spPr>
          <a:xfrm>
            <a:off x="0" y="0"/>
            <a:ext cx="12192000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547368-C052-4914-A8FD-7073C77182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82" t="36573" r="1237" b="49587"/>
          <a:stretch/>
        </p:blipFill>
        <p:spPr>
          <a:xfrm>
            <a:off x="0" y="3429000"/>
            <a:ext cx="12192000" cy="16267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5D2B03-9003-4158-B17D-DD7847A2A3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665" t="64382" r="1761" b="20611"/>
          <a:stretch/>
        </p:blipFill>
        <p:spPr>
          <a:xfrm>
            <a:off x="0" y="5100639"/>
            <a:ext cx="12192000" cy="17573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509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TOPIC 2</a:t>
            </a:r>
          </a:p>
        </p:txBody>
      </p:sp>
    </p:spTree>
    <p:extLst>
      <p:ext uri="{BB962C8B-B14F-4D97-AF65-F5344CB8AC3E}">
        <p14:creationId xmlns:p14="http://schemas.microsoft.com/office/powerpoint/2010/main" val="36670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F99A0E-7A81-4DD1-8D11-2B011ED1D6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0" t="29156" r="18203" b="17901"/>
          <a:stretch/>
        </p:blipFill>
        <p:spPr>
          <a:xfrm>
            <a:off x="0" y="0"/>
            <a:ext cx="12192000" cy="702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9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TOPIC 3</a:t>
            </a:r>
          </a:p>
        </p:txBody>
      </p:sp>
    </p:spTree>
    <p:extLst>
      <p:ext uri="{BB962C8B-B14F-4D97-AF65-F5344CB8AC3E}">
        <p14:creationId xmlns:p14="http://schemas.microsoft.com/office/powerpoint/2010/main" val="179362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AD16FA-9E6E-4D4C-A26B-0D5374E8D6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0" t="29365" r="17969" b="43747"/>
          <a:stretch/>
        </p:blipFill>
        <p:spPr>
          <a:xfrm>
            <a:off x="0" y="0"/>
            <a:ext cx="12192000" cy="3700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3954F0-E5A5-4513-BC33-9A1AD97CDD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20" t="56878" r="19023" b="24780"/>
          <a:stretch/>
        </p:blipFill>
        <p:spPr>
          <a:xfrm>
            <a:off x="0" y="3700463"/>
            <a:ext cx="12192000" cy="352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6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TOPIC 4</a:t>
            </a:r>
          </a:p>
        </p:txBody>
      </p:sp>
    </p:spTree>
    <p:extLst>
      <p:ext uri="{BB962C8B-B14F-4D97-AF65-F5344CB8AC3E}">
        <p14:creationId xmlns:p14="http://schemas.microsoft.com/office/powerpoint/2010/main" val="1533544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86134A-CD45-4664-98F9-C311B94BC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23" t="22928" r="22540" b="18109"/>
          <a:stretch/>
        </p:blipFill>
        <p:spPr>
          <a:xfrm>
            <a:off x="0" y="-1"/>
            <a:ext cx="12192000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59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TOPIC 1</vt:lpstr>
      <vt:lpstr>PowerPoint Presentation</vt:lpstr>
      <vt:lpstr>TOPIC 2</vt:lpstr>
      <vt:lpstr>PowerPoint Presentation</vt:lpstr>
      <vt:lpstr>TOPIC 3</vt:lpstr>
      <vt:lpstr>PowerPoint Presentation</vt:lpstr>
      <vt:lpstr>TOPIC 4</vt:lpstr>
      <vt:lpstr>PowerPoint Presentation</vt:lpstr>
    </vt:vector>
  </TitlesOfParts>
  <Company>University of Suffolk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1</dc:title>
  <dc:creator>Games</dc:creator>
  <cp:lastModifiedBy>James</cp:lastModifiedBy>
  <cp:revision>5</cp:revision>
  <dcterms:created xsi:type="dcterms:W3CDTF">2019-03-08T10:01:41Z</dcterms:created>
  <dcterms:modified xsi:type="dcterms:W3CDTF">2019-03-13T15:49:59Z</dcterms:modified>
</cp:coreProperties>
</file>