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" initials="J" lastIdx="1" clrIdx="0">
    <p:extLst>
      <p:ext uri="{19B8F6BF-5375-455C-9EA6-DF929625EA0E}">
        <p15:presenceInfo xmlns:p15="http://schemas.microsoft.com/office/powerpoint/2012/main" userId="Ja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7F5B-94D3-4312-8DCC-F88467E22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43C2F-F5FB-499E-8FBB-BD54872A4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DA30B-9372-44E3-9B7C-5116F0FD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6E26-1C4E-4F78-AC3D-6436D250AE6C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E353A-C9BB-4D88-9973-0796B507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54E2-E382-414F-BA21-96ADFD4E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0EAD-BC05-4F7C-B792-9DBBD3250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79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8F9D-61BF-4DB2-AA33-5FCF1E5D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842A8-A29C-46C7-99E6-5BDA9BA53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8E80-587D-456C-A4A3-DF4A0390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6E26-1C4E-4F78-AC3D-6436D250AE6C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1785-9993-47AF-8345-6934DB62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1B76-C3B7-4106-BA22-57C9A210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0EAD-BC05-4F7C-B792-9DBBD3250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62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FAB67-F27B-4727-B271-42F2157F2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FAFBB-708E-4A29-8A79-1EC0C6C9F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8A77-94BE-4E69-B74B-53D37E66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6E26-1C4E-4F78-AC3D-6436D250AE6C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BBE84-3A54-4A87-B88E-365EB665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3ABC-CAA5-42E0-9D03-CFA03F7D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0EAD-BC05-4F7C-B792-9DBBD3250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82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3AC0-3F5B-4D0A-A683-AFF0EC81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ACE1-6E7E-4C11-9459-5A2EBBCEA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6B7F-BE47-40E5-B391-98D80689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6E26-1C4E-4F78-AC3D-6436D250AE6C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97837-4ADE-4F85-822E-ED845FA0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0D57C-9C2B-4AFD-8A4E-79B65FC6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0EAD-BC05-4F7C-B792-9DBBD3250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1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C5AC-EE9B-4143-8949-872470E1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6C15B-4D90-4126-B445-3CAF5951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884DA-E981-48EE-A6FC-7BBE8293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6E26-1C4E-4F78-AC3D-6436D250AE6C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9B4F-3FD0-492B-ABFB-D0CF3C9D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B4304-E94D-4384-8401-545D0DA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0EAD-BC05-4F7C-B792-9DBBD3250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71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41D3-53D9-413D-99BC-D9F8A786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FA71-FD6A-4455-BFD3-243DFC8EE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9C5B4-9064-4BDE-8B41-4C2D8F363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94F2B-B0B0-4331-AC2D-BDB61165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6E26-1C4E-4F78-AC3D-6436D250AE6C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B7422-A481-4632-B6E5-949779EF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F99D4-8D64-4A5A-BF67-AAA8960D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0EAD-BC05-4F7C-B792-9DBBD3250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1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B478-A33D-4EB2-A0F0-3C9A8692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84A28-534C-467A-B5F6-8E9BA19D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CD58D-6A29-453E-B330-986531101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D021D-A6C5-4060-93E6-5C9D9BABC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4FE11-FCAD-439E-9AA9-EE2267548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FAED2-7BDE-4E7B-8A9F-92163E65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6E26-1C4E-4F78-AC3D-6436D250AE6C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8F0F6-F4CC-45BD-8952-D49EC7E6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69315-9933-428B-9F84-D8404E1A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0EAD-BC05-4F7C-B792-9DBBD3250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53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73F2-03A0-40A6-8E2C-8DA463B4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3D8C1-563F-4C11-8607-E30EDF06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6E26-1C4E-4F78-AC3D-6436D250AE6C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9C2A4-6E91-40C8-BBC1-C0B8C6EB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06878-B759-4577-9B46-0EAFEAB9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0EAD-BC05-4F7C-B792-9DBBD3250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57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5EFFE-5F0D-4ACE-A460-E4FA68AF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6E26-1C4E-4F78-AC3D-6436D250AE6C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325AF-011B-4BA0-B3B2-6C0FFE13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527F5-4AED-4986-9605-1A370F07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0EAD-BC05-4F7C-B792-9DBBD3250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33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F953-D714-4484-9639-D6A8B237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2406-D4DA-4E95-AE0C-90F55813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E534B-3C9A-48DA-A38D-F8BCE0F2C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7AD75-49D4-453D-855D-BD508F71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6E26-1C4E-4F78-AC3D-6436D250AE6C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D5F0A-9152-4CB9-BD03-313B5C56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73C8F-D1AC-4116-BE17-DABF2C2A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0EAD-BC05-4F7C-B792-9DBBD3250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44F4-720B-4AB0-8C6B-51F798D4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71B11-FE1F-45D6-91EC-11C7E6B72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D306E-0C52-4707-885E-37074E985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EC947-7EFA-45B3-8A96-B87CBC47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6E26-1C4E-4F78-AC3D-6436D250AE6C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1E107-94B0-4D64-9711-8617D600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3A59E-30DB-4815-A305-240BE8F9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0EAD-BC05-4F7C-B792-9DBBD3250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42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1188-36D6-44CA-A63A-2E55C950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D8F59-C896-46D8-8563-CA90F945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47F72-C69F-4F9A-9889-EF1F9E8F0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6E26-1C4E-4F78-AC3D-6436D250AE6C}" type="datetimeFigureOut">
              <a:rPr lang="en-GB" smtClean="0"/>
              <a:t>28/02/2019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BE435-D66E-4B25-A14F-F43755104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D29E7-0FAE-4A7B-8D67-785D6F0C1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10EAD-BC05-4F7C-B792-9DBBD3250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30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A8FB7E-AC52-4F72-A95B-A676FCFA52BA}"/>
              </a:ext>
            </a:extLst>
          </p:cNvPr>
          <p:cNvSpPr txBox="1"/>
          <p:nvPr/>
        </p:nvSpPr>
        <p:spPr>
          <a:xfrm>
            <a:off x="4630058" y="2828836"/>
            <a:ext cx="2931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Topic 1</a:t>
            </a:r>
          </a:p>
        </p:txBody>
      </p:sp>
    </p:spTree>
    <p:extLst>
      <p:ext uri="{BB962C8B-B14F-4D97-AF65-F5344CB8AC3E}">
        <p14:creationId xmlns:p14="http://schemas.microsoft.com/office/powerpoint/2010/main" val="44411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66A344-4D7C-418F-B225-0CC660EFE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5" t="28561" r="1904" b="19350"/>
          <a:stretch/>
        </p:blipFill>
        <p:spPr>
          <a:xfrm>
            <a:off x="0" y="0"/>
            <a:ext cx="12192000" cy="35705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0FF2D7-F695-4610-9F74-BBFF0D427F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10" t="47911" r="2143" b="17656"/>
          <a:stretch/>
        </p:blipFill>
        <p:spPr>
          <a:xfrm>
            <a:off x="0" y="3570514"/>
            <a:ext cx="12192000" cy="32874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850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3A04B9-3F82-4D39-85E5-FE825BB37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5" t="57146" b="22103"/>
          <a:stretch/>
        </p:blipFill>
        <p:spPr>
          <a:xfrm>
            <a:off x="0" y="0"/>
            <a:ext cx="121920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88B256-664A-4D84-9B5A-82B1845002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18" t="36184" r="1191" b="31631"/>
          <a:stretch/>
        </p:blipFill>
        <p:spPr>
          <a:xfrm>
            <a:off x="0" y="1422400"/>
            <a:ext cx="12192000" cy="2206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30C9E-26A0-4E1D-9A6C-7B03B60982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595" t="39784" r="4048" b="45394"/>
          <a:stretch/>
        </p:blipFill>
        <p:spPr>
          <a:xfrm>
            <a:off x="0" y="3628571"/>
            <a:ext cx="12192000" cy="754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04520B-8824-4E1C-965C-EB1BA87DC4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714" t="47089" r="1071" b="34384"/>
          <a:stretch/>
        </p:blipFill>
        <p:spPr>
          <a:xfrm>
            <a:off x="0" y="4383314"/>
            <a:ext cx="12192000" cy="11901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BC30C3-D6B3-400B-B134-046BF95505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357" t="30043" r="2262" b="54076"/>
          <a:stretch/>
        </p:blipFill>
        <p:spPr>
          <a:xfrm>
            <a:off x="0" y="5573486"/>
            <a:ext cx="12192000" cy="12845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144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A8FB7E-AC52-4F72-A95B-A676FCFA52BA}"/>
              </a:ext>
            </a:extLst>
          </p:cNvPr>
          <p:cNvSpPr txBox="1"/>
          <p:nvPr/>
        </p:nvSpPr>
        <p:spPr>
          <a:xfrm>
            <a:off x="4630058" y="2828836"/>
            <a:ext cx="2931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51564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BCF33A-1623-45A4-A454-E0ED586D6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14" t="57782" b="15750"/>
          <a:stretch/>
        </p:blipFill>
        <p:spPr>
          <a:xfrm>
            <a:off x="0" y="-1"/>
            <a:ext cx="12192000" cy="2772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81B98A-AB9F-49D5-8094-99EC7A5A9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33" t="29831" b="46877"/>
          <a:stretch/>
        </p:blipFill>
        <p:spPr>
          <a:xfrm>
            <a:off x="0" y="3077027"/>
            <a:ext cx="12192000" cy="2554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556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A8FB7E-AC52-4F72-A95B-A676FCFA52BA}"/>
              </a:ext>
            </a:extLst>
          </p:cNvPr>
          <p:cNvSpPr txBox="1"/>
          <p:nvPr/>
        </p:nvSpPr>
        <p:spPr>
          <a:xfrm>
            <a:off x="4630058" y="2828836"/>
            <a:ext cx="2931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Topic 3</a:t>
            </a:r>
          </a:p>
        </p:txBody>
      </p:sp>
    </p:spTree>
    <p:extLst>
      <p:ext uri="{BB962C8B-B14F-4D97-AF65-F5344CB8AC3E}">
        <p14:creationId xmlns:p14="http://schemas.microsoft.com/office/powerpoint/2010/main" val="400713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46AD17-D494-4325-B292-578DAAD67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00" t="54725" r="1407" b="10258"/>
          <a:stretch/>
        </p:blipFill>
        <p:spPr>
          <a:xfrm>
            <a:off x="0" y="228600"/>
            <a:ext cx="12192000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1906A-3099-43B9-940A-B92ADEB63C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56" t="29712" b="40829"/>
          <a:stretch/>
        </p:blipFill>
        <p:spPr>
          <a:xfrm>
            <a:off x="0" y="3429000"/>
            <a:ext cx="12192000" cy="2876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152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3</cp:revision>
  <dcterms:created xsi:type="dcterms:W3CDTF">2019-02-28T15:12:56Z</dcterms:created>
  <dcterms:modified xsi:type="dcterms:W3CDTF">2019-02-28T15:28:56Z</dcterms:modified>
</cp:coreProperties>
</file>