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3220-11DB-4E51-84A6-DDD8FF7E1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B74D5-55FF-478B-8F13-1F95EB85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AEC9-AC52-4577-BB18-0758AA13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1CC0-D4EA-450C-9005-3EE9CF1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0BFB-89FC-4533-A8C1-DE012D71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3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F169-8F5C-4A75-962F-8F9CD637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C1CD-C33F-4C18-A40F-290AD7A7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D9B5-4B27-4843-844C-F9EAD1CD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EAFD-D60E-401A-A69F-78298AA8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E3903-7420-4BA0-AD6E-E790BA88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0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9B87B-F38E-4286-A21B-5D256B2E0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30E6D-1BF3-4EF4-A120-CA8599BB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FD53-54F8-40A0-AFBF-682FF8E9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5CCD-05E7-4A6C-93B9-04DF7739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A534-7E4D-446D-8ADF-788BDF80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3E95-2973-4EBB-A4FA-232E792D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D6F6-E76D-4FCF-991D-C5B80E56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78B8-8AC2-4280-B20C-BB6D06AF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3B41-7D72-4733-BDA7-A0A3F47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35B6-4E2E-4D18-A43D-F6287828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DD74-35F7-441D-8FAF-9263FABD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E00E-73CE-46C5-AFC0-A83DAE56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6258-DCAA-4D2A-A63F-8A077206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836A-0553-4414-AE0F-FF5FA2CE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B852-1A38-412E-92AD-182C4775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C379-875A-44AF-97B2-39074FEE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CBFF-D97A-4A48-8BD4-B2A49D2F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81B06-204C-418A-9EC7-FE0F0E79A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7A00-9628-45EE-A295-E3265CAB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85397-FD08-48FE-ABB7-272822A3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0A279-84D9-4148-B67C-D5719B13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6497-08B0-4590-A8EB-6217D66B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556F-759E-4D8E-9DD5-C86602FD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077AF-842B-46CB-832C-19B5682B6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E3EE-075F-482A-98BB-4005E37C5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AAD64-D26D-434F-8A12-18400221B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7EB6C-91E5-4A8F-91E9-BE93FC1E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310AB-5A1A-415B-BD4E-B3CD2F11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5031E-D7A3-4BB9-9C74-9C6A2062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7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37E7-4E3C-4C87-A96F-E1DC4A28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46EC0-F963-4E09-B065-CF763522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0BBAA-6C7C-46AF-B36B-920A2FE0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6633E-A5B4-46E2-B607-6808F56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6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11C51-4773-4748-B4EA-6107027E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1EA1-05BA-4719-B497-FE80E897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FCD59-DDD4-4FFF-8F34-53FE1C09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4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1433-21A5-4D57-A711-D4F16B31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AFBE-7C82-482E-BC1B-A06EB53E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F5300-E94C-4902-BCAE-4A607A318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3305-8B93-433E-915F-EFE9569A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5330-A9C9-4415-A60D-9351A62C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0AE6-41A0-4215-BDAB-87C873E4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8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BD83-7365-409B-80D4-5DAB8027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5CE84-F346-4B1A-B49A-166F1535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B9631-0059-483A-91B3-53A1E662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4561-05FE-4E07-9B90-F891ACF8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2B64-3F55-41A2-87F8-AC1FD426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AADB-BCB1-4FB0-8C56-92BD9A43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6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46636-5E80-4EC6-8E41-F0764FBD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297E-BA5B-4727-93B3-CEFBD9DF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B661-E238-487C-B2BE-9D2FE6538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AAAF-6875-46FD-B12D-8AF225AFEBE5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1B10-0728-47B7-8E7F-2AD7887C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FDF0-4D8C-4E87-ABE8-2B697213E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71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98BCC0-40C5-48AD-A30D-299CBD1C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4290579"/>
            <a:ext cx="1113290" cy="1335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7631ED-692B-41F3-96F9-B37C6A154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89196"/>
            <a:ext cx="9144000" cy="2387600"/>
          </a:xfrm>
        </p:spPr>
        <p:txBody>
          <a:bodyPr/>
          <a:lstStyle/>
          <a:p>
            <a:r>
              <a:rPr lang="en-GB" b="1" dirty="0"/>
              <a:t> </a:t>
            </a:r>
            <a:r>
              <a:rPr lang="en-GB" b="1" dirty="0">
                <a:latin typeface="Agency FB" panose="020B0503020202020204" pitchFamily="34" charset="0"/>
              </a:rPr>
              <a:t>Group 13 Level 4 &amp;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3C9E7-FE48-473F-ABEB-D6C8D844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072" y="2231225"/>
            <a:ext cx="9144000" cy="1655762"/>
          </a:xfrm>
        </p:spPr>
        <p:txBody>
          <a:bodyPr/>
          <a:lstStyle/>
          <a:p>
            <a:r>
              <a:rPr lang="en-GB" dirty="0">
                <a:latin typeface="Bahnschrift Condensed" panose="020B0502040204020203" pitchFamily="34" charset="0"/>
              </a:rPr>
              <a:t>Jayden Murray, </a:t>
            </a:r>
            <a:r>
              <a:rPr lang="en-GB" dirty="0" err="1">
                <a:latin typeface="Bahnschrift Condensed" panose="020B0502040204020203" pitchFamily="34" charset="0"/>
              </a:rPr>
              <a:t>Loucas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Savvides</a:t>
            </a:r>
            <a:r>
              <a:rPr lang="en-GB" dirty="0">
                <a:latin typeface="Bahnschrift Condensed" panose="020B0502040204020203" pitchFamily="34" charset="0"/>
              </a:rPr>
              <a:t>, Tate Morgan &amp; Denis Remo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2FFD9C-B48C-4908-A178-9E4BA929D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50" y="2911815"/>
            <a:ext cx="1812665" cy="725066"/>
          </a:xfrm>
          <a:prstGeom prst="rect">
            <a:avLst/>
          </a:prstGeom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DA720B-1038-498D-9A04-DE5BB5B4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40" y="3565512"/>
            <a:ext cx="1812665" cy="725066"/>
          </a:xfrm>
          <a:prstGeom prst="rect">
            <a:avLst/>
          </a:prstGeom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8B061C-8740-45D8-8E9D-861CE2F84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5" y="2530693"/>
            <a:ext cx="1812665" cy="725066"/>
          </a:xfrm>
          <a:prstGeom prst="rect">
            <a:avLst/>
          </a:prstGeom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98BCC0-40C5-48AD-A30D-299CBD1C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28" y="4340913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-172423" y="405838"/>
            <a:ext cx="490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latin typeface="Agency FB" panose="020B0503020202020204" pitchFamily="34" charset="0"/>
              </a:rPr>
              <a:t>The Key Points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64ABB77-0573-4CDB-A48F-4F4245C290C5}"/>
              </a:ext>
            </a:extLst>
          </p:cNvPr>
          <p:cNvSpPr txBox="1">
            <a:spLocks/>
          </p:cNvSpPr>
          <p:nvPr/>
        </p:nvSpPr>
        <p:spPr>
          <a:xfrm>
            <a:off x="2640117" y="1639266"/>
            <a:ext cx="6911766" cy="2701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Single Player.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Emphasis on a single mechanic.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Substitute the mechanics with a solution to the problem removing the mechanic creates.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A self contained game that needs no explanation from the developer to play.</a:t>
            </a:r>
          </a:p>
        </p:txBody>
      </p:sp>
    </p:spTree>
    <p:extLst>
      <p:ext uri="{BB962C8B-B14F-4D97-AF65-F5344CB8AC3E}">
        <p14:creationId xmlns:p14="http://schemas.microsoft.com/office/powerpoint/2010/main" val="362456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98BCC0-40C5-48AD-A30D-299CBD1C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67" y="1519419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-690805" y="824717"/>
            <a:ext cx="762437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latin typeface="Agency FB" panose="020B0503020202020204" pitchFamily="34" charset="0"/>
              </a:rPr>
              <a:t>Our Response To The Brief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9A4C3-8B18-49A8-AF7D-4437C1CCE91A}"/>
              </a:ext>
            </a:extLst>
          </p:cNvPr>
          <p:cNvSpPr txBox="1"/>
          <p:nvPr/>
        </p:nvSpPr>
        <p:spPr>
          <a:xfrm>
            <a:off x="529557" y="2085189"/>
            <a:ext cx="36631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>
                <a:latin typeface="Bahnschrift Condensed" panose="020B0502040204020203" pitchFamily="34" charset="0"/>
              </a:rPr>
              <a:t>Platforming Genre is 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Jumping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Grappling Hook added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322E2-78E6-438C-A2D2-FE45D2583033}"/>
              </a:ext>
            </a:extLst>
          </p:cNvPr>
          <p:cNvSpPr txBox="1"/>
          <p:nvPr/>
        </p:nvSpPr>
        <p:spPr>
          <a:xfrm>
            <a:off x="555680" y="3560875"/>
            <a:ext cx="69397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>
                <a:latin typeface="Bahnschrift Condensed" panose="020B0502040204020203" pitchFamily="34" charset="0"/>
              </a:rPr>
              <a:t>Fiero and Tension from Players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Providing rooms with little cover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Having player go close to and through enemy paths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‘Hard Fun’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B4768-0B20-45F6-9C96-EE2263EE9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0206">
            <a:off x="8103053" y="1750892"/>
            <a:ext cx="698360" cy="14203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3058101-7C92-47BB-AF67-23AA68470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0206">
            <a:off x="8664464" y="1405516"/>
            <a:ext cx="698360" cy="1420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EDE785-AF34-4F9E-95E6-A4CA3C093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0206">
            <a:off x="9236633" y="1081736"/>
            <a:ext cx="698360" cy="1420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2540AA-24AC-414D-BE3E-B2F9816FA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0206">
            <a:off x="9500000" y="935998"/>
            <a:ext cx="698360" cy="142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0B758-375F-4FBD-9BD1-575550B76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4169">
            <a:off x="7969754" y="1927898"/>
            <a:ext cx="291803" cy="218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86DF2-C5CC-4B19-A25B-70CA1CC4EF9B}"/>
              </a:ext>
            </a:extLst>
          </p:cNvPr>
          <p:cNvSpPr txBox="1"/>
          <p:nvPr/>
        </p:nvSpPr>
        <p:spPr>
          <a:xfrm>
            <a:off x="9307996" y="2059290"/>
            <a:ext cx="953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ahnschrift Condensed" panose="020B0502040204020203" pitchFamily="34" charset="0"/>
              </a:rPr>
              <a:t>Enter Room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60A48E-446B-4AFD-B865-04DD252179D3}"/>
              </a:ext>
            </a:extLst>
          </p:cNvPr>
          <p:cNvSpPr txBox="1"/>
          <p:nvPr/>
        </p:nvSpPr>
        <p:spPr>
          <a:xfrm>
            <a:off x="10363568" y="3605285"/>
            <a:ext cx="119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ahnschrift Condensed" panose="020B0502040204020203" pitchFamily="34" charset="0"/>
              </a:rPr>
              <a:t>Avoid Enemies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73CF1C-646B-4A7E-9576-ADB58BA3965A}"/>
              </a:ext>
            </a:extLst>
          </p:cNvPr>
          <p:cNvSpPr txBox="1"/>
          <p:nvPr/>
        </p:nvSpPr>
        <p:spPr>
          <a:xfrm>
            <a:off x="8115656" y="3667062"/>
            <a:ext cx="105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ahnschrift Condensed" panose="020B0502040204020203" pitchFamily="34" charset="0"/>
              </a:rPr>
              <a:t>Locate Exit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D1084F7-F7FD-4E45-A36D-85156CA08791}"/>
              </a:ext>
            </a:extLst>
          </p:cNvPr>
          <p:cNvSpPr/>
          <p:nvPr/>
        </p:nvSpPr>
        <p:spPr>
          <a:xfrm rot="3253304">
            <a:off x="10054227" y="3046641"/>
            <a:ext cx="1083601" cy="300379"/>
          </a:xfrm>
          <a:prstGeom prst="rightArrow">
            <a:avLst>
              <a:gd name="adj1" fmla="val 56859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0A62483-5037-471B-81D3-4D6D47B9A780}"/>
              </a:ext>
            </a:extLst>
          </p:cNvPr>
          <p:cNvSpPr/>
          <p:nvPr/>
        </p:nvSpPr>
        <p:spPr>
          <a:xfrm rot="10800000">
            <a:off x="9122044" y="3759172"/>
            <a:ext cx="1241524" cy="34030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7BE836C9-0423-40C8-A17C-17FEA16C40B6}"/>
              </a:ext>
            </a:extLst>
          </p:cNvPr>
          <p:cNvSpPr/>
          <p:nvPr/>
        </p:nvSpPr>
        <p:spPr>
          <a:xfrm rot="18145287">
            <a:off x="8365561" y="3069512"/>
            <a:ext cx="1105261" cy="30037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60323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E598C5E6-8091-44F2-AE1D-479A793D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46" y="4332752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-65334" y="414684"/>
            <a:ext cx="358227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latin typeface="Agency FB" panose="020B0503020202020204" pitchFamily="34" charset="0"/>
              </a:rPr>
              <a:t>Gameplay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385B8-8226-4538-AF65-A294E44D4A14}"/>
              </a:ext>
            </a:extLst>
          </p:cNvPr>
          <p:cNvSpPr/>
          <p:nvPr/>
        </p:nvSpPr>
        <p:spPr>
          <a:xfrm>
            <a:off x="3622640" y="1257197"/>
            <a:ext cx="6953664" cy="376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3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E598C5E6-8091-44F2-AE1D-479A793D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1032" y="4326888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-509456" y="897734"/>
            <a:ext cx="52361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latin typeface="Agency FB" panose="020B0503020202020204" pitchFamily="34" charset="0"/>
              </a:rPr>
              <a:t>Final Deliverables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3B4DC4-1AD0-46EE-9253-B72D5BD32D26}"/>
              </a:ext>
            </a:extLst>
          </p:cNvPr>
          <p:cNvSpPr txBox="1">
            <a:spLocks/>
          </p:cNvSpPr>
          <p:nvPr/>
        </p:nvSpPr>
        <p:spPr>
          <a:xfrm>
            <a:off x="2561442" y="2078176"/>
            <a:ext cx="6911766" cy="270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Smooth and tight grappling.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4 levels with escalating difficulty.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3 different enemy designs.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Stealth mechanics tied to enemies Line of sight.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2 Tile Sets used to create level variation.</a:t>
            </a:r>
          </a:p>
        </p:txBody>
      </p:sp>
    </p:spTree>
    <p:extLst>
      <p:ext uri="{BB962C8B-B14F-4D97-AF65-F5344CB8AC3E}">
        <p14:creationId xmlns:p14="http://schemas.microsoft.com/office/powerpoint/2010/main" val="201440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E598C5E6-8091-44F2-AE1D-479A793D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30" y="4338276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3268721" y="2215710"/>
            <a:ext cx="52361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Agency FB" panose="020B0503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4923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Bahnschrift Condensed</vt:lpstr>
      <vt:lpstr>Calibri</vt:lpstr>
      <vt:lpstr>Calibri Light</vt:lpstr>
      <vt:lpstr>Office Theme</vt:lpstr>
      <vt:lpstr> Group 13 Level 4 &amp; 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 Level 4 &amp; 5</dc:title>
  <dc:creator>Jayden Murray</dc:creator>
  <cp:lastModifiedBy>Games</cp:lastModifiedBy>
  <cp:revision>11</cp:revision>
  <dcterms:created xsi:type="dcterms:W3CDTF">2019-03-03T14:14:08Z</dcterms:created>
  <dcterms:modified xsi:type="dcterms:W3CDTF">2019-03-04T12:25:35Z</dcterms:modified>
</cp:coreProperties>
</file>