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F29BA-0228-46C3-BA40-637B87F033C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26A11-E206-4F9C-A960-ECAFE4196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2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30s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26A11-E206-4F9C-A960-ECAFE419615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949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26A11-E206-4F9C-A960-ECAFE419615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44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1m30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26A11-E206-4F9C-A960-ECAFE41961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45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2m visuospatial challenge</a:t>
            </a:r>
          </a:p>
          <a:p>
            <a:r>
              <a:rPr lang="en-GB" dirty="0" err="1" smtClean="0"/>
              <a:t>kishotenketsu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26A11-E206-4F9C-A960-ECAFE41961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373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26A11-E206-4F9C-A960-ECAFE41961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09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70EE-4862-4764-92A0-19D9D249EEDC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F5-CBD7-4290-86C8-7F09EABE8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70EE-4862-4764-92A0-19D9D249EEDC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F5-CBD7-4290-86C8-7F09EABE8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2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70EE-4862-4764-92A0-19D9D249EEDC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F5-CBD7-4290-86C8-7F09EABE8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4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70EE-4862-4764-92A0-19D9D249EEDC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F5-CBD7-4290-86C8-7F09EABE8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99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70EE-4862-4764-92A0-19D9D249EEDC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F5-CBD7-4290-86C8-7F09EABE8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70EE-4862-4764-92A0-19D9D249EEDC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F5-CBD7-4290-86C8-7F09EABE8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87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70EE-4862-4764-92A0-19D9D249EEDC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F5-CBD7-4290-86C8-7F09EABE8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7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70EE-4862-4764-92A0-19D9D249EEDC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F5-CBD7-4290-86C8-7F09EABE8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27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70EE-4862-4764-92A0-19D9D249EEDC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F5-CBD7-4290-86C8-7F09EABE8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18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70EE-4862-4764-92A0-19D9D249EEDC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F5-CBD7-4290-86C8-7F09EABE8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04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70EE-4862-4764-92A0-19D9D249EEDC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F5-CBD7-4290-86C8-7F09EABE8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72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270EE-4862-4764-92A0-19D9D249EEDC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1CDF5-CBD7-4290-86C8-7F09EABE8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4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BunnyCraft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Toby White, Eduard </a:t>
            </a:r>
            <a:r>
              <a:rPr lang="en-GB" dirty="0" err="1" smtClean="0"/>
              <a:t>Iablonschi</a:t>
            </a:r>
            <a:r>
              <a:rPr lang="en-GB" dirty="0" smtClean="0"/>
              <a:t>, </a:t>
            </a:r>
            <a:r>
              <a:rPr lang="en-GB" dirty="0" err="1" smtClean="0"/>
              <a:t>Kallum</a:t>
            </a:r>
            <a:r>
              <a:rPr lang="en-GB" dirty="0" smtClean="0"/>
              <a:t> Lennox, Harrison Went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18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elements of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Single Player</a:t>
            </a:r>
          </a:p>
          <a:p>
            <a:r>
              <a:rPr lang="en-GB" dirty="0" smtClean="0"/>
              <a:t>Consider a genre of games with an integral mechanic, and replace it with your own solution.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12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Platformer.</a:t>
            </a:r>
          </a:p>
          <a:p>
            <a:r>
              <a:rPr lang="en-GB" dirty="0" smtClean="0"/>
              <a:t>Removed direct player control of the character.</a:t>
            </a:r>
          </a:p>
          <a:p>
            <a:r>
              <a:rPr lang="en-GB" dirty="0" smtClean="0"/>
              <a:t>Replaced it with control of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89811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Walkthrough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we will be come week 12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Asset complete.</a:t>
            </a:r>
          </a:p>
          <a:p>
            <a:r>
              <a:rPr lang="en-GB" dirty="0" smtClean="0"/>
              <a:t>7 place-able platforms with different functionality.</a:t>
            </a:r>
          </a:p>
          <a:p>
            <a:r>
              <a:rPr lang="en-GB" dirty="0" smtClean="0"/>
              <a:t>Menus.</a:t>
            </a:r>
          </a:p>
          <a:p>
            <a:r>
              <a:rPr lang="en-GB" dirty="0" smtClean="0"/>
              <a:t>Save system.</a:t>
            </a:r>
          </a:p>
          <a:p>
            <a:r>
              <a:rPr lang="en-GB" dirty="0"/>
              <a:t>R</a:t>
            </a:r>
            <a:r>
              <a:rPr lang="en-GB" dirty="0" smtClean="0"/>
              <a:t>ewards system.</a:t>
            </a:r>
          </a:p>
          <a:p>
            <a:r>
              <a:rPr lang="en-GB" dirty="0" smtClean="0"/>
              <a:t>Player lives.</a:t>
            </a:r>
          </a:p>
        </p:txBody>
      </p:sp>
    </p:spTree>
    <p:extLst>
      <p:ext uri="{BB962C8B-B14F-4D97-AF65-F5344CB8AC3E}">
        <p14:creationId xmlns:p14="http://schemas.microsoft.com/office/powerpoint/2010/main" val="49239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99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BunnyCraft</vt:lpstr>
      <vt:lpstr>Key elements of Brief</vt:lpstr>
      <vt:lpstr>Our Solution</vt:lpstr>
      <vt:lpstr>Video Walkthrough</vt:lpstr>
      <vt:lpstr>Where we will be come week 12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Benjamin Bunny</dc:title>
  <dc:creator>Games</dc:creator>
  <cp:lastModifiedBy>Games</cp:lastModifiedBy>
  <cp:revision>9</cp:revision>
  <dcterms:created xsi:type="dcterms:W3CDTF">2019-02-27T11:36:40Z</dcterms:created>
  <dcterms:modified xsi:type="dcterms:W3CDTF">2019-02-27T14:39:38Z</dcterms:modified>
</cp:coreProperties>
</file>