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4"/>
  </p:notesMasterIdLst>
  <p:handoutMasterIdLst>
    <p:handoutMasterId r:id="rId15"/>
  </p:handoutMasterIdLst>
  <p:sldIdLst>
    <p:sldId id="283" r:id="rId5"/>
    <p:sldId id="261" r:id="rId6"/>
    <p:sldId id="264" r:id="rId7"/>
    <p:sldId id="262" r:id="rId8"/>
    <p:sldId id="263" r:id="rId9"/>
    <p:sldId id="284" r:id="rId10"/>
    <p:sldId id="279" r:id="rId11"/>
    <p:sldId id="280" r:id="rId12"/>
    <p:sldId id="28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3296810-A885-4BE3-A3E7-6D5BEEA58F35}"/>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5794" autoAdjust="0"/>
  </p:normalViewPr>
  <p:slideViewPr>
    <p:cSldViewPr snapToGrid="0">
      <p:cViewPr varScale="1">
        <p:scale>
          <a:sx n="114" d="100"/>
          <a:sy n="114" d="100"/>
        </p:scale>
        <p:origin x="414"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2886"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ZA" smtClean="0"/>
              <a:t>2019/03/04</a:t>
            </a:fld>
            <a:endParaRPr lang="en-ZA"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ZA" smtClean="0"/>
              <a:t>‹#›</a:t>
            </a:fld>
            <a:endParaRPr lang="en-ZA"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ZA" smtClean="0"/>
              <a:t>2019/03/04</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ZA" smtClean="0"/>
              <a:t>‹#›</a:t>
            </a:fld>
            <a:endParaRPr lang="en-ZA"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EFDDBACE-0F8F-43FD-98F0-DEE13552DADA}" type="slidenum">
              <a:rPr lang="en-ZA" smtClean="0"/>
              <a:t>8</a:t>
            </a:fld>
            <a:endParaRPr lang="en-ZA" dirty="0"/>
          </a:p>
        </p:txBody>
      </p:sp>
    </p:spTree>
    <p:extLst>
      <p:ext uri="{BB962C8B-B14F-4D97-AF65-F5344CB8AC3E}">
        <p14:creationId xmlns:p14="http://schemas.microsoft.com/office/powerpoint/2010/main" val="2067622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rge Intro">
    <p:bg>
      <p:bgPr>
        <a:solidFill>
          <a:schemeClr val="bg1">
            <a:lumMod val="95000"/>
          </a:schemeClr>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3A60C1CB-5B63-419C-A1CD-DB2E58B0E4A6}"/>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pPr lvl="0"/>
            <a:endParaRPr lang="en-ZA" dirty="0">
              <a:solidFill>
                <a:schemeClr val="tx1"/>
              </a:solidFill>
            </a:endParaRPr>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Footer Placeholder 4">
            <a:extLst>
              <a:ext uri="{FF2B5EF4-FFF2-40B4-BE49-F238E27FC236}">
                <a16:creationId xmlns:a16="http://schemas.microsoft.com/office/drawing/2014/main" id="{9562CB52-4C6A-4211-B67A-762BFD7F8FF3}"/>
              </a:ext>
            </a:extLst>
          </p:cNvPr>
          <p:cNvSpPr>
            <a:spLocks noGrp="1"/>
          </p:cNvSpPr>
          <p:nvPr>
            <p:ph type="ftr" sz="quarter" idx="14"/>
          </p:nvPr>
        </p:nvSpPr>
        <p:spPr/>
        <p:txBody>
          <a:bodyPr/>
          <a:lstStyle/>
          <a:p>
            <a:endParaRPr lang="en-ZA" dirty="0"/>
          </a:p>
        </p:txBody>
      </p:sp>
      <p:sp>
        <p:nvSpPr>
          <p:cNvPr id="6" name="Slide Number Placeholder 5">
            <a:extLst>
              <a:ext uri="{FF2B5EF4-FFF2-40B4-BE49-F238E27FC236}">
                <a16:creationId xmlns:a16="http://schemas.microsoft.com/office/drawing/2014/main" id="{BFCE190A-EF0B-44D3-9960-A1C0A9EE7F9B}"/>
              </a:ext>
            </a:extLst>
          </p:cNvPr>
          <p:cNvSpPr>
            <a:spLocks noGrp="1"/>
          </p:cNvSpPr>
          <p:nvPr>
            <p:ph type="sldNum" sz="quarter" idx="15"/>
          </p:nvPr>
        </p:nvSpPr>
        <p:spPr>
          <a:solidFill>
            <a:schemeClr val="tx1"/>
          </a:solidFill>
        </p:spPr>
        <p:txBody>
          <a:bodyPr/>
          <a:lstStyle>
            <a:lvl1pPr algn="ctr">
              <a:defRPr/>
            </a:lvl1pPr>
          </a:lstStyle>
          <a:p>
            <a:fld id="{B67B645E-C5E5-4727-B977-D372A0AA71D9}" type="slidenum">
              <a:rPr lang="en-US" smtClean="0"/>
              <a:pPr/>
              <a:t>‹#›</a:t>
            </a:fld>
            <a:endParaRPr lang="en-US" dirty="0"/>
          </a:p>
        </p:txBody>
      </p:sp>
      <p:sp>
        <p:nvSpPr>
          <p:cNvPr id="23" name="Picture Placeholder 22">
            <a:extLst>
              <a:ext uri="{FF2B5EF4-FFF2-40B4-BE49-F238E27FC236}">
                <a16:creationId xmlns:a16="http://schemas.microsoft.com/office/drawing/2014/main" id="{C087D11E-35D8-4494-9E6F-1861236AEEE2}"/>
              </a:ext>
            </a:extLst>
          </p:cNvPr>
          <p:cNvSpPr>
            <a:spLocks noGrp="1"/>
          </p:cNvSpPr>
          <p:nvPr>
            <p:ph type="pic" sz="quarter" idx="10" hasCustomPrompt="1"/>
          </p:nvPr>
        </p:nvSpPr>
        <p:spPr>
          <a:xfrm>
            <a:off x="4564609" y="196033"/>
            <a:ext cx="3475177" cy="3555252"/>
          </a:xfrm>
          <a:custGeom>
            <a:avLst/>
            <a:gdLst>
              <a:gd name="connsiteX0" fmla="*/ 3249753 w 3475177"/>
              <a:gd name="connsiteY0" fmla="*/ 1073266 h 3555252"/>
              <a:gd name="connsiteX1" fmla="*/ 3250964 w 3475177"/>
              <a:gd name="connsiteY1" fmla="*/ 1073266 h 3555252"/>
              <a:gd name="connsiteX2" fmla="*/ 3275203 w 3475177"/>
              <a:gd name="connsiteY2" fmla="*/ 1131440 h 3555252"/>
              <a:gd name="connsiteX3" fmla="*/ 3249753 w 3475177"/>
              <a:gd name="connsiteY3" fmla="*/ 1073266 h 3555252"/>
              <a:gd name="connsiteX4" fmla="*/ 3346710 w 3475177"/>
              <a:gd name="connsiteY4" fmla="*/ 1030848 h 3555252"/>
              <a:gd name="connsiteX5" fmla="*/ 3347921 w 3475177"/>
              <a:gd name="connsiteY5" fmla="*/ 1030848 h 3555252"/>
              <a:gd name="connsiteX6" fmla="*/ 3373373 w 3475177"/>
              <a:gd name="connsiteY6" fmla="*/ 1092657 h 3555252"/>
              <a:gd name="connsiteX7" fmla="*/ 3346710 w 3475177"/>
              <a:gd name="connsiteY7" fmla="*/ 1030848 h 3555252"/>
              <a:gd name="connsiteX8" fmla="*/ 3150151 w 3475177"/>
              <a:gd name="connsiteY8" fmla="*/ 887586 h 3555252"/>
              <a:gd name="connsiteX9" fmla="*/ 3167338 w 3475177"/>
              <a:gd name="connsiteY9" fmla="*/ 913287 h 3555252"/>
              <a:gd name="connsiteX10" fmla="*/ 3166127 w 3475177"/>
              <a:gd name="connsiteY10" fmla="*/ 913287 h 3555252"/>
              <a:gd name="connsiteX11" fmla="*/ 3110897 w 3475177"/>
              <a:gd name="connsiteY11" fmla="*/ 828890 h 3555252"/>
              <a:gd name="connsiteX12" fmla="*/ 3123708 w 3475177"/>
              <a:gd name="connsiteY12" fmla="*/ 846628 h 3555252"/>
              <a:gd name="connsiteX13" fmla="*/ 3138251 w 3475177"/>
              <a:gd name="connsiteY13" fmla="*/ 868444 h 3555252"/>
              <a:gd name="connsiteX14" fmla="*/ 3150151 w 3475177"/>
              <a:gd name="connsiteY14" fmla="*/ 887586 h 3555252"/>
              <a:gd name="connsiteX15" fmla="*/ 486486 w 3475177"/>
              <a:gd name="connsiteY15" fmla="*/ 719373 h 3555252"/>
              <a:gd name="connsiteX16" fmla="*/ 462247 w 3475177"/>
              <a:gd name="connsiteY16" fmla="*/ 763004 h 3555252"/>
              <a:gd name="connsiteX17" fmla="*/ 439220 w 3475177"/>
              <a:gd name="connsiteY17" fmla="*/ 809058 h 3555252"/>
              <a:gd name="connsiteX18" fmla="*/ 428312 w 3475177"/>
              <a:gd name="connsiteY18" fmla="*/ 832085 h 3555252"/>
              <a:gd name="connsiteX19" fmla="*/ 417405 w 3475177"/>
              <a:gd name="connsiteY19" fmla="*/ 855113 h 3555252"/>
              <a:gd name="connsiteX20" fmla="*/ 396801 w 3475177"/>
              <a:gd name="connsiteY20" fmla="*/ 902378 h 3555252"/>
              <a:gd name="connsiteX21" fmla="*/ 171377 w 3475177"/>
              <a:gd name="connsiteY21" fmla="*/ 1561685 h 3555252"/>
              <a:gd name="connsiteX22" fmla="*/ 168953 w 3475177"/>
              <a:gd name="connsiteY22" fmla="*/ 1911942 h 3555252"/>
              <a:gd name="connsiteX23" fmla="*/ 241670 w 3475177"/>
              <a:gd name="connsiteY23" fmla="*/ 2254925 h 3555252"/>
              <a:gd name="connsiteX24" fmla="*/ 596775 w 3475177"/>
              <a:gd name="connsiteY24" fmla="*/ 2853633 h 3555252"/>
              <a:gd name="connsiteX25" fmla="*/ 1170031 w 3475177"/>
              <a:gd name="connsiteY25" fmla="*/ 3248732 h 3555252"/>
              <a:gd name="connsiteX26" fmla="*/ 1856000 w 3475177"/>
              <a:gd name="connsiteY26" fmla="*/ 3366293 h 3555252"/>
              <a:gd name="connsiteX27" fmla="*/ 2528637 w 3475177"/>
              <a:gd name="connsiteY27" fmla="*/ 3185710 h 3555252"/>
              <a:gd name="connsiteX28" fmla="*/ 3063111 w 3475177"/>
              <a:gd name="connsiteY28" fmla="*/ 2739709 h 3555252"/>
              <a:gd name="connsiteX29" fmla="*/ 3362464 w 3475177"/>
              <a:gd name="connsiteY29" fmla="*/ 2110703 h 3555252"/>
              <a:gd name="connsiteX30" fmla="*/ 3409730 w 3475177"/>
              <a:gd name="connsiteY30" fmla="*/ 2260986 h 3555252"/>
              <a:gd name="connsiteX31" fmla="*/ 3031600 w 3475177"/>
              <a:gd name="connsiteY31" fmla="*/ 2898477 h 3555252"/>
              <a:gd name="connsiteX32" fmla="*/ 2421984 w 3475177"/>
              <a:gd name="connsiteY32" fmla="*/ 3314178 h 3555252"/>
              <a:gd name="connsiteX33" fmla="*/ 1696021 w 3475177"/>
              <a:gd name="connsiteY33" fmla="*/ 3431739 h 3555252"/>
              <a:gd name="connsiteX34" fmla="*/ 991873 w 3475177"/>
              <a:gd name="connsiteY34" fmla="*/ 3230554 h 3555252"/>
              <a:gd name="connsiteX35" fmla="*/ 441644 w 3475177"/>
              <a:gd name="connsiteY35" fmla="*/ 2751829 h 3555252"/>
              <a:gd name="connsiteX36" fmla="*/ 148350 w 3475177"/>
              <a:gd name="connsiteY36" fmla="*/ 2087675 h 3555252"/>
              <a:gd name="connsiteX37" fmla="*/ 165317 w 3475177"/>
              <a:gd name="connsiteY37" fmla="*/ 1364136 h 3555252"/>
              <a:gd name="connsiteX38" fmla="*/ 290149 w 3475177"/>
              <a:gd name="connsiteY38" fmla="*/ 1023575 h 3555252"/>
              <a:gd name="connsiteX39" fmla="*/ 486486 w 3475177"/>
              <a:gd name="connsiteY39" fmla="*/ 719373 h 3555252"/>
              <a:gd name="connsiteX40" fmla="*/ 3090986 w 3475177"/>
              <a:gd name="connsiteY40" fmla="*/ 629688 h 3555252"/>
              <a:gd name="connsiteX41" fmla="*/ 3098257 w 3475177"/>
              <a:gd name="connsiteY41" fmla="*/ 633323 h 3555252"/>
              <a:gd name="connsiteX42" fmla="*/ 3106740 w 3475177"/>
              <a:gd name="connsiteY42" fmla="*/ 638171 h 3555252"/>
              <a:gd name="connsiteX43" fmla="*/ 3140675 w 3475177"/>
              <a:gd name="connsiteY43" fmla="*/ 680591 h 3555252"/>
              <a:gd name="connsiteX44" fmla="*/ 3173399 w 3475177"/>
              <a:gd name="connsiteY44" fmla="*/ 724221 h 3555252"/>
              <a:gd name="connsiteX45" fmla="*/ 3214605 w 3475177"/>
              <a:gd name="connsiteY45" fmla="*/ 784819 h 3555252"/>
              <a:gd name="connsiteX46" fmla="*/ 3263084 w 3475177"/>
              <a:gd name="connsiteY46" fmla="*/ 863596 h 3555252"/>
              <a:gd name="connsiteX47" fmla="*/ 3286110 w 3475177"/>
              <a:gd name="connsiteY47" fmla="*/ 904802 h 3555252"/>
              <a:gd name="connsiteX48" fmla="*/ 3297019 w 3475177"/>
              <a:gd name="connsiteY48" fmla="*/ 925406 h 3555252"/>
              <a:gd name="connsiteX49" fmla="*/ 3306714 w 3475177"/>
              <a:gd name="connsiteY49" fmla="*/ 946009 h 3555252"/>
              <a:gd name="connsiteX50" fmla="*/ 3304290 w 3475177"/>
              <a:gd name="connsiteY50" fmla="*/ 944798 h 3555252"/>
              <a:gd name="connsiteX51" fmla="*/ 3281262 w 3475177"/>
              <a:gd name="connsiteY51" fmla="*/ 902378 h 3555252"/>
              <a:gd name="connsiteX52" fmla="*/ 3257023 w 3475177"/>
              <a:gd name="connsiteY52" fmla="*/ 859961 h 3555252"/>
              <a:gd name="connsiteX53" fmla="*/ 3204910 w 3475177"/>
              <a:gd name="connsiteY53" fmla="*/ 777547 h 3555252"/>
              <a:gd name="connsiteX54" fmla="*/ 3163703 w 3475177"/>
              <a:gd name="connsiteY54" fmla="*/ 720585 h 3555252"/>
              <a:gd name="connsiteX55" fmla="*/ 3128556 w 3475177"/>
              <a:gd name="connsiteY55" fmla="*/ 674530 h 3555252"/>
              <a:gd name="connsiteX56" fmla="*/ 3110377 w 3475177"/>
              <a:gd name="connsiteY56" fmla="*/ 651503 h 3555252"/>
              <a:gd name="connsiteX57" fmla="*/ 2901920 w 3475177"/>
              <a:gd name="connsiteY57" fmla="*/ 583634 h 3555252"/>
              <a:gd name="connsiteX58" fmla="*/ 2922523 w 3475177"/>
              <a:gd name="connsiteY58" fmla="*/ 592117 h 3555252"/>
              <a:gd name="connsiteX59" fmla="*/ 3054475 w 3475177"/>
              <a:gd name="connsiteY59" fmla="*/ 744521 h 3555252"/>
              <a:gd name="connsiteX60" fmla="*/ 3110897 w 3475177"/>
              <a:gd name="connsiteY60" fmla="*/ 828890 h 3555252"/>
              <a:gd name="connsiteX61" fmla="*/ 3107953 w 3475177"/>
              <a:gd name="connsiteY61" fmla="*/ 824813 h 3555252"/>
              <a:gd name="connsiteX62" fmla="*/ 3077653 w 3475177"/>
              <a:gd name="connsiteY62" fmla="*/ 781183 h 3555252"/>
              <a:gd name="connsiteX63" fmla="*/ 3044931 w 3475177"/>
              <a:gd name="connsiteY63" fmla="*/ 739976 h 3555252"/>
              <a:gd name="connsiteX64" fmla="*/ 3027964 w 3475177"/>
              <a:gd name="connsiteY64" fmla="*/ 719373 h 3555252"/>
              <a:gd name="connsiteX65" fmla="*/ 3010996 w 3475177"/>
              <a:gd name="connsiteY65" fmla="*/ 698769 h 3555252"/>
              <a:gd name="connsiteX66" fmla="*/ 2975849 w 3475177"/>
              <a:gd name="connsiteY66" fmla="*/ 658775 h 3555252"/>
              <a:gd name="connsiteX67" fmla="*/ 2901920 w 3475177"/>
              <a:gd name="connsiteY67" fmla="*/ 583634 h 3555252"/>
              <a:gd name="connsiteX68" fmla="*/ 1780859 w 3475177"/>
              <a:gd name="connsiteY68" fmla="*/ 195807 h 3555252"/>
              <a:gd name="connsiteX69" fmla="*/ 3332166 w 3475177"/>
              <a:gd name="connsiteY69" fmla="*/ 1747115 h 3555252"/>
              <a:gd name="connsiteX70" fmla="*/ 3324156 w 3475177"/>
              <a:gd name="connsiteY70" fmla="*/ 1905727 h 3555252"/>
              <a:gd name="connsiteX71" fmla="*/ 3303087 w 3475177"/>
              <a:gd name="connsiteY71" fmla="*/ 2043782 h 3555252"/>
              <a:gd name="connsiteX72" fmla="*/ 3306714 w 3475177"/>
              <a:gd name="connsiteY72" fmla="*/ 2051316 h 3555252"/>
              <a:gd name="connsiteX73" fmla="*/ 3334590 w 3475177"/>
              <a:gd name="connsiteY73" fmla="*/ 2121610 h 3555252"/>
              <a:gd name="connsiteX74" fmla="*/ 3064323 w 3475177"/>
              <a:gd name="connsiteY74" fmla="*/ 2687596 h 3555252"/>
              <a:gd name="connsiteX75" fmla="*/ 2597718 w 3475177"/>
              <a:gd name="connsiteY75" fmla="*/ 3104510 h 3555252"/>
              <a:gd name="connsiteX76" fmla="*/ 2008706 w 3475177"/>
              <a:gd name="connsiteY76" fmla="*/ 3308119 h 3555252"/>
              <a:gd name="connsiteX77" fmla="*/ 1389396 w 3475177"/>
              <a:gd name="connsiteY77" fmla="*/ 3269336 h 3555252"/>
              <a:gd name="connsiteX78" fmla="*/ 835530 w 3475177"/>
              <a:gd name="connsiteY78" fmla="*/ 2994221 h 3555252"/>
              <a:gd name="connsiteX79" fmla="*/ 431948 w 3475177"/>
              <a:gd name="connsiteY79" fmla="*/ 2528828 h 3555252"/>
              <a:gd name="connsiteX80" fmla="*/ 240459 w 3475177"/>
              <a:gd name="connsiteY80" fmla="*/ 1945876 h 3555252"/>
              <a:gd name="connsiteX81" fmla="*/ 237747 w 3475177"/>
              <a:gd name="connsiteY81" fmla="*/ 1906951 h 3555252"/>
              <a:gd name="connsiteX82" fmla="*/ 237562 w 3475177"/>
              <a:gd name="connsiteY82" fmla="*/ 1905727 h 3555252"/>
              <a:gd name="connsiteX83" fmla="*/ 237293 w 3475177"/>
              <a:gd name="connsiteY83" fmla="*/ 1900425 h 3555252"/>
              <a:gd name="connsiteX84" fmla="*/ 229778 w 3475177"/>
              <a:gd name="connsiteY84" fmla="*/ 1792526 h 3555252"/>
              <a:gd name="connsiteX85" fmla="*/ 230518 w 3475177"/>
              <a:gd name="connsiteY85" fmla="*/ 1766237 h 3555252"/>
              <a:gd name="connsiteX86" fmla="*/ 229552 w 3475177"/>
              <a:gd name="connsiteY86" fmla="*/ 1747115 h 3555252"/>
              <a:gd name="connsiteX87" fmla="*/ 232943 w 3475177"/>
              <a:gd name="connsiteY87" fmla="*/ 1679963 h 3555252"/>
              <a:gd name="connsiteX88" fmla="*/ 234096 w 3475177"/>
              <a:gd name="connsiteY88" fmla="*/ 1638948 h 3555252"/>
              <a:gd name="connsiteX89" fmla="*/ 235621 w 3475177"/>
              <a:gd name="connsiteY89" fmla="*/ 1626932 h 3555252"/>
              <a:gd name="connsiteX90" fmla="*/ 237562 w 3475177"/>
              <a:gd name="connsiteY90" fmla="*/ 1588503 h 3555252"/>
              <a:gd name="connsiteX91" fmla="*/ 1780859 w 3475177"/>
              <a:gd name="connsiteY91" fmla="*/ 195807 h 3555252"/>
              <a:gd name="connsiteX92" fmla="*/ 1047623 w 3475177"/>
              <a:gd name="connsiteY92" fmla="*/ 143693 h 3555252"/>
              <a:gd name="connsiteX93" fmla="*/ 879162 w 3475177"/>
              <a:gd name="connsiteY93" fmla="*/ 263676 h 3555252"/>
              <a:gd name="connsiteX94" fmla="*/ 549509 w 3475177"/>
              <a:gd name="connsiteY94" fmla="*/ 523036 h 3555252"/>
              <a:gd name="connsiteX95" fmla="*/ 291361 w 3475177"/>
              <a:gd name="connsiteY95" fmla="*/ 852689 h 3555252"/>
              <a:gd name="connsiteX96" fmla="*/ 119263 w 3475177"/>
              <a:gd name="connsiteY96" fmla="*/ 1235668 h 3555252"/>
              <a:gd name="connsiteX97" fmla="*/ 45334 w 3475177"/>
              <a:gd name="connsiteY97" fmla="*/ 1647734 h 3555252"/>
              <a:gd name="connsiteX98" fmla="*/ 70785 w 3475177"/>
              <a:gd name="connsiteY98" fmla="*/ 2065861 h 3555252"/>
              <a:gd name="connsiteX99" fmla="*/ 92600 w 3475177"/>
              <a:gd name="connsiteY99" fmla="*/ 2168877 h 3555252"/>
              <a:gd name="connsiteX100" fmla="*/ 105932 w 3475177"/>
              <a:gd name="connsiteY100" fmla="*/ 2219779 h 3555252"/>
              <a:gd name="connsiteX101" fmla="*/ 120476 w 3475177"/>
              <a:gd name="connsiteY101" fmla="*/ 2270682 h 3555252"/>
              <a:gd name="connsiteX102" fmla="*/ 195617 w 3475177"/>
              <a:gd name="connsiteY102" fmla="*/ 2467019 h 3555252"/>
              <a:gd name="connsiteX103" fmla="*/ 293785 w 3475177"/>
              <a:gd name="connsiteY103" fmla="*/ 2652449 h 3555252"/>
              <a:gd name="connsiteX104" fmla="*/ 413770 w 3475177"/>
              <a:gd name="connsiteY104" fmla="*/ 2824548 h 3555252"/>
              <a:gd name="connsiteX105" fmla="*/ 553144 w 3475177"/>
              <a:gd name="connsiteY105" fmla="*/ 2982102 h 3555252"/>
              <a:gd name="connsiteX106" fmla="*/ 710699 w 3475177"/>
              <a:gd name="connsiteY106" fmla="*/ 3120266 h 3555252"/>
              <a:gd name="connsiteX107" fmla="*/ 882797 w 3475177"/>
              <a:gd name="connsiteY107" fmla="*/ 3240249 h 3555252"/>
              <a:gd name="connsiteX108" fmla="*/ 928851 w 3475177"/>
              <a:gd name="connsiteY108" fmla="*/ 3266912 h 3555252"/>
              <a:gd name="connsiteX109" fmla="*/ 951879 w 3475177"/>
              <a:gd name="connsiteY109" fmla="*/ 3280245 h 3555252"/>
              <a:gd name="connsiteX110" fmla="*/ 974906 w 3475177"/>
              <a:gd name="connsiteY110" fmla="*/ 3292364 h 3555252"/>
              <a:gd name="connsiteX111" fmla="*/ 1022173 w 3475177"/>
              <a:gd name="connsiteY111" fmla="*/ 3316603 h 3555252"/>
              <a:gd name="connsiteX112" fmla="*/ 1069439 w 3475177"/>
              <a:gd name="connsiteY112" fmla="*/ 3338419 h 3555252"/>
              <a:gd name="connsiteX113" fmla="*/ 1265776 w 3475177"/>
              <a:gd name="connsiteY113" fmla="*/ 3413560 h 3555252"/>
              <a:gd name="connsiteX114" fmla="*/ 1470598 w 3475177"/>
              <a:gd name="connsiteY114" fmla="*/ 3463250 h 3555252"/>
              <a:gd name="connsiteX115" fmla="*/ 2300789 w 3475177"/>
              <a:gd name="connsiteY115" fmla="*/ 3412348 h 3555252"/>
              <a:gd name="connsiteX116" fmla="*/ 2682556 w 3475177"/>
              <a:gd name="connsiteY116" fmla="*/ 3239038 h 3555252"/>
              <a:gd name="connsiteX117" fmla="*/ 3012209 w 3475177"/>
              <a:gd name="connsiteY117" fmla="*/ 2979679 h 3555252"/>
              <a:gd name="connsiteX118" fmla="*/ 3270355 w 3475177"/>
              <a:gd name="connsiteY118" fmla="*/ 2650026 h 3555252"/>
              <a:gd name="connsiteX119" fmla="*/ 3442454 w 3475177"/>
              <a:gd name="connsiteY119" fmla="*/ 2267046 h 3555252"/>
              <a:gd name="connsiteX120" fmla="*/ 3475177 w 3475177"/>
              <a:gd name="connsiteY120" fmla="*/ 2428236 h 3555252"/>
              <a:gd name="connsiteX121" fmla="*/ 3430334 w 3475177"/>
              <a:gd name="connsiteY121" fmla="*/ 2530041 h 3555252"/>
              <a:gd name="connsiteX122" fmla="*/ 3404884 w 3475177"/>
              <a:gd name="connsiteY122" fmla="*/ 2579732 h 3555252"/>
              <a:gd name="connsiteX123" fmla="*/ 3378220 w 3475177"/>
              <a:gd name="connsiteY123" fmla="*/ 2628210 h 3555252"/>
              <a:gd name="connsiteX124" fmla="*/ 3321258 w 3475177"/>
              <a:gd name="connsiteY124" fmla="*/ 2722743 h 3555252"/>
              <a:gd name="connsiteX125" fmla="*/ 3290959 w 3475177"/>
              <a:gd name="connsiteY125" fmla="*/ 2768798 h 3555252"/>
              <a:gd name="connsiteX126" fmla="*/ 3258236 w 3475177"/>
              <a:gd name="connsiteY126" fmla="*/ 2813639 h 3555252"/>
              <a:gd name="connsiteX127" fmla="*/ 2955246 w 3475177"/>
              <a:gd name="connsiteY127" fmla="*/ 3136021 h 3555252"/>
              <a:gd name="connsiteX128" fmla="*/ 2166262 w 3475177"/>
              <a:gd name="connsiteY128" fmla="*/ 3517789 h 3555252"/>
              <a:gd name="connsiteX129" fmla="*/ 1728744 w 3475177"/>
              <a:gd name="connsiteY129" fmla="*/ 3554147 h 3555252"/>
              <a:gd name="connsiteX130" fmla="*/ 1509380 w 3475177"/>
              <a:gd name="connsiteY130" fmla="*/ 3533543 h 3555252"/>
              <a:gd name="connsiteX131" fmla="*/ 1454841 w 3475177"/>
              <a:gd name="connsiteY131" fmla="*/ 3523848 h 3555252"/>
              <a:gd name="connsiteX132" fmla="*/ 1401515 w 3475177"/>
              <a:gd name="connsiteY132" fmla="*/ 3512941 h 3555252"/>
              <a:gd name="connsiteX133" fmla="*/ 1294863 w 3475177"/>
              <a:gd name="connsiteY133" fmla="*/ 3485065 h 3555252"/>
              <a:gd name="connsiteX134" fmla="*/ 1242749 w 3475177"/>
              <a:gd name="connsiteY134" fmla="*/ 3469310 h 3555252"/>
              <a:gd name="connsiteX135" fmla="*/ 1190634 w 3475177"/>
              <a:gd name="connsiteY135" fmla="*/ 3451130 h 3555252"/>
              <a:gd name="connsiteX136" fmla="*/ 1087619 w 3475177"/>
              <a:gd name="connsiteY136" fmla="*/ 3411136 h 3555252"/>
              <a:gd name="connsiteX137" fmla="*/ 1037928 w 3475177"/>
              <a:gd name="connsiteY137" fmla="*/ 3388108 h 3555252"/>
              <a:gd name="connsiteX138" fmla="*/ 988238 w 3475177"/>
              <a:gd name="connsiteY138" fmla="*/ 3363869 h 3555252"/>
              <a:gd name="connsiteX139" fmla="*/ 891281 w 3475177"/>
              <a:gd name="connsiteY139" fmla="*/ 3311755 h 3555252"/>
              <a:gd name="connsiteX140" fmla="*/ 844014 w 3475177"/>
              <a:gd name="connsiteY140" fmla="*/ 3283880 h 3555252"/>
              <a:gd name="connsiteX141" fmla="*/ 797960 w 3475177"/>
              <a:gd name="connsiteY141" fmla="*/ 3253581 h 3555252"/>
              <a:gd name="connsiteX142" fmla="*/ 774933 w 3475177"/>
              <a:gd name="connsiteY142" fmla="*/ 3239038 h 3555252"/>
              <a:gd name="connsiteX143" fmla="*/ 753118 w 3475177"/>
              <a:gd name="connsiteY143" fmla="*/ 3223282 h 3555252"/>
              <a:gd name="connsiteX144" fmla="*/ 708275 w 3475177"/>
              <a:gd name="connsiteY144" fmla="*/ 3190560 h 3555252"/>
              <a:gd name="connsiteX145" fmla="*/ 542237 w 3475177"/>
              <a:gd name="connsiteY145" fmla="*/ 3047548 h 3555252"/>
              <a:gd name="connsiteX146" fmla="*/ 394378 w 3475177"/>
              <a:gd name="connsiteY146" fmla="*/ 2886357 h 3555252"/>
              <a:gd name="connsiteX147" fmla="*/ 268335 w 3475177"/>
              <a:gd name="connsiteY147" fmla="*/ 2708200 h 3555252"/>
              <a:gd name="connsiteX148" fmla="*/ 213796 w 3475177"/>
              <a:gd name="connsiteY148" fmla="*/ 2613667 h 3555252"/>
              <a:gd name="connsiteX149" fmla="*/ 188345 w 3475177"/>
              <a:gd name="connsiteY149" fmla="*/ 2565188 h 3555252"/>
              <a:gd name="connsiteX150" fmla="*/ 164106 w 3475177"/>
              <a:gd name="connsiteY150" fmla="*/ 2516710 h 3555252"/>
              <a:gd name="connsiteX151" fmla="*/ 142291 w 3475177"/>
              <a:gd name="connsiteY151" fmla="*/ 2467019 h 3555252"/>
              <a:gd name="connsiteX152" fmla="*/ 131383 w 3475177"/>
              <a:gd name="connsiteY152" fmla="*/ 2441568 h 3555252"/>
              <a:gd name="connsiteX153" fmla="*/ 121687 w 3475177"/>
              <a:gd name="connsiteY153" fmla="*/ 2416117 h 3555252"/>
              <a:gd name="connsiteX154" fmla="*/ 102296 w 3475177"/>
              <a:gd name="connsiteY154" fmla="*/ 2365214 h 3555252"/>
              <a:gd name="connsiteX155" fmla="*/ 85328 w 3475177"/>
              <a:gd name="connsiteY155" fmla="*/ 2313101 h 3555252"/>
              <a:gd name="connsiteX156" fmla="*/ 55030 w 3475177"/>
              <a:gd name="connsiteY156" fmla="*/ 2208872 h 3555252"/>
              <a:gd name="connsiteX157" fmla="*/ 42910 w 3475177"/>
              <a:gd name="connsiteY157" fmla="*/ 2155546 h 3555252"/>
              <a:gd name="connsiteX158" fmla="*/ 32002 w 3475177"/>
              <a:gd name="connsiteY158" fmla="*/ 2102220 h 3555252"/>
              <a:gd name="connsiteX159" fmla="*/ 4128 w 3475177"/>
              <a:gd name="connsiteY159" fmla="*/ 1886491 h 3555252"/>
              <a:gd name="connsiteX160" fmla="*/ 27154 w 3475177"/>
              <a:gd name="connsiteY160" fmla="*/ 1453821 h 3555252"/>
              <a:gd name="connsiteX161" fmla="*/ 36850 w 3475177"/>
              <a:gd name="connsiteY161" fmla="*/ 1400495 h 3555252"/>
              <a:gd name="connsiteX162" fmla="*/ 48969 w 3475177"/>
              <a:gd name="connsiteY162" fmla="*/ 1347168 h 3555252"/>
              <a:gd name="connsiteX163" fmla="*/ 62302 w 3475177"/>
              <a:gd name="connsiteY163" fmla="*/ 1295055 h 3555252"/>
              <a:gd name="connsiteX164" fmla="*/ 78056 w 3475177"/>
              <a:gd name="connsiteY164" fmla="*/ 1242940 h 3555252"/>
              <a:gd name="connsiteX165" fmla="*/ 85328 w 3475177"/>
              <a:gd name="connsiteY165" fmla="*/ 1217489 h 3555252"/>
              <a:gd name="connsiteX166" fmla="*/ 93813 w 3475177"/>
              <a:gd name="connsiteY166" fmla="*/ 1190826 h 3555252"/>
              <a:gd name="connsiteX167" fmla="*/ 111991 w 3475177"/>
              <a:gd name="connsiteY167" fmla="*/ 1139924 h 3555252"/>
              <a:gd name="connsiteX168" fmla="*/ 132595 w 3475177"/>
              <a:gd name="connsiteY168" fmla="*/ 1089022 h 3555252"/>
              <a:gd name="connsiteX169" fmla="*/ 153198 w 3475177"/>
              <a:gd name="connsiteY169" fmla="*/ 1039331 h 3555252"/>
              <a:gd name="connsiteX170" fmla="*/ 200465 w 3475177"/>
              <a:gd name="connsiteY170" fmla="*/ 942374 h 3555252"/>
              <a:gd name="connsiteX171" fmla="*/ 225915 w 3475177"/>
              <a:gd name="connsiteY171" fmla="*/ 895108 h 3555252"/>
              <a:gd name="connsiteX172" fmla="*/ 253791 w 3475177"/>
              <a:gd name="connsiteY172" fmla="*/ 847841 h 3555252"/>
              <a:gd name="connsiteX173" fmla="*/ 282878 w 3475177"/>
              <a:gd name="connsiteY173" fmla="*/ 801787 h 3555252"/>
              <a:gd name="connsiteX174" fmla="*/ 311965 w 3475177"/>
              <a:gd name="connsiteY174" fmla="*/ 756945 h 3555252"/>
              <a:gd name="connsiteX175" fmla="*/ 343476 w 3475177"/>
              <a:gd name="connsiteY175" fmla="*/ 713314 h 3555252"/>
              <a:gd name="connsiteX176" fmla="*/ 376198 w 3475177"/>
              <a:gd name="connsiteY176" fmla="*/ 669684 h 3555252"/>
              <a:gd name="connsiteX177" fmla="*/ 679188 w 3475177"/>
              <a:gd name="connsiteY177" fmla="*/ 365481 h 3555252"/>
              <a:gd name="connsiteX178" fmla="*/ 1047623 w 3475177"/>
              <a:gd name="connsiteY178" fmla="*/ 143693 h 3555252"/>
              <a:gd name="connsiteX179" fmla="*/ 2391686 w 3475177"/>
              <a:gd name="connsiteY179" fmla="*/ 138845 h 3555252"/>
              <a:gd name="connsiteX180" fmla="*/ 2458343 w 3475177"/>
              <a:gd name="connsiteY180" fmla="*/ 158237 h 3555252"/>
              <a:gd name="connsiteX181" fmla="*/ 2525002 w 3475177"/>
              <a:gd name="connsiteY181" fmla="*/ 181263 h 3555252"/>
              <a:gd name="connsiteX182" fmla="*/ 3061899 w 3475177"/>
              <a:gd name="connsiteY182" fmla="*/ 584846 h 3555252"/>
              <a:gd name="connsiteX183" fmla="*/ 3024329 w 3475177"/>
              <a:gd name="connsiteY183" fmla="*/ 550912 h 3555252"/>
              <a:gd name="connsiteX184" fmla="*/ 2985546 w 3475177"/>
              <a:gd name="connsiteY184" fmla="*/ 518188 h 3555252"/>
              <a:gd name="connsiteX185" fmla="*/ 2391686 w 3475177"/>
              <a:gd name="connsiteY185" fmla="*/ 138845 h 3555252"/>
              <a:gd name="connsiteX186" fmla="*/ 2031734 w 3475177"/>
              <a:gd name="connsiteY186" fmla="*/ 136421 h 3555252"/>
              <a:gd name="connsiteX187" fmla="*/ 2059608 w 3475177"/>
              <a:gd name="connsiteY187" fmla="*/ 136421 h 3555252"/>
              <a:gd name="connsiteX188" fmla="*/ 2110510 w 3475177"/>
              <a:gd name="connsiteY188" fmla="*/ 146117 h 3555252"/>
              <a:gd name="connsiteX189" fmla="*/ 2161413 w 3475177"/>
              <a:gd name="connsiteY189" fmla="*/ 158237 h 3555252"/>
              <a:gd name="connsiteX190" fmla="*/ 2186864 w 3475177"/>
              <a:gd name="connsiteY190" fmla="*/ 164296 h 3555252"/>
              <a:gd name="connsiteX191" fmla="*/ 2212315 w 3475177"/>
              <a:gd name="connsiteY191" fmla="*/ 171567 h 3555252"/>
              <a:gd name="connsiteX192" fmla="*/ 2262006 w 3475177"/>
              <a:gd name="connsiteY192" fmla="*/ 186111 h 3555252"/>
              <a:gd name="connsiteX193" fmla="*/ 2455919 w 3475177"/>
              <a:gd name="connsiteY193" fmla="*/ 262465 h 3555252"/>
              <a:gd name="connsiteX194" fmla="*/ 2807387 w 3475177"/>
              <a:gd name="connsiteY194" fmla="*/ 485466 h 3555252"/>
              <a:gd name="connsiteX195" fmla="*/ 2780724 w 3475177"/>
              <a:gd name="connsiteY195" fmla="*/ 472134 h 3555252"/>
              <a:gd name="connsiteX196" fmla="*/ 2768605 w 3475177"/>
              <a:gd name="connsiteY196" fmla="*/ 464862 h 3555252"/>
              <a:gd name="connsiteX197" fmla="*/ 1949321 w 3475177"/>
              <a:gd name="connsiteY197" fmla="*/ 137633 h 3555252"/>
              <a:gd name="connsiteX198" fmla="*/ 2003858 w 3475177"/>
              <a:gd name="connsiteY198" fmla="*/ 137633 h 3555252"/>
              <a:gd name="connsiteX199" fmla="*/ 1780858 w 3475177"/>
              <a:gd name="connsiteY199" fmla="*/ 103698 h 3555252"/>
              <a:gd name="connsiteX200" fmla="*/ 1715412 w 3475177"/>
              <a:gd name="connsiteY200" fmla="*/ 113393 h 3555252"/>
              <a:gd name="connsiteX201" fmla="*/ 1698445 w 3475177"/>
              <a:gd name="connsiteY201" fmla="*/ 115817 h 3555252"/>
              <a:gd name="connsiteX202" fmla="*/ 1681477 w 3475177"/>
              <a:gd name="connsiteY202" fmla="*/ 119453 h 3555252"/>
              <a:gd name="connsiteX203" fmla="*/ 1648755 w 3475177"/>
              <a:gd name="connsiteY203" fmla="*/ 126724 h 3555252"/>
              <a:gd name="connsiteX204" fmla="*/ 1086406 w 3475177"/>
              <a:gd name="connsiteY204" fmla="*/ 277007 h 3555252"/>
              <a:gd name="connsiteX205" fmla="*/ 613742 w 3475177"/>
              <a:gd name="connsiteY205" fmla="*/ 615145 h 3555252"/>
              <a:gd name="connsiteX206" fmla="*/ 796747 w 3475177"/>
              <a:gd name="connsiteY206" fmla="*/ 416383 h 3555252"/>
              <a:gd name="connsiteX207" fmla="*/ 1020960 w 3475177"/>
              <a:gd name="connsiteY207" fmla="*/ 279431 h 3555252"/>
              <a:gd name="connsiteX208" fmla="*/ 1140944 w 3475177"/>
              <a:gd name="connsiteY208" fmla="*/ 224894 h 3555252"/>
              <a:gd name="connsiteX209" fmla="*/ 1202754 w 3475177"/>
              <a:gd name="connsiteY209" fmla="*/ 201866 h 3555252"/>
              <a:gd name="connsiteX210" fmla="*/ 1264563 w 3475177"/>
              <a:gd name="connsiteY210" fmla="*/ 181263 h 3555252"/>
              <a:gd name="connsiteX211" fmla="*/ 1520287 w 3475177"/>
              <a:gd name="connsiteY211" fmla="*/ 121876 h 3555252"/>
              <a:gd name="connsiteX212" fmla="*/ 1780858 w 3475177"/>
              <a:gd name="connsiteY212" fmla="*/ 103698 h 3555252"/>
              <a:gd name="connsiteX213" fmla="*/ 1733611 w 3475177"/>
              <a:gd name="connsiteY213" fmla="*/ 284 h 3555252"/>
              <a:gd name="connsiteX214" fmla="*/ 2269278 w 3475177"/>
              <a:gd name="connsiteY214" fmla="*/ 73399 h 3555252"/>
              <a:gd name="connsiteX215" fmla="*/ 2224436 w 3475177"/>
              <a:gd name="connsiteY215" fmla="*/ 66128 h 3555252"/>
              <a:gd name="connsiteX216" fmla="*/ 2177169 w 3475177"/>
              <a:gd name="connsiteY216" fmla="*/ 61280 h 3555252"/>
              <a:gd name="connsiteX217" fmla="*/ 2051125 w 3475177"/>
              <a:gd name="connsiteY217" fmla="*/ 35828 h 3555252"/>
              <a:gd name="connsiteX218" fmla="*/ 1986892 w 3475177"/>
              <a:gd name="connsiteY218" fmla="*/ 27345 h 3555252"/>
              <a:gd name="connsiteX219" fmla="*/ 1922658 w 3475177"/>
              <a:gd name="connsiteY219" fmla="*/ 21285 h 3555252"/>
              <a:gd name="connsiteX220" fmla="*/ 1858424 w 3475177"/>
              <a:gd name="connsiteY220" fmla="*/ 16437 h 3555252"/>
              <a:gd name="connsiteX221" fmla="*/ 1794190 w 3475177"/>
              <a:gd name="connsiteY221" fmla="*/ 14013 h 3555252"/>
              <a:gd name="connsiteX222" fmla="*/ 1729957 w 3475177"/>
              <a:gd name="connsiteY222" fmla="*/ 15225 h 3555252"/>
              <a:gd name="connsiteX223" fmla="*/ 1697233 w 3475177"/>
              <a:gd name="connsiteY223" fmla="*/ 16437 h 3555252"/>
              <a:gd name="connsiteX224" fmla="*/ 1665722 w 3475177"/>
              <a:gd name="connsiteY224" fmla="*/ 18861 h 3555252"/>
              <a:gd name="connsiteX225" fmla="*/ 1162760 w 3475177"/>
              <a:gd name="connsiteY225" fmla="*/ 125513 h 3555252"/>
              <a:gd name="connsiteX226" fmla="*/ 1185787 w 3475177"/>
              <a:gd name="connsiteY226" fmla="*/ 113393 h 3555252"/>
              <a:gd name="connsiteX227" fmla="*/ 1203967 w 3475177"/>
              <a:gd name="connsiteY227" fmla="*/ 104910 h 3555252"/>
              <a:gd name="connsiteX228" fmla="*/ 1250021 w 3475177"/>
              <a:gd name="connsiteY228" fmla="*/ 84306 h 3555252"/>
              <a:gd name="connsiteX229" fmla="*/ 1290015 w 3475177"/>
              <a:gd name="connsiteY229" fmla="*/ 69763 h 3555252"/>
              <a:gd name="connsiteX230" fmla="*/ 1349402 w 3475177"/>
              <a:gd name="connsiteY230" fmla="*/ 51584 h 3555252"/>
              <a:gd name="connsiteX231" fmla="*/ 1435450 w 3475177"/>
              <a:gd name="connsiteY231" fmla="*/ 30980 h 3555252"/>
              <a:gd name="connsiteX232" fmla="*/ 1489989 w 3475177"/>
              <a:gd name="connsiteY232" fmla="*/ 21285 h 3555252"/>
              <a:gd name="connsiteX233" fmla="*/ 1520287 w 3475177"/>
              <a:gd name="connsiteY233" fmla="*/ 16437 h 3555252"/>
              <a:gd name="connsiteX234" fmla="*/ 1553011 w 3475177"/>
              <a:gd name="connsiteY234" fmla="*/ 12801 h 3555252"/>
              <a:gd name="connsiteX235" fmla="*/ 1733611 w 3475177"/>
              <a:gd name="connsiteY235" fmla="*/ 284 h 3555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3475177" h="3555252">
                <a:moveTo>
                  <a:pt x="3249753" y="1073266"/>
                </a:moveTo>
                <a:cubicBezTo>
                  <a:pt x="3249753" y="1073266"/>
                  <a:pt x="3250964" y="1073266"/>
                  <a:pt x="3250964" y="1073266"/>
                </a:cubicBezTo>
                <a:cubicBezTo>
                  <a:pt x="3259448" y="1092657"/>
                  <a:pt x="3267932" y="1110836"/>
                  <a:pt x="3275203" y="1131440"/>
                </a:cubicBezTo>
                <a:cubicBezTo>
                  <a:pt x="3267932" y="1110836"/>
                  <a:pt x="3258236" y="1092657"/>
                  <a:pt x="3249753" y="1073266"/>
                </a:cubicBezTo>
                <a:close/>
                <a:moveTo>
                  <a:pt x="3346710" y="1030848"/>
                </a:moveTo>
                <a:cubicBezTo>
                  <a:pt x="3346710" y="1030848"/>
                  <a:pt x="3347921" y="1030848"/>
                  <a:pt x="3347921" y="1030848"/>
                </a:cubicBezTo>
                <a:cubicBezTo>
                  <a:pt x="3356405" y="1051450"/>
                  <a:pt x="3366101" y="1070842"/>
                  <a:pt x="3373373" y="1092657"/>
                </a:cubicBezTo>
                <a:cubicBezTo>
                  <a:pt x="3366101" y="1070842"/>
                  <a:pt x="3355193" y="1051450"/>
                  <a:pt x="3346710" y="1030848"/>
                </a:cubicBezTo>
                <a:close/>
                <a:moveTo>
                  <a:pt x="3150151" y="887586"/>
                </a:moveTo>
                <a:lnTo>
                  <a:pt x="3167338" y="913287"/>
                </a:lnTo>
                <a:cubicBezTo>
                  <a:pt x="3167338" y="913287"/>
                  <a:pt x="3166127" y="913287"/>
                  <a:pt x="3166127" y="913287"/>
                </a:cubicBezTo>
                <a:close/>
                <a:moveTo>
                  <a:pt x="3110897" y="828890"/>
                </a:moveTo>
                <a:lnTo>
                  <a:pt x="3123708" y="846628"/>
                </a:lnTo>
                <a:lnTo>
                  <a:pt x="3138251" y="868444"/>
                </a:lnTo>
                <a:lnTo>
                  <a:pt x="3150151" y="887586"/>
                </a:lnTo>
                <a:close/>
                <a:moveTo>
                  <a:pt x="486486" y="719373"/>
                </a:moveTo>
                <a:cubicBezTo>
                  <a:pt x="478003" y="735128"/>
                  <a:pt x="469518" y="749672"/>
                  <a:pt x="462247" y="763004"/>
                </a:cubicBezTo>
                <a:cubicBezTo>
                  <a:pt x="454975" y="778759"/>
                  <a:pt x="446492" y="793302"/>
                  <a:pt x="439220" y="809058"/>
                </a:cubicBezTo>
                <a:lnTo>
                  <a:pt x="428312" y="832085"/>
                </a:lnTo>
                <a:lnTo>
                  <a:pt x="417405" y="855113"/>
                </a:lnTo>
                <a:cubicBezTo>
                  <a:pt x="410133" y="870868"/>
                  <a:pt x="404073" y="886624"/>
                  <a:pt x="396801" y="902378"/>
                </a:cubicBezTo>
                <a:cubicBezTo>
                  <a:pt x="275605" y="1102353"/>
                  <a:pt x="198040" y="1328988"/>
                  <a:pt x="171377" y="1561685"/>
                </a:cubicBezTo>
                <a:cubicBezTo>
                  <a:pt x="158046" y="1678033"/>
                  <a:pt x="156833" y="1795593"/>
                  <a:pt x="168953" y="1911942"/>
                </a:cubicBezTo>
                <a:cubicBezTo>
                  <a:pt x="179861" y="2028290"/>
                  <a:pt x="205311" y="2143425"/>
                  <a:pt x="241670" y="2254925"/>
                </a:cubicBezTo>
                <a:cubicBezTo>
                  <a:pt x="314388" y="2476715"/>
                  <a:pt x="436796" y="2682748"/>
                  <a:pt x="596775" y="2853633"/>
                </a:cubicBezTo>
                <a:cubicBezTo>
                  <a:pt x="756753" y="3024520"/>
                  <a:pt x="953091" y="3161471"/>
                  <a:pt x="1170031" y="3248732"/>
                </a:cubicBezTo>
                <a:cubicBezTo>
                  <a:pt x="1385759" y="3337206"/>
                  <a:pt x="1622092" y="3377200"/>
                  <a:pt x="1856000" y="3366293"/>
                </a:cubicBezTo>
                <a:cubicBezTo>
                  <a:pt x="2089908" y="3356597"/>
                  <a:pt x="2321391" y="3293575"/>
                  <a:pt x="2528637" y="3185710"/>
                </a:cubicBezTo>
                <a:cubicBezTo>
                  <a:pt x="2735881" y="3079058"/>
                  <a:pt x="2920100" y="2925140"/>
                  <a:pt x="3063111" y="2739709"/>
                </a:cubicBezTo>
                <a:cubicBezTo>
                  <a:pt x="3207334" y="2555491"/>
                  <a:pt x="3310351" y="2338551"/>
                  <a:pt x="3362464" y="2110703"/>
                </a:cubicBezTo>
                <a:cubicBezTo>
                  <a:pt x="3380644" y="2159181"/>
                  <a:pt x="3395188" y="2208871"/>
                  <a:pt x="3409730" y="2260986"/>
                </a:cubicBezTo>
                <a:cubicBezTo>
                  <a:pt x="3332166" y="2497317"/>
                  <a:pt x="3202486" y="2717894"/>
                  <a:pt x="3031600" y="2898477"/>
                </a:cubicBezTo>
                <a:cubicBezTo>
                  <a:pt x="2861926" y="3079058"/>
                  <a:pt x="2652257" y="3223282"/>
                  <a:pt x="2421984" y="3314178"/>
                </a:cubicBezTo>
                <a:cubicBezTo>
                  <a:pt x="2191712" y="3406287"/>
                  <a:pt x="1942049" y="3446282"/>
                  <a:pt x="1696021" y="3431739"/>
                </a:cubicBezTo>
                <a:cubicBezTo>
                  <a:pt x="1449994" y="3417195"/>
                  <a:pt x="1207602" y="3348113"/>
                  <a:pt x="991873" y="3230554"/>
                </a:cubicBezTo>
                <a:cubicBezTo>
                  <a:pt x="774932" y="3114205"/>
                  <a:pt x="587079" y="2948166"/>
                  <a:pt x="441644" y="2751829"/>
                </a:cubicBezTo>
                <a:cubicBezTo>
                  <a:pt x="297420" y="2555491"/>
                  <a:pt x="195616" y="2326432"/>
                  <a:pt x="148350" y="2087675"/>
                </a:cubicBezTo>
                <a:cubicBezTo>
                  <a:pt x="101083" y="1847707"/>
                  <a:pt x="107143" y="1600467"/>
                  <a:pt x="165317" y="1364136"/>
                </a:cubicBezTo>
                <a:cubicBezTo>
                  <a:pt x="194405" y="1246575"/>
                  <a:pt x="235611" y="1131440"/>
                  <a:pt x="290149" y="1023575"/>
                </a:cubicBezTo>
                <a:cubicBezTo>
                  <a:pt x="344687" y="915711"/>
                  <a:pt x="410133" y="812694"/>
                  <a:pt x="486486" y="719373"/>
                </a:cubicBezTo>
                <a:close/>
                <a:moveTo>
                  <a:pt x="3090986" y="629688"/>
                </a:moveTo>
                <a:cubicBezTo>
                  <a:pt x="3093410" y="630900"/>
                  <a:pt x="3095833" y="632112"/>
                  <a:pt x="3098257" y="633323"/>
                </a:cubicBezTo>
                <a:cubicBezTo>
                  <a:pt x="3100681" y="635747"/>
                  <a:pt x="3104317" y="636960"/>
                  <a:pt x="3106740" y="638171"/>
                </a:cubicBezTo>
                <a:cubicBezTo>
                  <a:pt x="3118860" y="651503"/>
                  <a:pt x="3129768" y="666047"/>
                  <a:pt x="3140675" y="680591"/>
                </a:cubicBezTo>
                <a:cubicBezTo>
                  <a:pt x="3151584" y="695134"/>
                  <a:pt x="3163703" y="709678"/>
                  <a:pt x="3173399" y="724221"/>
                </a:cubicBezTo>
                <a:cubicBezTo>
                  <a:pt x="3186730" y="743612"/>
                  <a:pt x="3201273" y="764215"/>
                  <a:pt x="3214605" y="784819"/>
                </a:cubicBezTo>
                <a:cubicBezTo>
                  <a:pt x="3231573" y="811482"/>
                  <a:pt x="3248540" y="836933"/>
                  <a:pt x="3263084" y="863596"/>
                </a:cubicBezTo>
                <a:lnTo>
                  <a:pt x="3286110" y="904802"/>
                </a:lnTo>
                <a:lnTo>
                  <a:pt x="3297019" y="925406"/>
                </a:lnTo>
                <a:lnTo>
                  <a:pt x="3306714" y="946009"/>
                </a:lnTo>
                <a:cubicBezTo>
                  <a:pt x="3305502" y="946009"/>
                  <a:pt x="3305502" y="944798"/>
                  <a:pt x="3304290" y="944798"/>
                </a:cubicBezTo>
                <a:cubicBezTo>
                  <a:pt x="3297019" y="930254"/>
                  <a:pt x="3289747" y="916922"/>
                  <a:pt x="3281262" y="902378"/>
                </a:cubicBezTo>
                <a:lnTo>
                  <a:pt x="3257023" y="859961"/>
                </a:lnTo>
                <a:cubicBezTo>
                  <a:pt x="3240056" y="832085"/>
                  <a:pt x="3223088" y="804210"/>
                  <a:pt x="3204910" y="777547"/>
                </a:cubicBezTo>
                <a:lnTo>
                  <a:pt x="3163703" y="720585"/>
                </a:lnTo>
                <a:cubicBezTo>
                  <a:pt x="3152795" y="704830"/>
                  <a:pt x="3140675" y="690286"/>
                  <a:pt x="3128556" y="674530"/>
                </a:cubicBezTo>
                <a:lnTo>
                  <a:pt x="3110377" y="651503"/>
                </a:lnTo>
                <a:close/>
                <a:moveTo>
                  <a:pt x="2901920" y="583634"/>
                </a:moveTo>
                <a:cubicBezTo>
                  <a:pt x="2907979" y="586058"/>
                  <a:pt x="2915251" y="588482"/>
                  <a:pt x="2922523" y="592117"/>
                </a:cubicBezTo>
                <a:cubicBezTo>
                  <a:pt x="2969790" y="639990"/>
                  <a:pt x="3013723" y="690892"/>
                  <a:pt x="3054475" y="744521"/>
                </a:cubicBezTo>
                <a:lnTo>
                  <a:pt x="3110897" y="828890"/>
                </a:lnTo>
                <a:lnTo>
                  <a:pt x="3107953" y="824813"/>
                </a:lnTo>
                <a:lnTo>
                  <a:pt x="3077653" y="781183"/>
                </a:lnTo>
                <a:lnTo>
                  <a:pt x="3044931" y="739976"/>
                </a:lnTo>
                <a:lnTo>
                  <a:pt x="3027964" y="719373"/>
                </a:lnTo>
                <a:lnTo>
                  <a:pt x="3010996" y="698769"/>
                </a:lnTo>
                <a:cubicBezTo>
                  <a:pt x="2998877" y="685438"/>
                  <a:pt x="2987968" y="672106"/>
                  <a:pt x="2975849" y="658775"/>
                </a:cubicBezTo>
                <a:cubicBezTo>
                  <a:pt x="2951610" y="633323"/>
                  <a:pt x="2927371" y="607873"/>
                  <a:pt x="2901920" y="583634"/>
                </a:cubicBezTo>
                <a:close/>
                <a:moveTo>
                  <a:pt x="1780859" y="195807"/>
                </a:moveTo>
                <a:cubicBezTo>
                  <a:pt x="2637621" y="195807"/>
                  <a:pt x="3332166" y="890351"/>
                  <a:pt x="3332166" y="1747115"/>
                </a:cubicBezTo>
                <a:cubicBezTo>
                  <a:pt x="3332166" y="1800663"/>
                  <a:pt x="3329453" y="1853577"/>
                  <a:pt x="3324156" y="1905727"/>
                </a:cubicBezTo>
                <a:lnTo>
                  <a:pt x="3303087" y="2043782"/>
                </a:lnTo>
                <a:lnTo>
                  <a:pt x="3306714" y="2051316"/>
                </a:lnTo>
                <a:cubicBezTo>
                  <a:pt x="3316410" y="2074344"/>
                  <a:pt x="3324893" y="2097371"/>
                  <a:pt x="3334590" y="2121610"/>
                </a:cubicBezTo>
                <a:cubicBezTo>
                  <a:pt x="3283686" y="2326432"/>
                  <a:pt x="3190366" y="2519133"/>
                  <a:pt x="3064323" y="2687596"/>
                </a:cubicBezTo>
                <a:cubicBezTo>
                  <a:pt x="2938279" y="2856058"/>
                  <a:pt x="2778300" y="2999069"/>
                  <a:pt x="2597718" y="3104510"/>
                </a:cubicBezTo>
                <a:cubicBezTo>
                  <a:pt x="2417137" y="3211162"/>
                  <a:pt x="2215951" y="3280243"/>
                  <a:pt x="2008706" y="3308119"/>
                </a:cubicBezTo>
                <a:cubicBezTo>
                  <a:pt x="1801462" y="3335993"/>
                  <a:pt x="1590581" y="3322662"/>
                  <a:pt x="1389396" y="3269336"/>
                </a:cubicBezTo>
                <a:cubicBezTo>
                  <a:pt x="1188211" y="3216010"/>
                  <a:pt x="999145" y="3121477"/>
                  <a:pt x="835530" y="2994221"/>
                </a:cubicBezTo>
                <a:cubicBezTo>
                  <a:pt x="671916" y="2866966"/>
                  <a:pt x="533753" y="2708199"/>
                  <a:pt x="431948" y="2528828"/>
                </a:cubicBezTo>
                <a:cubicBezTo>
                  <a:pt x="330144" y="2349458"/>
                  <a:pt x="264698" y="2149486"/>
                  <a:pt x="240459" y="1945876"/>
                </a:cubicBezTo>
                <a:lnTo>
                  <a:pt x="237747" y="1906951"/>
                </a:lnTo>
                <a:lnTo>
                  <a:pt x="237562" y="1905727"/>
                </a:lnTo>
                <a:lnTo>
                  <a:pt x="237293" y="1900425"/>
                </a:lnTo>
                <a:lnTo>
                  <a:pt x="229778" y="1792526"/>
                </a:lnTo>
                <a:lnTo>
                  <a:pt x="230518" y="1766237"/>
                </a:lnTo>
                <a:lnTo>
                  <a:pt x="229552" y="1747115"/>
                </a:lnTo>
                <a:lnTo>
                  <a:pt x="232943" y="1679963"/>
                </a:lnTo>
                <a:lnTo>
                  <a:pt x="234096" y="1638948"/>
                </a:lnTo>
                <a:lnTo>
                  <a:pt x="235621" y="1626932"/>
                </a:lnTo>
                <a:lnTo>
                  <a:pt x="237562" y="1588503"/>
                </a:lnTo>
                <a:cubicBezTo>
                  <a:pt x="317004" y="806246"/>
                  <a:pt x="977643" y="195807"/>
                  <a:pt x="1780859" y="195807"/>
                </a:cubicBezTo>
                <a:close/>
                <a:moveTo>
                  <a:pt x="1047623" y="143693"/>
                </a:moveTo>
                <a:cubicBezTo>
                  <a:pt x="988238" y="180052"/>
                  <a:pt x="933699" y="220046"/>
                  <a:pt x="879162" y="263676"/>
                </a:cubicBezTo>
                <a:cubicBezTo>
                  <a:pt x="759177" y="337607"/>
                  <a:pt x="648890" y="424868"/>
                  <a:pt x="549509" y="523036"/>
                </a:cubicBezTo>
                <a:cubicBezTo>
                  <a:pt x="451340" y="622417"/>
                  <a:pt x="364079" y="732705"/>
                  <a:pt x="291361" y="852689"/>
                </a:cubicBezTo>
                <a:cubicBezTo>
                  <a:pt x="218644" y="973885"/>
                  <a:pt x="161682" y="1102353"/>
                  <a:pt x="119263" y="1235668"/>
                </a:cubicBezTo>
                <a:cubicBezTo>
                  <a:pt x="79269" y="1368984"/>
                  <a:pt x="53817" y="1508360"/>
                  <a:pt x="45334" y="1647734"/>
                </a:cubicBezTo>
                <a:cubicBezTo>
                  <a:pt x="36850" y="1787110"/>
                  <a:pt x="45334" y="1927698"/>
                  <a:pt x="70785" y="2065861"/>
                </a:cubicBezTo>
                <a:cubicBezTo>
                  <a:pt x="75633" y="2101007"/>
                  <a:pt x="85328" y="2134942"/>
                  <a:pt x="92600" y="2168877"/>
                </a:cubicBezTo>
                <a:cubicBezTo>
                  <a:pt x="96236" y="2185844"/>
                  <a:pt x="101084" y="2202812"/>
                  <a:pt x="105932" y="2219779"/>
                </a:cubicBezTo>
                <a:cubicBezTo>
                  <a:pt x="110780" y="2236747"/>
                  <a:pt x="115628" y="2253714"/>
                  <a:pt x="120476" y="2270682"/>
                </a:cubicBezTo>
                <a:cubicBezTo>
                  <a:pt x="142291" y="2337340"/>
                  <a:pt x="166530" y="2403997"/>
                  <a:pt x="195617" y="2467019"/>
                </a:cubicBezTo>
                <a:cubicBezTo>
                  <a:pt x="224704" y="2531254"/>
                  <a:pt x="258639" y="2591851"/>
                  <a:pt x="293785" y="2652449"/>
                </a:cubicBezTo>
                <a:cubicBezTo>
                  <a:pt x="331356" y="2711835"/>
                  <a:pt x="370139" y="2770009"/>
                  <a:pt x="413770" y="2824548"/>
                </a:cubicBezTo>
                <a:cubicBezTo>
                  <a:pt x="456188" y="2880298"/>
                  <a:pt x="504666" y="2932411"/>
                  <a:pt x="553144" y="2982102"/>
                </a:cubicBezTo>
                <a:cubicBezTo>
                  <a:pt x="604047" y="3030581"/>
                  <a:pt x="654949" y="3077847"/>
                  <a:pt x="710699" y="3120266"/>
                </a:cubicBezTo>
                <a:cubicBezTo>
                  <a:pt x="765238" y="3163896"/>
                  <a:pt x="823412" y="3203890"/>
                  <a:pt x="882797" y="3240249"/>
                </a:cubicBezTo>
                <a:lnTo>
                  <a:pt x="928851" y="3266912"/>
                </a:lnTo>
                <a:lnTo>
                  <a:pt x="951879" y="3280245"/>
                </a:lnTo>
                <a:lnTo>
                  <a:pt x="974906" y="3292364"/>
                </a:lnTo>
                <a:lnTo>
                  <a:pt x="1022173" y="3316603"/>
                </a:lnTo>
                <a:cubicBezTo>
                  <a:pt x="1037928" y="3323875"/>
                  <a:pt x="1053684" y="3331147"/>
                  <a:pt x="1069439" y="3338419"/>
                </a:cubicBezTo>
                <a:cubicBezTo>
                  <a:pt x="1132460" y="3368717"/>
                  <a:pt x="1199119" y="3391745"/>
                  <a:pt x="1265776" y="3413560"/>
                </a:cubicBezTo>
                <a:cubicBezTo>
                  <a:pt x="1333646" y="3434163"/>
                  <a:pt x="1401515" y="3451130"/>
                  <a:pt x="1470598" y="3463250"/>
                </a:cubicBezTo>
                <a:cubicBezTo>
                  <a:pt x="1745712" y="3514152"/>
                  <a:pt x="2032946" y="3494761"/>
                  <a:pt x="2300789" y="3412348"/>
                </a:cubicBezTo>
                <a:cubicBezTo>
                  <a:pt x="2434104" y="3369930"/>
                  <a:pt x="2562572" y="3311755"/>
                  <a:pt x="2682556" y="3239038"/>
                </a:cubicBezTo>
                <a:cubicBezTo>
                  <a:pt x="2802539" y="3165108"/>
                  <a:pt x="2912828" y="3079059"/>
                  <a:pt x="3012209" y="2979679"/>
                </a:cubicBezTo>
                <a:cubicBezTo>
                  <a:pt x="3110377" y="2880298"/>
                  <a:pt x="3197638" y="2770009"/>
                  <a:pt x="3270355" y="2650026"/>
                </a:cubicBezTo>
                <a:cubicBezTo>
                  <a:pt x="3343073" y="2530041"/>
                  <a:pt x="3400036" y="2400362"/>
                  <a:pt x="3442454" y="2267046"/>
                </a:cubicBezTo>
                <a:cubicBezTo>
                  <a:pt x="3455786" y="2319160"/>
                  <a:pt x="3467905" y="2373699"/>
                  <a:pt x="3475177" y="2428236"/>
                </a:cubicBezTo>
                <a:cubicBezTo>
                  <a:pt x="3461845" y="2463384"/>
                  <a:pt x="3446090" y="2496106"/>
                  <a:pt x="3430334" y="2530041"/>
                </a:cubicBezTo>
                <a:cubicBezTo>
                  <a:pt x="3423062" y="2547008"/>
                  <a:pt x="3413367" y="2562764"/>
                  <a:pt x="3404884" y="2579732"/>
                </a:cubicBezTo>
                <a:cubicBezTo>
                  <a:pt x="3395188" y="2595487"/>
                  <a:pt x="3387916" y="2612454"/>
                  <a:pt x="3378220" y="2628210"/>
                </a:cubicBezTo>
                <a:cubicBezTo>
                  <a:pt x="3360040" y="2659721"/>
                  <a:pt x="3341862" y="2692444"/>
                  <a:pt x="3321258" y="2722743"/>
                </a:cubicBezTo>
                <a:lnTo>
                  <a:pt x="3290959" y="2768798"/>
                </a:lnTo>
                <a:lnTo>
                  <a:pt x="3258236" y="2813639"/>
                </a:lnTo>
                <a:cubicBezTo>
                  <a:pt x="3170975" y="2933624"/>
                  <a:pt x="3067959" y="3041488"/>
                  <a:pt x="2955246" y="3136021"/>
                </a:cubicBezTo>
                <a:cubicBezTo>
                  <a:pt x="2728611" y="3325086"/>
                  <a:pt x="2454708" y="3458402"/>
                  <a:pt x="2166262" y="3517789"/>
                </a:cubicBezTo>
                <a:cubicBezTo>
                  <a:pt x="2022038" y="3548087"/>
                  <a:pt x="1875392" y="3558995"/>
                  <a:pt x="1728744" y="3554147"/>
                </a:cubicBezTo>
                <a:cubicBezTo>
                  <a:pt x="1654815" y="3552935"/>
                  <a:pt x="1582098" y="3544452"/>
                  <a:pt x="1509380" y="3533543"/>
                </a:cubicBezTo>
                <a:cubicBezTo>
                  <a:pt x="1491200" y="3531120"/>
                  <a:pt x="1473021" y="3527484"/>
                  <a:pt x="1454841" y="3523848"/>
                </a:cubicBezTo>
                <a:cubicBezTo>
                  <a:pt x="1437874" y="3520213"/>
                  <a:pt x="1419695" y="3517789"/>
                  <a:pt x="1401515" y="3512941"/>
                </a:cubicBezTo>
                <a:cubicBezTo>
                  <a:pt x="1365157" y="3503245"/>
                  <a:pt x="1330010" y="3495973"/>
                  <a:pt x="1294863" y="3485065"/>
                </a:cubicBezTo>
                <a:lnTo>
                  <a:pt x="1242749" y="3469310"/>
                </a:lnTo>
                <a:lnTo>
                  <a:pt x="1190634" y="3451130"/>
                </a:lnTo>
                <a:cubicBezTo>
                  <a:pt x="1155488" y="3439011"/>
                  <a:pt x="1121553" y="3424467"/>
                  <a:pt x="1087619" y="3411136"/>
                </a:cubicBezTo>
                <a:cubicBezTo>
                  <a:pt x="1070651" y="3403864"/>
                  <a:pt x="1054895" y="3395380"/>
                  <a:pt x="1037928" y="3388108"/>
                </a:cubicBezTo>
                <a:cubicBezTo>
                  <a:pt x="1020960" y="3379625"/>
                  <a:pt x="1003993" y="3372353"/>
                  <a:pt x="988238" y="3363869"/>
                </a:cubicBezTo>
                <a:cubicBezTo>
                  <a:pt x="955515" y="3346902"/>
                  <a:pt x="922792" y="3331147"/>
                  <a:pt x="891281" y="3311755"/>
                </a:cubicBezTo>
                <a:cubicBezTo>
                  <a:pt x="875525" y="3302060"/>
                  <a:pt x="859770" y="3293575"/>
                  <a:pt x="844014" y="3283880"/>
                </a:cubicBezTo>
                <a:lnTo>
                  <a:pt x="797960" y="3253581"/>
                </a:lnTo>
                <a:lnTo>
                  <a:pt x="774933" y="3239038"/>
                </a:lnTo>
                <a:lnTo>
                  <a:pt x="753118" y="3223282"/>
                </a:lnTo>
                <a:lnTo>
                  <a:pt x="708275" y="3190560"/>
                </a:lnTo>
                <a:cubicBezTo>
                  <a:pt x="650101" y="3145716"/>
                  <a:pt x="594351" y="3098451"/>
                  <a:pt x="542237" y="3047548"/>
                </a:cubicBezTo>
                <a:cubicBezTo>
                  <a:pt x="488911" y="2996646"/>
                  <a:pt x="440433" y="2942107"/>
                  <a:pt x="394378" y="2886357"/>
                </a:cubicBezTo>
                <a:cubicBezTo>
                  <a:pt x="349535" y="2829396"/>
                  <a:pt x="305905" y="2770009"/>
                  <a:pt x="268335" y="2708200"/>
                </a:cubicBezTo>
                <a:cubicBezTo>
                  <a:pt x="248943" y="2677900"/>
                  <a:pt x="231976" y="2645178"/>
                  <a:pt x="213796" y="2613667"/>
                </a:cubicBezTo>
                <a:cubicBezTo>
                  <a:pt x="204100" y="2597911"/>
                  <a:pt x="196828" y="2580943"/>
                  <a:pt x="188345" y="2565188"/>
                </a:cubicBezTo>
                <a:cubicBezTo>
                  <a:pt x="179861" y="2549433"/>
                  <a:pt x="171378" y="2533678"/>
                  <a:pt x="164106" y="2516710"/>
                </a:cubicBezTo>
                <a:lnTo>
                  <a:pt x="142291" y="2467019"/>
                </a:lnTo>
                <a:cubicBezTo>
                  <a:pt x="138654" y="2458536"/>
                  <a:pt x="135019" y="2450052"/>
                  <a:pt x="131383" y="2441568"/>
                </a:cubicBezTo>
                <a:lnTo>
                  <a:pt x="121687" y="2416117"/>
                </a:lnTo>
                <a:lnTo>
                  <a:pt x="102296" y="2365214"/>
                </a:lnTo>
                <a:cubicBezTo>
                  <a:pt x="96236" y="2348247"/>
                  <a:pt x="91389" y="2330068"/>
                  <a:pt x="85328" y="2313101"/>
                </a:cubicBezTo>
                <a:cubicBezTo>
                  <a:pt x="73209" y="2279166"/>
                  <a:pt x="64726" y="2244018"/>
                  <a:pt x="55030" y="2208872"/>
                </a:cubicBezTo>
                <a:cubicBezTo>
                  <a:pt x="50182" y="2190692"/>
                  <a:pt x="46546" y="2173725"/>
                  <a:pt x="42910" y="2155546"/>
                </a:cubicBezTo>
                <a:cubicBezTo>
                  <a:pt x="39274" y="2137366"/>
                  <a:pt x="35639" y="2120399"/>
                  <a:pt x="32002" y="2102220"/>
                </a:cubicBezTo>
                <a:cubicBezTo>
                  <a:pt x="18671" y="2030713"/>
                  <a:pt x="7763" y="1959209"/>
                  <a:pt x="4128" y="1886491"/>
                </a:cubicBezTo>
                <a:cubicBezTo>
                  <a:pt x="-5568" y="1742267"/>
                  <a:pt x="1704" y="1596832"/>
                  <a:pt x="27154" y="1453821"/>
                </a:cubicBezTo>
                <a:lnTo>
                  <a:pt x="36850" y="1400495"/>
                </a:lnTo>
                <a:cubicBezTo>
                  <a:pt x="40486" y="1382316"/>
                  <a:pt x="45334" y="1365348"/>
                  <a:pt x="48969" y="1347168"/>
                </a:cubicBezTo>
                <a:cubicBezTo>
                  <a:pt x="53817" y="1330201"/>
                  <a:pt x="57454" y="1312022"/>
                  <a:pt x="62302" y="1295055"/>
                </a:cubicBezTo>
                <a:lnTo>
                  <a:pt x="78056" y="1242940"/>
                </a:lnTo>
                <a:cubicBezTo>
                  <a:pt x="80480" y="1234457"/>
                  <a:pt x="82904" y="1225972"/>
                  <a:pt x="85328" y="1217489"/>
                </a:cubicBezTo>
                <a:lnTo>
                  <a:pt x="93813" y="1190826"/>
                </a:lnTo>
                <a:lnTo>
                  <a:pt x="111991" y="1139924"/>
                </a:lnTo>
                <a:cubicBezTo>
                  <a:pt x="119263" y="1122957"/>
                  <a:pt x="125323" y="1105989"/>
                  <a:pt x="132595" y="1089022"/>
                </a:cubicBezTo>
                <a:cubicBezTo>
                  <a:pt x="138654" y="1072054"/>
                  <a:pt x="145926" y="1055087"/>
                  <a:pt x="153198" y="1039331"/>
                </a:cubicBezTo>
                <a:cubicBezTo>
                  <a:pt x="168954" y="1006608"/>
                  <a:pt x="183498" y="973885"/>
                  <a:pt x="200465" y="942374"/>
                </a:cubicBezTo>
                <a:cubicBezTo>
                  <a:pt x="208948" y="926619"/>
                  <a:pt x="217432" y="910863"/>
                  <a:pt x="225915" y="895108"/>
                </a:cubicBezTo>
                <a:lnTo>
                  <a:pt x="253791" y="847841"/>
                </a:lnTo>
                <a:cubicBezTo>
                  <a:pt x="263487" y="832086"/>
                  <a:pt x="273182" y="816330"/>
                  <a:pt x="282878" y="801787"/>
                </a:cubicBezTo>
                <a:lnTo>
                  <a:pt x="311965" y="756945"/>
                </a:lnTo>
                <a:lnTo>
                  <a:pt x="343476" y="713314"/>
                </a:lnTo>
                <a:cubicBezTo>
                  <a:pt x="354383" y="697558"/>
                  <a:pt x="365291" y="683015"/>
                  <a:pt x="376198" y="669684"/>
                </a:cubicBezTo>
                <a:cubicBezTo>
                  <a:pt x="464672" y="556971"/>
                  <a:pt x="566476" y="453955"/>
                  <a:pt x="679188" y="365481"/>
                </a:cubicBezTo>
                <a:cubicBezTo>
                  <a:pt x="793112" y="277009"/>
                  <a:pt x="916732" y="201867"/>
                  <a:pt x="1047623" y="143693"/>
                </a:cubicBezTo>
                <a:close/>
                <a:moveTo>
                  <a:pt x="2391686" y="138845"/>
                </a:moveTo>
                <a:cubicBezTo>
                  <a:pt x="2413501" y="144904"/>
                  <a:pt x="2436528" y="150965"/>
                  <a:pt x="2458343" y="158237"/>
                </a:cubicBezTo>
                <a:lnTo>
                  <a:pt x="2525002" y="181263"/>
                </a:lnTo>
                <a:cubicBezTo>
                  <a:pt x="2728611" y="279433"/>
                  <a:pt x="2911616" y="417596"/>
                  <a:pt x="3061899" y="584846"/>
                </a:cubicBezTo>
                <a:lnTo>
                  <a:pt x="3024329" y="550912"/>
                </a:lnTo>
                <a:cubicBezTo>
                  <a:pt x="3010996" y="540003"/>
                  <a:pt x="2998877" y="529096"/>
                  <a:pt x="2985546" y="518188"/>
                </a:cubicBezTo>
                <a:cubicBezTo>
                  <a:pt x="2815872" y="353361"/>
                  <a:pt x="2613474" y="222470"/>
                  <a:pt x="2391686" y="138845"/>
                </a:cubicBezTo>
                <a:close/>
                <a:moveTo>
                  <a:pt x="2031734" y="136421"/>
                </a:moveTo>
                <a:lnTo>
                  <a:pt x="2059608" y="136421"/>
                </a:lnTo>
                <a:lnTo>
                  <a:pt x="2110510" y="146117"/>
                </a:lnTo>
                <a:lnTo>
                  <a:pt x="2161413" y="158237"/>
                </a:lnTo>
                <a:lnTo>
                  <a:pt x="2186864" y="164296"/>
                </a:lnTo>
                <a:cubicBezTo>
                  <a:pt x="2195348" y="166720"/>
                  <a:pt x="2203832" y="169144"/>
                  <a:pt x="2212315" y="171567"/>
                </a:cubicBezTo>
                <a:lnTo>
                  <a:pt x="2262006" y="186111"/>
                </a:lnTo>
                <a:cubicBezTo>
                  <a:pt x="2327452" y="207926"/>
                  <a:pt x="2392897" y="232166"/>
                  <a:pt x="2455919" y="262465"/>
                </a:cubicBezTo>
                <a:cubicBezTo>
                  <a:pt x="2583174" y="320639"/>
                  <a:pt x="2700735" y="396992"/>
                  <a:pt x="2807387" y="485466"/>
                </a:cubicBezTo>
                <a:cubicBezTo>
                  <a:pt x="2798903" y="480618"/>
                  <a:pt x="2789207" y="476981"/>
                  <a:pt x="2780724" y="472134"/>
                </a:cubicBezTo>
                <a:cubicBezTo>
                  <a:pt x="2777088" y="469710"/>
                  <a:pt x="2772240" y="467286"/>
                  <a:pt x="2768605" y="464862"/>
                </a:cubicBezTo>
                <a:cubicBezTo>
                  <a:pt x="2532272" y="283068"/>
                  <a:pt x="2245038" y="167932"/>
                  <a:pt x="1949321" y="137633"/>
                </a:cubicBezTo>
                <a:lnTo>
                  <a:pt x="2003858" y="137633"/>
                </a:lnTo>
                <a:close/>
                <a:moveTo>
                  <a:pt x="1780858" y="103698"/>
                </a:moveTo>
                <a:lnTo>
                  <a:pt x="1715412" y="113393"/>
                </a:lnTo>
                <a:lnTo>
                  <a:pt x="1698445" y="115817"/>
                </a:lnTo>
                <a:lnTo>
                  <a:pt x="1681477" y="119453"/>
                </a:lnTo>
                <a:lnTo>
                  <a:pt x="1648755" y="126724"/>
                </a:lnTo>
                <a:cubicBezTo>
                  <a:pt x="1453629" y="142480"/>
                  <a:pt x="1262139" y="193383"/>
                  <a:pt x="1086406" y="277007"/>
                </a:cubicBezTo>
                <a:cubicBezTo>
                  <a:pt x="910671" y="359421"/>
                  <a:pt x="749482" y="475769"/>
                  <a:pt x="613742" y="615145"/>
                </a:cubicBezTo>
                <a:cubicBezTo>
                  <a:pt x="668280" y="544851"/>
                  <a:pt x="728878" y="478193"/>
                  <a:pt x="796747" y="416383"/>
                </a:cubicBezTo>
                <a:cubicBezTo>
                  <a:pt x="867041" y="364268"/>
                  <a:pt x="943395" y="319427"/>
                  <a:pt x="1020960" y="279431"/>
                </a:cubicBezTo>
                <a:cubicBezTo>
                  <a:pt x="1060954" y="260040"/>
                  <a:pt x="1100950" y="241861"/>
                  <a:pt x="1140944" y="224894"/>
                </a:cubicBezTo>
                <a:lnTo>
                  <a:pt x="1202754" y="201866"/>
                </a:lnTo>
                <a:cubicBezTo>
                  <a:pt x="1222145" y="194594"/>
                  <a:pt x="1243961" y="188535"/>
                  <a:pt x="1264563" y="181263"/>
                </a:cubicBezTo>
                <a:cubicBezTo>
                  <a:pt x="1348189" y="155811"/>
                  <a:pt x="1434238" y="133996"/>
                  <a:pt x="1520287" y="121876"/>
                </a:cubicBezTo>
                <a:cubicBezTo>
                  <a:pt x="1606336" y="109757"/>
                  <a:pt x="1693597" y="103698"/>
                  <a:pt x="1780858" y="103698"/>
                </a:cubicBezTo>
                <a:close/>
                <a:moveTo>
                  <a:pt x="1733611" y="284"/>
                </a:moveTo>
                <a:cubicBezTo>
                  <a:pt x="1914554" y="-2955"/>
                  <a:pt x="2095665" y="21587"/>
                  <a:pt x="2269278" y="73399"/>
                </a:cubicBezTo>
                <a:cubicBezTo>
                  <a:pt x="2253523" y="70975"/>
                  <a:pt x="2237767" y="68552"/>
                  <a:pt x="2224436" y="66128"/>
                </a:cubicBezTo>
                <a:cubicBezTo>
                  <a:pt x="2208680" y="63704"/>
                  <a:pt x="2192925" y="62491"/>
                  <a:pt x="2177169" y="61280"/>
                </a:cubicBezTo>
                <a:cubicBezTo>
                  <a:pt x="2135962" y="50371"/>
                  <a:pt x="2093544" y="43100"/>
                  <a:pt x="2051125" y="35828"/>
                </a:cubicBezTo>
                <a:cubicBezTo>
                  <a:pt x="2029310" y="33404"/>
                  <a:pt x="2008707" y="29769"/>
                  <a:pt x="1986892" y="27345"/>
                </a:cubicBezTo>
                <a:cubicBezTo>
                  <a:pt x="1965077" y="24921"/>
                  <a:pt x="1944473" y="22497"/>
                  <a:pt x="1922658" y="21285"/>
                </a:cubicBezTo>
                <a:cubicBezTo>
                  <a:pt x="1900842" y="20073"/>
                  <a:pt x="1880240" y="16437"/>
                  <a:pt x="1858424" y="16437"/>
                </a:cubicBezTo>
                <a:lnTo>
                  <a:pt x="1794190" y="14013"/>
                </a:lnTo>
                <a:cubicBezTo>
                  <a:pt x="1772375" y="14013"/>
                  <a:pt x="1751772" y="15225"/>
                  <a:pt x="1729957" y="15225"/>
                </a:cubicBezTo>
                <a:lnTo>
                  <a:pt x="1697233" y="16437"/>
                </a:lnTo>
                <a:cubicBezTo>
                  <a:pt x="1687538" y="17649"/>
                  <a:pt x="1676631" y="17649"/>
                  <a:pt x="1665722" y="18861"/>
                </a:cubicBezTo>
                <a:cubicBezTo>
                  <a:pt x="1493624" y="28556"/>
                  <a:pt x="1323950" y="64915"/>
                  <a:pt x="1162760" y="125513"/>
                </a:cubicBezTo>
                <a:cubicBezTo>
                  <a:pt x="1172456" y="120665"/>
                  <a:pt x="1179727" y="117030"/>
                  <a:pt x="1185787" y="113393"/>
                </a:cubicBezTo>
                <a:cubicBezTo>
                  <a:pt x="1191847" y="110969"/>
                  <a:pt x="1197906" y="107334"/>
                  <a:pt x="1203967" y="104910"/>
                </a:cubicBezTo>
                <a:cubicBezTo>
                  <a:pt x="1216086" y="98850"/>
                  <a:pt x="1228206" y="92791"/>
                  <a:pt x="1250021" y="84306"/>
                </a:cubicBezTo>
                <a:cubicBezTo>
                  <a:pt x="1260928" y="79459"/>
                  <a:pt x="1274260" y="74611"/>
                  <a:pt x="1290015" y="69763"/>
                </a:cubicBezTo>
                <a:cubicBezTo>
                  <a:pt x="1305771" y="64915"/>
                  <a:pt x="1325163" y="57643"/>
                  <a:pt x="1349402" y="51584"/>
                </a:cubicBezTo>
                <a:cubicBezTo>
                  <a:pt x="1373641" y="45524"/>
                  <a:pt x="1401515" y="38252"/>
                  <a:pt x="1435450" y="30980"/>
                </a:cubicBezTo>
                <a:cubicBezTo>
                  <a:pt x="1452418" y="28556"/>
                  <a:pt x="1470598" y="24921"/>
                  <a:pt x="1489989" y="21285"/>
                </a:cubicBezTo>
                <a:cubicBezTo>
                  <a:pt x="1499685" y="20073"/>
                  <a:pt x="1509380" y="17649"/>
                  <a:pt x="1520287" y="16437"/>
                </a:cubicBezTo>
                <a:cubicBezTo>
                  <a:pt x="1529983" y="15225"/>
                  <a:pt x="1542102" y="14013"/>
                  <a:pt x="1553011" y="12801"/>
                </a:cubicBezTo>
                <a:cubicBezTo>
                  <a:pt x="1613003" y="5530"/>
                  <a:pt x="1673298" y="1364"/>
                  <a:pt x="1733611" y="284"/>
                </a:cubicBezTo>
                <a:close/>
              </a:path>
            </a:pathLst>
          </a:custGeom>
          <a:solidFill>
            <a:schemeClr val="bg1">
              <a:lumMod val="85000"/>
            </a:schemeClr>
          </a:solidFill>
        </p:spPr>
        <p:txBody>
          <a:bodyPr wrap="square" lIns="0" tIns="1512000" rIns="0" bIns="0" anchor="t">
            <a:noAutofit/>
          </a:bodyPr>
          <a:lstStyle>
            <a:lvl1pPr marL="0" indent="0" algn="ctr">
              <a:buNone/>
              <a:defRPr sz="1100" i="1">
                <a:solidFill>
                  <a:schemeClr val="tx1"/>
                </a:solidFill>
                <a:latin typeface="+mn-lt"/>
                <a:cs typeface="Times New Roman" panose="02020603050405020304" pitchFamily="18" charset="0"/>
              </a:defRPr>
            </a:lvl1pPr>
          </a:lstStyle>
          <a:p>
            <a:r>
              <a:rPr lang="en-ZA" dirty="0"/>
              <a:t>Insert or Drag &amp; Drop </a:t>
            </a:r>
            <a:br>
              <a:rPr lang="en-ZA" dirty="0"/>
            </a:br>
            <a:r>
              <a:rPr lang="en-ZA" dirty="0"/>
              <a:t>Your Photo</a:t>
            </a:r>
          </a:p>
        </p:txBody>
      </p:sp>
      <p:sp>
        <p:nvSpPr>
          <p:cNvPr id="20" name="Title 1">
            <a:extLst>
              <a:ext uri="{FF2B5EF4-FFF2-40B4-BE49-F238E27FC236}">
                <a16:creationId xmlns:a16="http://schemas.microsoft.com/office/drawing/2014/main" id="{0483305E-326A-457F-81F0-A9A74DBFDD3B}"/>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dirty="0"/>
              <a:t>Slide Title</a:t>
            </a:r>
            <a:endParaRPr lang="en-ZA" dirty="0"/>
          </a:p>
        </p:txBody>
      </p:sp>
      <p:sp>
        <p:nvSpPr>
          <p:cNvPr id="21" name="Subtitle 2">
            <a:extLst>
              <a:ext uri="{FF2B5EF4-FFF2-40B4-BE49-F238E27FC236}">
                <a16:creationId xmlns:a16="http://schemas.microsoft.com/office/drawing/2014/main" id="{B243D003-5AB8-421B-BD18-42CA03E14B9D}"/>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Tree>
    <p:extLst>
      <p:ext uri="{BB962C8B-B14F-4D97-AF65-F5344CB8AC3E}">
        <p14:creationId xmlns:p14="http://schemas.microsoft.com/office/powerpoint/2010/main" val="351855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7E7734C-4A13-4559-83EF-C012059B11AF}"/>
              </a:ext>
            </a:extLst>
          </p:cNvPr>
          <p:cNvGrpSpPr/>
          <p:nvPr userDrawn="1"/>
        </p:nvGrpSpPr>
        <p:grpSpPr>
          <a:xfrm>
            <a:off x="-735060" y="-1"/>
            <a:ext cx="8994070" cy="7509123"/>
            <a:chOff x="-731331" y="-1"/>
            <a:chExt cx="8994070" cy="7509123"/>
          </a:xfrm>
        </p:grpSpPr>
        <p:sp>
          <p:nvSpPr>
            <p:cNvPr id="22" name="Freeform: Shape 21">
              <a:extLst>
                <a:ext uri="{FF2B5EF4-FFF2-40B4-BE49-F238E27FC236}">
                  <a16:creationId xmlns:a16="http://schemas.microsoft.com/office/drawing/2014/main" id="{8471301E-8E93-4B4F-BCAE-9714571192DA}"/>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3">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ZA" dirty="0"/>
            </a:p>
          </p:txBody>
        </p:sp>
        <p:sp>
          <p:nvSpPr>
            <p:cNvPr id="23" name="Freeform: Shape 22">
              <a:extLst>
                <a:ext uri="{FF2B5EF4-FFF2-40B4-BE49-F238E27FC236}">
                  <a16:creationId xmlns:a16="http://schemas.microsoft.com/office/drawing/2014/main" id="{E71722AE-823A-40E5-8EC3-62F4D18B127F}"/>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ZA" dirty="0"/>
            </a:p>
          </p:txBody>
        </p:sp>
      </p:grpSp>
      <p:sp>
        <p:nvSpPr>
          <p:cNvPr id="10" name="Content Placeholder 2">
            <a:extLst>
              <a:ext uri="{FF2B5EF4-FFF2-40B4-BE49-F238E27FC236}">
                <a16:creationId xmlns:a16="http://schemas.microsoft.com/office/drawing/2014/main" id="{553B9F09-9E9C-4307-BB4B-33A20282D9A2}"/>
              </a:ext>
            </a:extLst>
          </p:cNvPr>
          <p:cNvSpPr>
            <a:spLocks noGrp="1"/>
          </p:cNvSpPr>
          <p:nvPr>
            <p:ph idx="1" hasCustomPrompt="1"/>
          </p:nvPr>
        </p:nvSpPr>
        <p:spPr>
          <a:xfrm>
            <a:off x="4319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dirty="0"/>
              <a:t>Section 1 Title</a:t>
            </a:r>
            <a:endParaRPr lang="en-ZA" dirty="0"/>
          </a:p>
        </p:txBody>
      </p:sp>
      <p:sp>
        <p:nvSpPr>
          <p:cNvPr id="6" name="Content Placeholder 2">
            <a:extLst>
              <a:ext uri="{FF2B5EF4-FFF2-40B4-BE49-F238E27FC236}">
                <a16:creationId xmlns:a16="http://schemas.microsoft.com/office/drawing/2014/main" id="{D79DF38F-893A-4CE0-B168-9FAA1D01B8D7}"/>
              </a:ext>
            </a:extLst>
          </p:cNvPr>
          <p:cNvSpPr>
            <a:spLocks noGrp="1"/>
          </p:cNvSpPr>
          <p:nvPr>
            <p:ph idx="14"/>
          </p:nvPr>
        </p:nvSpPr>
        <p:spPr>
          <a:xfrm>
            <a:off x="4319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1" name="Content Placeholder 2">
            <a:extLst>
              <a:ext uri="{FF2B5EF4-FFF2-40B4-BE49-F238E27FC236}">
                <a16:creationId xmlns:a16="http://schemas.microsoft.com/office/drawing/2014/main" id="{707C52DD-FDE4-4BF6-B79B-3095E2927247}"/>
              </a:ext>
            </a:extLst>
          </p:cNvPr>
          <p:cNvSpPr>
            <a:spLocks noGrp="1"/>
          </p:cNvSpPr>
          <p:nvPr>
            <p:ph idx="17" hasCustomPrompt="1"/>
          </p:nvPr>
        </p:nvSpPr>
        <p:spPr>
          <a:xfrm>
            <a:off x="44764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dirty="0"/>
              <a:t>Section 2 Title</a:t>
            </a:r>
            <a:endParaRPr lang="en-ZA" dirty="0"/>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p:nvPr>
        </p:nvSpPr>
        <p:spPr>
          <a:xfrm>
            <a:off x="44764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2" name="Content Placeholder 2">
            <a:extLst>
              <a:ext uri="{FF2B5EF4-FFF2-40B4-BE49-F238E27FC236}">
                <a16:creationId xmlns:a16="http://schemas.microsoft.com/office/drawing/2014/main" id="{DA264641-CE4E-4168-9129-68B9B179A2A8}"/>
              </a:ext>
            </a:extLst>
          </p:cNvPr>
          <p:cNvSpPr>
            <a:spLocks noGrp="1"/>
          </p:cNvSpPr>
          <p:nvPr>
            <p:ph idx="18" hasCustomPrompt="1"/>
          </p:nvPr>
        </p:nvSpPr>
        <p:spPr>
          <a:xfrm>
            <a:off x="85209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dirty="0"/>
              <a:t>Section 3 Title</a:t>
            </a:r>
            <a:endParaRPr lang="en-ZA" dirty="0"/>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p:nvPr>
        </p:nvSpPr>
        <p:spPr>
          <a:xfrm>
            <a:off x="85209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Title 3">
            <a:extLst>
              <a:ext uri="{FF2B5EF4-FFF2-40B4-BE49-F238E27FC236}">
                <a16:creationId xmlns:a16="http://schemas.microsoft.com/office/drawing/2014/main" id="{F23BA81C-7A11-4162-B12D-09C177941F54}"/>
              </a:ext>
            </a:extLst>
          </p:cNvPr>
          <p:cNvSpPr>
            <a:spLocks noGrp="1"/>
          </p:cNvSpPr>
          <p:nvPr>
            <p:ph type="title"/>
          </p:nvPr>
        </p:nvSpPr>
        <p:spPr/>
        <p:txBody>
          <a:bodyPr/>
          <a:lstStyle/>
          <a:p>
            <a:r>
              <a:rPr lang="en-US"/>
              <a:t>Click to edit Master title style</a:t>
            </a:r>
            <a:endParaRPr lang="en-ZA"/>
          </a:p>
        </p:txBody>
      </p:sp>
      <p:sp>
        <p:nvSpPr>
          <p:cNvPr id="7" name="Footer Placeholder 6">
            <a:extLst>
              <a:ext uri="{FF2B5EF4-FFF2-40B4-BE49-F238E27FC236}">
                <a16:creationId xmlns:a16="http://schemas.microsoft.com/office/drawing/2014/main" id="{CA1EBB99-4F8E-4B62-91DA-789AF746F861}"/>
              </a:ext>
            </a:extLst>
          </p:cNvPr>
          <p:cNvSpPr>
            <a:spLocks noGrp="1"/>
          </p:cNvSpPr>
          <p:nvPr>
            <p:ph type="ftr" sz="quarter" idx="19"/>
          </p:nvPr>
        </p:nvSpPr>
        <p:spPr/>
        <p:txBody>
          <a:bodyPr/>
          <a:lstStyle/>
          <a:p>
            <a:endParaRPr lang="en-ZA" dirty="0"/>
          </a:p>
        </p:txBody>
      </p:sp>
      <p:sp>
        <p:nvSpPr>
          <p:cNvPr id="16" name="Slide Number Placeholder 15">
            <a:extLst>
              <a:ext uri="{FF2B5EF4-FFF2-40B4-BE49-F238E27FC236}">
                <a16:creationId xmlns:a16="http://schemas.microsoft.com/office/drawing/2014/main" id="{0E673CEF-A1C2-4E14-B0D1-54B174662EE0}"/>
              </a:ext>
            </a:extLst>
          </p:cNvPr>
          <p:cNvSpPr>
            <a:spLocks noGrp="1"/>
          </p:cNvSpPr>
          <p:nvPr>
            <p:ph type="sldNum" sz="quarter" idx="20"/>
          </p:nvPr>
        </p:nvSpPr>
        <p:spPr/>
        <p:txBody>
          <a:bodyPr/>
          <a:lstStyle>
            <a:lvl1pPr algn="ctr">
              <a:defRPr/>
            </a:lvl1pPr>
          </a:lstStyle>
          <a:p>
            <a:fld id="{B67B645E-C5E5-4727-B977-D372A0AA71D9}" type="slidenum">
              <a:rPr lang="en-US" smtClean="0"/>
              <a:pPr/>
              <a:t>‹#›</a:t>
            </a:fld>
            <a:endParaRPr lang="en-US" dirty="0"/>
          </a:p>
        </p:txBody>
      </p:sp>
      <p:sp>
        <p:nvSpPr>
          <p:cNvPr id="17" name="Text Placeholder 4">
            <a:extLst>
              <a:ext uri="{FF2B5EF4-FFF2-40B4-BE49-F238E27FC236}">
                <a16:creationId xmlns:a16="http://schemas.microsoft.com/office/drawing/2014/main" id="{CA03A092-B488-4D14-9F71-D5C2B7C90796}"/>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24" name="Freeform: Shape 23">
            <a:extLst>
              <a:ext uri="{FF2B5EF4-FFF2-40B4-BE49-F238E27FC236}">
                <a16:creationId xmlns:a16="http://schemas.microsoft.com/office/drawing/2014/main" id="{94D67D91-8385-450E-8591-87F3B0D49A28}"/>
              </a:ext>
            </a:extLst>
          </p:cNvPr>
          <p:cNvSpPr>
            <a:spLocks noChangeAspect="1"/>
          </p:cNvSpPr>
          <p:nvPr userDrawn="1"/>
        </p:nvSpPr>
        <p:spPr>
          <a:xfrm>
            <a:off x="3718631" y="3559389"/>
            <a:ext cx="711237" cy="71031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ZA" dirty="0"/>
          </a:p>
        </p:txBody>
      </p:sp>
      <p:sp>
        <p:nvSpPr>
          <p:cNvPr id="26" name="Arrow: Right 25">
            <a:extLst>
              <a:ext uri="{FF2B5EF4-FFF2-40B4-BE49-F238E27FC236}">
                <a16:creationId xmlns:a16="http://schemas.microsoft.com/office/drawing/2014/main" id="{84F40ADC-3BDE-4F70-B1D8-90B903ACBEB0}"/>
              </a:ext>
            </a:extLst>
          </p:cNvPr>
          <p:cNvSpPr/>
          <p:nvPr userDrawn="1"/>
        </p:nvSpPr>
        <p:spPr>
          <a:xfrm>
            <a:off x="3886924" y="3863629"/>
            <a:ext cx="374650" cy="101831"/>
          </a:xfrm>
          <a:prstGeom prst="rightArrow">
            <a:avLst>
              <a:gd name="adj1" fmla="val 100000"/>
              <a:gd name="adj2" fmla="val 570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8" name="Freeform: Shape 27">
            <a:extLst>
              <a:ext uri="{FF2B5EF4-FFF2-40B4-BE49-F238E27FC236}">
                <a16:creationId xmlns:a16="http://schemas.microsoft.com/office/drawing/2014/main" id="{0353AEB2-51D0-417C-934D-F65FF08D855B}"/>
              </a:ext>
            </a:extLst>
          </p:cNvPr>
          <p:cNvSpPr>
            <a:spLocks noChangeAspect="1"/>
          </p:cNvSpPr>
          <p:nvPr userDrawn="1"/>
        </p:nvSpPr>
        <p:spPr>
          <a:xfrm>
            <a:off x="7763130" y="3559389"/>
            <a:ext cx="711237" cy="71031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ZA" dirty="0"/>
          </a:p>
        </p:txBody>
      </p:sp>
      <p:sp>
        <p:nvSpPr>
          <p:cNvPr id="29" name="Arrow: Right 28">
            <a:extLst>
              <a:ext uri="{FF2B5EF4-FFF2-40B4-BE49-F238E27FC236}">
                <a16:creationId xmlns:a16="http://schemas.microsoft.com/office/drawing/2014/main" id="{B8DEE142-1DEB-405F-827B-00F256F20B5F}"/>
              </a:ext>
            </a:extLst>
          </p:cNvPr>
          <p:cNvSpPr/>
          <p:nvPr userDrawn="1"/>
        </p:nvSpPr>
        <p:spPr>
          <a:xfrm>
            <a:off x="7931423" y="3863629"/>
            <a:ext cx="374650" cy="101831"/>
          </a:xfrm>
          <a:prstGeom prst="rightArrow">
            <a:avLst>
              <a:gd name="adj1" fmla="val 100000"/>
              <a:gd name="adj2" fmla="val 570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470484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431800" y="3866682"/>
            <a:ext cx="11329199"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3039269" y="3973125"/>
            <a:ext cx="415608" cy="201776"/>
          </a:xfrm>
        </p:spPr>
        <p:txBody>
          <a:bodyPr anchor="ctr"/>
          <a:lstStyle>
            <a:lvl1pPr marL="0" indent="0" algn="ctr">
              <a:buNone/>
              <a:defRPr sz="1400">
                <a:solidFill>
                  <a:schemeClr val="tx1">
                    <a:lumMod val="50000"/>
                    <a:lumOff val="50000"/>
                  </a:schemeClr>
                </a:solidFill>
              </a:defRPr>
            </a:lvl1pPr>
          </a:lstStyle>
          <a:p>
            <a:pPr lvl="0"/>
            <a:r>
              <a:rPr lang="en-US" dirty="0"/>
              <a:t>Year</a:t>
            </a:r>
            <a:endParaRPr lang="en-ZA" dirty="0"/>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953293"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474787"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1996281"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8775703" y="3973125"/>
            <a:ext cx="415608" cy="201776"/>
          </a:xfrm>
        </p:spPr>
        <p:txBody>
          <a:bodyPr anchor="ctr"/>
          <a:lstStyle>
            <a:lvl1pPr marL="0" indent="0" algn="ctr">
              <a:buNone/>
              <a:defRPr sz="1400">
                <a:solidFill>
                  <a:schemeClr val="tx1">
                    <a:lumMod val="50000"/>
                    <a:lumOff val="50000"/>
                  </a:schemeClr>
                </a:solidFill>
              </a:defRPr>
            </a:lvl1pPr>
          </a:lstStyle>
          <a:p>
            <a:pPr lvl="0"/>
            <a:r>
              <a:rPr lang="en-US" dirty="0"/>
              <a:t>Year</a:t>
            </a:r>
            <a:endParaRPr lang="en-ZA" dirty="0"/>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517775"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303926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560763"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5125245"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4082257"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603751"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64673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6168233"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689727"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7211221"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732715"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825420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8775703"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9297197"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9818691"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1383174"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10340185"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1086167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5199063" y="2190750"/>
            <a:ext cx="1793875" cy="561975"/>
          </a:xfrm>
          <a:solidFill>
            <a:schemeClr val="bg1"/>
          </a:solidFill>
          <a:ln w="3175">
            <a:solidFill>
              <a:schemeClr val="accent1"/>
            </a:solidFill>
          </a:ln>
        </p:spPr>
        <p:txBody>
          <a:bodyPr tIns="36000" anchor="t"/>
          <a:lstStyle>
            <a:lvl1pPr marL="0" indent="0" algn="ctr">
              <a:buNone/>
              <a:defRPr sz="1600"/>
            </a:lvl1pPr>
          </a:lstStyle>
          <a:p>
            <a:pPr lvl="0"/>
            <a:r>
              <a:rPr lang="en-US" dirty="0"/>
              <a:t>Item Title</a:t>
            </a:r>
            <a:endParaRPr lang="en-ZA" dirty="0"/>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5250792" y="2505005"/>
            <a:ext cx="1690417" cy="224670"/>
          </a:xfrm>
        </p:spPr>
        <p:txBody>
          <a:bodyPr/>
          <a:lstStyle>
            <a:lvl1pPr marL="0" indent="0" algn="ctr">
              <a:buNone/>
              <a:defRPr sz="1200">
                <a:solidFill>
                  <a:schemeClr val="tx1">
                    <a:lumMod val="50000"/>
                    <a:lumOff val="50000"/>
                  </a:schemeClr>
                </a:solidFill>
              </a:defRPr>
            </a:lvl1pPr>
          </a:lstStyle>
          <a:p>
            <a:pPr lvl="0"/>
            <a:r>
              <a:rPr lang="en-US" dirty="0"/>
              <a:t>Month, Year</a:t>
            </a:r>
            <a:endParaRPr lang="en-ZA" dirty="0"/>
          </a:p>
        </p:txBody>
      </p:sp>
      <p:sp>
        <p:nvSpPr>
          <p:cNvPr id="4" name="Title 3">
            <a:extLst>
              <a:ext uri="{FF2B5EF4-FFF2-40B4-BE49-F238E27FC236}">
                <a16:creationId xmlns:a16="http://schemas.microsoft.com/office/drawing/2014/main" id="{FF08EDE7-4EEE-467B-88CF-BC73746F06BD}"/>
              </a:ext>
            </a:extLst>
          </p:cNvPr>
          <p:cNvSpPr>
            <a:spLocks noGrp="1"/>
          </p:cNvSpPr>
          <p:nvPr>
            <p:ph type="title"/>
          </p:nvPr>
        </p:nvSpPr>
        <p:spPr/>
        <p:txBody>
          <a:bodyPr/>
          <a:lstStyle/>
          <a:p>
            <a:r>
              <a:rPr lang="en-US"/>
              <a:t>Click to edit Master title style</a:t>
            </a:r>
            <a:endParaRPr lang="en-ZA"/>
          </a:p>
        </p:txBody>
      </p:sp>
      <p:sp>
        <p:nvSpPr>
          <p:cNvPr id="6" name="Footer Placeholder 5">
            <a:extLst>
              <a:ext uri="{FF2B5EF4-FFF2-40B4-BE49-F238E27FC236}">
                <a16:creationId xmlns:a16="http://schemas.microsoft.com/office/drawing/2014/main" id="{C4630003-5A43-4FEC-9F17-942E20FB1019}"/>
              </a:ext>
            </a:extLst>
          </p:cNvPr>
          <p:cNvSpPr>
            <a:spLocks noGrp="1"/>
          </p:cNvSpPr>
          <p:nvPr>
            <p:ph type="ftr" sz="quarter" idx="61"/>
          </p:nvPr>
        </p:nvSpPr>
        <p:spPr/>
        <p:txBody>
          <a:bodyPr/>
          <a:lstStyle/>
          <a:p>
            <a:endParaRPr lang="en-ZA" dirty="0"/>
          </a:p>
        </p:txBody>
      </p:sp>
      <p:sp>
        <p:nvSpPr>
          <p:cNvPr id="7" name="Slide Number Placeholder 6">
            <a:extLst>
              <a:ext uri="{FF2B5EF4-FFF2-40B4-BE49-F238E27FC236}">
                <a16:creationId xmlns:a16="http://schemas.microsoft.com/office/drawing/2014/main" id="{4F85F567-B041-473A-9947-76AD30DA4B3E}"/>
              </a:ext>
            </a:extLst>
          </p:cNvPr>
          <p:cNvSpPr>
            <a:spLocks noGrp="1"/>
          </p:cNvSpPr>
          <p:nvPr>
            <p:ph type="sldNum" sz="quarter" idx="62"/>
          </p:nvPr>
        </p:nvSpPr>
        <p:spPr/>
        <p:txBody>
          <a:bodyPr/>
          <a:lstStyle>
            <a:lvl1pPr algn="ctr">
              <a:defRPr/>
            </a:lvl1pPr>
          </a:lstStyle>
          <a:p>
            <a:fld id="{B67B645E-C5E5-4727-B977-D372A0AA71D9}" type="slidenum">
              <a:rPr lang="en-US" smtClean="0"/>
              <a:pPr/>
              <a:t>‹#›</a:t>
            </a:fld>
            <a:endParaRPr lang="en-US" dirty="0"/>
          </a:p>
        </p:txBody>
      </p:sp>
      <p:sp>
        <p:nvSpPr>
          <p:cNvPr id="39" name="Text Placeholder 4">
            <a:extLst>
              <a:ext uri="{FF2B5EF4-FFF2-40B4-BE49-F238E27FC236}">
                <a16:creationId xmlns:a16="http://schemas.microsoft.com/office/drawing/2014/main" id="{0DE1AB33-4069-40AB-A452-2B63090AC939}"/>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Tree>
    <p:extLst>
      <p:ext uri="{BB962C8B-B14F-4D97-AF65-F5344CB8AC3E}">
        <p14:creationId xmlns:p14="http://schemas.microsoft.com/office/powerpoint/2010/main" val="909005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62BA57E2-B9C1-423C-AF9E-43DC6BA4E00E}"/>
              </a:ext>
            </a:extLst>
          </p:cNvPr>
          <p:cNvSpPr/>
          <p:nvPr userDrawn="1"/>
        </p:nvSpPr>
        <p:spPr>
          <a:xfrm rot="10800000" flipH="1">
            <a:off x="3929261"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3">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ZA" dirty="0"/>
          </a:p>
        </p:txBody>
      </p:sp>
      <p:sp>
        <p:nvSpPr>
          <p:cNvPr id="29" name="Freeform: Shape 28">
            <a:extLst>
              <a:ext uri="{FF2B5EF4-FFF2-40B4-BE49-F238E27FC236}">
                <a16:creationId xmlns:a16="http://schemas.microsoft.com/office/drawing/2014/main" id="{02894F00-529A-4A7B-8733-0A594CEA18B1}"/>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ZA" dirty="0"/>
          </a:p>
        </p:txBody>
      </p:sp>
      <p:sp>
        <p:nvSpPr>
          <p:cNvPr id="27" name="Picture Placeholder 26">
            <a:extLst>
              <a:ext uri="{FF2B5EF4-FFF2-40B4-BE49-F238E27FC236}">
                <a16:creationId xmlns:a16="http://schemas.microsoft.com/office/drawing/2014/main" id="{E2D51A96-8D57-433A-8417-56AE0521CFF8}"/>
              </a:ext>
            </a:extLst>
          </p:cNvPr>
          <p:cNvSpPr>
            <a:spLocks noGrp="1"/>
          </p:cNvSpPr>
          <p:nvPr>
            <p:ph type="pic" sz="quarter" idx="38" hasCustomPrompt="1"/>
          </p:nvPr>
        </p:nvSpPr>
        <p:spPr>
          <a:xfrm>
            <a:off x="7744913" y="1952049"/>
            <a:ext cx="1452550" cy="1476000"/>
          </a:xfrm>
          <a:custGeom>
            <a:avLst/>
            <a:gdLst>
              <a:gd name="connsiteX0" fmla="*/ 47661 w 1452550"/>
              <a:gd name="connsiteY0" fmla="*/ 1005292 h 1476000"/>
              <a:gd name="connsiteX1" fmla="*/ 52539 w 1452550"/>
              <a:gd name="connsiteY1" fmla="*/ 1017429 h 1476000"/>
              <a:gd name="connsiteX2" fmla="*/ 53395 w 1452550"/>
              <a:gd name="connsiteY2" fmla="*/ 1020511 h 1476000"/>
              <a:gd name="connsiteX3" fmla="*/ 62657 w 1452550"/>
              <a:gd name="connsiteY3" fmla="*/ 1043939 h 1476000"/>
              <a:gd name="connsiteX4" fmla="*/ 53395 w 1452550"/>
              <a:gd name="connsiteY4" fmla="*/ 1021056 h 1476000"/>
              <a:gd name="connsiteX5" fmla="*/ 49036 w 1452550"/>
              <a:gd name="connsiteY5" fmla="*/ 1009615 h 1476000"/>
              <a:gd name="connsiteX6" fmla="*/ 39266 w 1452550"/>
              <a:gd name="connsiteY6" fmla="*/ 980554 h 1476000"/>
              <a:gd name="connsiteX7" fmla="*/ 45222 w 1452550"/>
              <a:gd name="connsiteY7" fmla="*/ 997628 h 1476000"/>
              <a:gd name="connsiteX8" fmla="*/ 47661 w 1452550"/>
              <a:gd name="connsiteY8" fmla="*/ 1005292 h 1476000"/>
              <a:gd name="connsiteX9" fmla="*/ 41953 w 1452550"/>
              <a:gd name="connsiteY9" fmla="*/ 991090 h 1476000"/>
              <a:gd name="connsiteX10" fmla="*/ 27223 w 1452550"/>
              <a:gd name="connsiteY10" fmla="*/ 934747 h 1476000"/>
              <a:gd name="connsiteX11" fmla="*/ 31601 w 1452550"/>
              <a:gd name="connsiteY11" fmla="*/ 951861 h 1476000"/>
              <a:gd name="connsiteX12" fmla="*/ 33829 w 1452550"/>
              <a:gd name="connsiteY12" fmla="*/ 959230 h 1476000"/>
              <a:gd name="connsiteX13" fmla="*/ 39266 w 1452550"/>
              <a:gd name="connsiteY13" fmla="*/ 980554 h 1476000"/>
              <a:gd name="connsiteX14" fmla="*/ 37050 w 1452550"/>
              <a:gd name="connsiteY14" fmla="*/ 974199 h 1476000"/>
              <a:gd name="connsiteX15" fmla="*/ 30511 w 1452550"/>
              <a:gd name="connsiteY15" fmla="*/ 950226 h 1476000"/>
              <a:gd name="connsiteX16" fmla="*/ 21788 w 1452550"/>
              <a:gd name="connsiteY16" fmla="*/ 912006 h 1476000"/>
              <a:gd name="connsiteX17" fmla="*/ 25408 w 1452550"/>
              <a:gd name="connsiteY17" fmla="*/ 926205 h 1476000"/>
              <a:gd name="connsiteX18" fmla="*/ 27223 w 1452550"/>
              <a:gd name="connsiteY18" fmla="*/ 934747 h 1476000"/>
              <a:gd name="connsiteX19" fmla="*/ 25608 w 1452550"/>
              <a:gd name="connsiteY19" fmla="*/ 928433 h 1476000"/>
              <a:gd name="connsiteX20" fmla="*/ 8356 w 1452550"/>
              <a:gd name="connsiteY20" fmla="*/ 845937 h 1476000"/>
              <a:gd name="connsiteX21" fmla="*/ 17937 w 1452550"/>
              <a:gd name="connsiteY21" fmla="*/ 891038 h 1476000"/>
              <a:gd name="connsiteX22" fmla="*/ 20159 w 1452550"/>
              <a:gd name="connsiteY22" fmla="*/ 905005 h 1476000"/>
              <a:gd name="connsiteX23" fmla="*/ 21788 w 1452550"/>
              <a:gd name="connsiteY23" fmla="*/ 912006 h 1476000"/>
              <a:gd name="connsiteX24" fmla="*/ 9739 w 1452550"/>
              <a:gd name="connsiteY24" fmla="*/ 864754 h 1476000"/>
              <a:gd name="connsiteX25" fmla="*/ 0 w 1452550"/>
              <a:gd name="connsiteY25" fmla="*/ 732289 h 1476000"/>
              <a:gd name="connsiteX26" fmla="*/ 8356 w 1452550"/>
              <a:gd name="connsiteY26" fmla="*/ 845937 h 1476000"/>
              <a:gd name="connsiteX27" fmla="*/ 7492 w 1452550"/>
              <a:gd name="connsiteY27" fmla="*/ 841871 h 1476000"/>
              <a:gd name="connsiteX28" fmla="*/ 0 w 1452550"/>
              <a:gd name="connsiteY28" fmla="*/ 732289 h 1476000"/>
              <a:gd name="connsiteX29" fmla="*/ 10625 w 1452550"/>
              <a:gd name="connsiteY29" fmla="*/ 731336 h 1476000"/>
              <a:gd name="connsiteX30" fmla="*/ 6538 w 1452550"/>
              <a:gd name="connsiteY30" fmla="*/ 737193 h 1476000"/>
              <a:gd name="connsiteX31" fmla="*/ 25608 w 1452550"/>
              <a:gd name="connsiteY31" fmla="*/ 906094 h 1476000"/>
              <a:gd name="connsiteX32" fmla="*/ 77912 w 1452550"/>
              <a:gd name="connsiteY32" fmla="*/ 1062464 h 1476000"/>
              <a:gd name="connsiteX33" fmla="*/ 118776 w 1452550"/>
              <a:gd name="connsiteY33" fmla="*/ 1136563 h 1476000"/>
              <a:gd name="connsiteX34" fmla="*/ 180888 w 1452550"/>
              <a:gd name="connsiteY34" fmla="*/ 1217199 h 1476000"/>
              <a:gd name="connsiteX35" fmla="*/ 238096 w 1452550"/>
              <a:gd name="connsiteY35" fmla="*/ 1270050 h 1476000"/>
              <a:gd name="connsiteX36" fmla="*/ 254441 w 1452550"/>
              <a:gd name="connsiteY36" fmla="*/ 1273863 h 1476000"/>
              <a:gd name="connsiteX37" fmla="*/ 150377 w 1452550"/>
              <a:gd name="connsiteY37" fmla="*/ 1170343 h 1476000"/>
              <a:gd name="connsiteX38" fmla="*/ 93713 w 1452550"/>
              <a:gd name="connsiteY38" fmla="*/ 1078809 h 1476000"/>
              <a:gd name="connsiteX39" fmla="*/ 51215 w 1452550"/>
              <a:gd name="connsiteY39" fmla="*/ 974199 h 1476000"/>
              <a:gd name="connsiteX40" fmla="*/ 26697 w 1452550"/>
              <a:gd name="connsiteY40" fmla="*/ 872314 h 1476000"/>
              <a:gd name="connsiteX41" fmla="*/ 23428 w 1452550"/>
              <a:gd name="connsiteY41" fmla="*/ 848886 h 1476000"/>
              <a:gd name="connsiteX42" fmla="*/ 20704 w 1452550"/>
              <a:gd name="connsiteY42" fmla="*/ 827092 h 1476000"/>
              <a:gd name="connsiteX43" fmla="*/ 18525 w 1452550"/>
              <a:gd name="connsiteY43" fmla="*/ 806933 h 1476000"/>
              <a:gd name="connsiteX44" fmla="*/ 17435 w 1452550"/>
              <a:gd name="connsiteY44" fmla="*/ 797670 h 1476000"/>
              <a:gd name="connsiteX45" fmla="*/ 16890 w 1452550"/>
              <a:gd name="connsiteY45" fmla="*/ 788953 h 1476000"/>
              <a:gd name="connsiteX46" fmla="*/ 14711 w 1452550"/>
              <a:gd name="connsiteY46" fmla="*/ 758987 h 1476000"/>
              <a:gd name="connsiteX47" fmla="*/ 13076 w 1452550"/>
              <a:gd name="connsiteY47" fmla="*/ 739372 h 1476000"/>
              <a:gd name="connsiteX48" fmla="*/ 10625 w 1452550"/>
              <a:gd name="connsiteY48" fmla="*/ 731336 h 1476000"/>
              <a:gd name="connsiteX49" fmla="*/ 114485 w 1452550"/>
              <a:gd name="connsiteY49" fmla="*/ 356118 h 1476000"/>
              <a:gd name="connsiteX50" fmla="*/ 112874 w 1452550"/>
              <a:gd name="connsiteY50" fmla="*/ 356335 h 1476000"/>
              <a:gd name="connsiteX51" fmla="*/ 87924 w 1452550"/>
              <a:gd name="connsiteY51" fmla="*/ 398276 h 1476000"/>
              <a:gd name="connsiteX52" fmla="*/ 34938 w 1452550"/>
              <a:gd name="connsiteY52" fmla="*/ 525037 h 1476000"/>
              <a:gd name="connsiteX53" fmla="*/ 19729 w 1452550"/>
              <a:gd name="connsiteY53" fmla="*/ 583925 h 1476000"/>
              <a:gd name="connsiteX54" fmla="*/ 20636 w 1452550"/>
              <a:gd name="connsiteY54" fmla="*/ 581436 h 1476000"/>
              <a:gd name="connsiteX55" fmla="*/ 23973 w 1452550"/>
              <a:gd name="connsiteY55" fmla="*/ 571561 h 1476000"/>
              <a:gd name="connsiteX56" fmla="*/ 59933 w 1452550"/>
              <a:gd name="connsiteY56" fmla="*/ 468041 h 1476000"/>
              <a:gd name="connsiteX57" fmla="*/ 104065 w 1452550"/>
              <a:gd name="connsiteY57" fmla="*/ 375962 h 1476000"/>
              <a:gd name="connsiteX58" fmla="*/ 114485 w 1452550"/>
              <a:gd name="connsiteY58" fmla="*/ 356118 h 1476000"/>
              <a:gd name="connsiteX59" fmla="*/ 139211 w 1452550"/>
              <a:gd name="connsiteY59" fmla="*/ 316926 h 1476000"/>
              <a:gd name="connsiteX60" fmla="*/ 122590 w 1452550"/>
              <a:gd name="connsiteY60" fmla="*/ 340003 h 1476000"/>
              <a:gd name="connsiteX61" fmla="*/ 114226 w 1452550"/>
              <a:gd name="connsiteY61" fmla="*/ 354063 h 1476000"/>
              <a:gd name="connsiteX62" fmla="*/ 119320 w 1452550"/>
              <a:gd name="connsiteY62" fmla="*/ 345996 h 1476000"/>
              <a:gd name="connsiteX63" fmla="*/ 126404 w 1452550"/>
              <a:gd name="connsiteY63" fmla="*/ 335643 h 1476000"/>
              <a:gd name="connsiteX64" fmla="*/ 1148315 w 1452550"/>
              <a:gd name="connsiteY64" fmla="*/ 200910 h 1476000"/>
              <a:gd name="connsiteX65" fmla="*/ 1148572 w 1452550"/>
              <a:gd name="connsiteY65" fmla="*/ 201103 h 1476000"/>
              <a:gd name="connsiteX66" fmla="*/ 1152887 w 1452550"/>
              <a:gd name="connsiteY66" fmla="*/ 203791 h 1476000"/>
              <a:gd name="connsiteX67" fmla="*/ 288543 w 1452550"/>
              <a:gd name="connsiteY67" fmla="*/ 197530 h 1476000"/>
              <a:gd name="connsiteX68" fmla="*/ 288222 w 1452550"/>
              <a:gd name="connsiteY68" fmla="*/ 197798 h 1476000"/>
              <a:gd name="connsiteX69" fmla="*/ 261524 w 1452550"/>
              <a:gd name="connsiteY69" fmla="*/ 223951 h 1476000"/>
              <a:gd name="connsiteX70" fmla="*/ 238096 w 1452550"/>
              <a:gd name="connsiteY70" fmla="*/ 244110 h 1476000"/>
              <a:gd name="connsiteX71" fmla="*/ 252630 w 1452550"/>
              <a:gd name="connsiteY71" fmla="*/ 230144 h 1476000"/>
              <a:gd name="connsiteX72" fmla="*/ 283703 w 1452550"/>
              <a:gd name="connsiteY72" fmla="*/ 201363 h 1476000"/>
              <a:gd name="connsiteX73" fmla="*/ 315027 w 1452550"/>
              <a:gd name="connsiteY73" fmla="*/ 176550 h 1476000"/>
              <a:gd name="connsiteX74" fmla="*/ 288543 w 1452550"/>
              <a:gd name="connsiteY74" fmla="*/ 197530 h 1476000"/>
              <a:gd name="connsiteX75" fmla="*/ 305112 w 1452550"/>
              <a:gd name="connsiteY75" fmla="*/ 183633 h 1476000"/>
              <a:gd name="connsiteX76" fmla="*/ 277029 w 1452550"/>
              <a:gd name="connsiteY76" fmla="*/ 170127 h 1476000"/>
              <a:gd name="connsiteX77" fmla="*/ 253837 w 1452550"/>
              <a:gd name="connsiteY77" fmla="*/ 188758 h 1476000"/>
              <a:gd name="connsiteX78" fmla="*/ 239477 w 1452550"/>
              <a:gd name="connsiteY78" fmla="*/ 203859 h 1476000"/>
              <a:gd name="connsiteX79" fmla="*/ 233737 w 1452550"/>
              <a:gd name="connsiteY79" fmla="*/ 209240 h 1476000"/>
              <a:gd name="connsiteX80" fmla="*/ 225020 w 1452550"/>
              <a:gd name="connsiteY80" fmla="*/ 217957 h 1476000"/>
              <a:gd name="connsiteX81" fmla="*/ 207040 w 1452550"/>
              <a:gd name="connsiteY81" fmla="*/ 235937 h 1476000"/>
              <a:gd name="connsiteX82" fmla="*/ 180050 w 1452550"/>
              <a:gd name="connsiteY82" fmla="*/ 266355 h 1476000"/>
              <a:gd name="connsiteX83" fmla="*/ 161844 w 1452550"/>
              <a:gd name="connsiteY83" fmla="*/ 285501 h 1476000"/>
              <a:gd name="connsiteX84" fmla="*/ 141310 w 1452550"/>
              <a:gd name="connsiteY84" fmla="*/ 314010 h 1476000"/>
              <a:gd name="connsiteX85" fmla="*/ 172715 w 1452550"/>
              <a:gd name="connsiteY85" fmla="*/ 274621 h 1476000"/>
              <a:gd name="connsiteX86" fmla="*/ 180050 w 1452550"/>
              <a:gd name="connsiteY86" fmla="*/ 266355 h 1476000"/>
              <a:gd name="connsiteX87" fmla="*/ 239477 w 1452550"/>
              <a:gd name="connsiteY87" fmla="*/ 203859 h 1476000"/>
              <a:gd name="connsiteX88" fmla="*/ 242455 w 1452550"/>
              <a:gd name="connsiteY88" fmla="*/ 201068 h 1476000"/>
              <a:gd name="connsiteX89" fmla="*/ 257711 w 1452550"/>
              <a:gd name="connsiteY89" fmla="*/ 186902 h 1476000"/>
              <a:gd name="connsiteX90" fmla="*/ 273511 w 1452550"/>
              <a:gd name="connsiteY90" fmla="*/ 173280 h 1476000"/>
              <a:gd name="connsiteX91" fmla="*/ 1151774 w 1452550"/>
              <a:gd name="connsiteY91" fmla="*/ 138606 h 1476000"/>
              <a:gd name="connsiteX92" fmla="*/ 1154573 w 1452550"/>
              <a:gd name="connsiteY92" fmla="*/ 138955 h 1476000"/>
              <a:gd name="connsiteX93" fmla="*/ 1169232 w 1452550"/>
              <a:gd name="connsiteY93" fmla="*/ 144948 h 1476000"/>
              <a:gd name="connsiteX94" fmla="*/ 1167598 w 1452550"/>
              <a:gd name="connsiteY94" fmla="*/ 148763 h 1476000"/>
              <a:gd name="connsiteX95" fmla="*/ 1151774 w 1452550"/>
              <a:gd name="connsiteY95" fmla="*/ 138606 h 1476000"/>
              <a:gd name="connsiteX96" fmla="*/ 988783 w 1452550"/>
              <a:gd name="connsiteY96" fmla="*/ 109779 h 1476000"/>
              <a:gd name="connsiteX97" fmla="*/ 1006869 w 1452550"/>
              <a:gd name="connsiteY97" fmla="*/ 117162 h 1476000"/>
              <a:gd name="connsiteX98" fmla="*/ 1034657 w 1452550"/>
              <a:gd name="connsiteY98" fmla="*/ 129693 h 1476000"/>
              <a:gd name="connsiteX99" fmla="*/ 1061353 w 1452550"/>
              <a:gd name="connsiteY99" fmla="*/ 143314 h 1476000"/>
              <a:gd name="connsiteX100" fmla="*/ 1036835 w 1452550"/>
              <a:gd name="connsiteY100" fmla="*/ 129693 h 1476000"/>
              <a:gd name="connsiteX101" fmla="*/ 1027353 w 1452550"/>
              <a:gd name="connsiteY101" fmla="*/ 125158 h 1476000"/>
              <a:gd name="connsiteX102" fmla="*/ 1006084 w 1452550"/>
              <a:gd name="connsiteY102" fmla="*/ 116094 h 1476000"/>
              <a:gd name="connsiteX103" fmla="*/ 995972 w 1452550"/>
              <a:gd name="connsiteY103" fmla="*/ 112258 h 1476000"/>
              <a:gd name="connsiteX104" fmla="*/ 428791 w 1452550"/>
              <a:gd name="connsiteY104" fmla="*/ 107354 h 1476000"/>
              <a:gd name="connsiteX105" fmla="*/ 324181 w 1452550"/>
              <a:gd name="connsiteY105" fmla="*/ 170011 h 1476000"/>
              <a:gd name="connsiteX106" fmla="*/ 315027 w 1452550"/>
              <a:gd name="connsiteY106" fmla="*/ 176550 h 1476000"/>
              <a:gd name="connsiteX107" fmla="*/ 323024 w 1452550"/>
              <a:gd name="connsiteY107" fmla="*/ 170216 h 1476000"/>
              <a:gd name="connsiteX108" fmla="*/ 428791 w 1452550"/>
              <a:gd name="connsiteY108" fmla="*/ 107354 h 1476000"/>
              <a:gd name="connsiteX109" fmla="*/ 503306 w 1452550"/>
              <a:gd name="connsiteY109" fmla="*/ 102128 h 1476000"/>
              <a:gd name="connsiteX110" fmla="*/ 493083 w 1452550"/>
              <a:gd name="connsiteY110" fmla="*/ 105720 h 1476000"/>
              <a:gd name="connsiteX111" fmla="*/ 490686 w 1452550"/>
              <a:gd name="connsiteY111" fmla="*/ 106747 h 1476000"/>
              <a:gd name="connsiteX112" fmla="*/ 378666 w 1452550"/>
              <a:gd name="connsiteY112" fmla="*/ 97003 h 1476000"/>
              <a:gd name="connsiteX113" fmla="*/ 351423 w 1452550"/>
              <a:gd name="connsiteY113" fmla="*/ 114438 h 1476000"/>
              <a:gd name="connsiteX114" fmla="*/ 325271 w 1452550"/>
              <a:gd name="connsiteY114" fmla="*/ 130238 h 1476000"/>
              <a:gd name="connsiteX115" fmla="*/ 341071 w 1452550"/>
              <a:gd name="connsiteY115" fmla="*/ 118251 h 1476000"/>
              <a:gd name="connsiteX116" fmla="*/ 378666 w 1452550"/>
              <a:gd name="connsiteY116" fmla="*/ 97003 h 1476000"/>
              <a:gd name="connsiteX117" fmla="*/ 872355 w 1452550"/>
              <a:gd name="connsiteY117" fmla="*/ 74171 h 1476000"/>
              <a:gd name="connsiteX118" fmla="*/ 952930 w 1452550"/>
              <a:gd name="connsiteY118" fmla="*/ 95912 h 1476000"/>
              <a:gd name="connsiteX119" fmla="*/ 912067 w 1452550"/>
              <a:gd name="connsiteY119" fmla="*/ 85016 h 1476000"/>
              <a:gd name="connsiteX120" fmla="*/ 891363 w 1452550"/>
              <a:gd name="connsiteY120" fmla="*/ 80657 h 1476000"/>
              <a:gd name="connsiteX121" fmla="*/ 880157 w 1452550"/>
              <a:gd name="connsiteY121" fmla="*/ 78593 h 1476000"/>
              <a:gd name="connsiteX122" fmla="*/ 940198 w 1452550"/>
              <a:gd name="connsiteY122" fmla="*/ 94031 h 1476000"/>
              <a:gd name="connsiteX123" fmla="*/ 955051 w 1452550"/>
              <a:gd name="connsiteY123" fmla="*/ 99468 h 1476000"/>
              <a:gd name="connsiteX124" fmla="*/ 974073 w 1452550"/>
              <a:gd name="connsiteY124" fmla="*/ 104614 h 1476000"/>
              <a:gd name="connsiteX125" fmla="*/ 952930 w 1452550"/>
              <a:gd name="connsiteY125" fmla="*/ 97003 h 1476000"/>
              <a:gd name="connsiteX126" fmla="*/ 973088 w 1452550"/>
              <a:gd name="connsiteY126" fmla="*/ 102996 h 1476000"/>
              <a:gd name="connsiteX127" fmla="*/ 976023 w 1452550"/>
              <a:gd name="connsiteY127" fmla="*/ 104026 h 1476000"/>
              <a:gd name="connsiteX128" fmla="*/ 967640 w 1452550"/>
              <a:gd name="connsiteY128" fmla="*/ 100816 h 1476000"/>
              <a:gd name="connsiteX129" fmla="*/ 942577 w 1452550"/>
              <a:gd name="connsiteY129" fmla="*/ 92099 h 1476000"/>
              <a:gd name="connsiteX130" fmla="*/ 891362 w 1452550"/>
              <a:gd name="connsiteY130" fmla="*/ 77933 h 1476000"/>
              <a:gd name="connsiteX131" fmla="*/ 791155 w 1452550"/>
              <a:gd name="connsiteY131" fmla="*/ 62643 h 1476000"/>
              <a:gd name="connsiteX132" fmla="*/ 866399 w 1452550"/>
              <a:gd name="connsiteY132" fmla="*/ 72992 h 1476000"/>
              <a:gd name="connsiteX133" fmla="*/ 839057 w 1452550"/>
              <a:gd name="connsiteY133" fmla="*/ 67581 h 1476000"/>
              <a:gd name="connsiteX134" fmla="*/ 682395 w 1452550"/>
              <a:gd name="connsiteY134" fmla="*/ 62526 h 1476000"/>
              <a:gd name="connsiteX135" fmla="*/ 679419 w 1452550"/>
              <a:gd name="connsiteY135" fmla="*/ 62677 h 1476000"/>
              <a:gd name="connsiteX136" fmla="*/ 663578 w 1452550"/>
              <a:gd name="connsiteY136" fmla="*/ 64456 h 1476000"/>
              <a:gd name="connsiteX137" fmla="*/ 675605 w 1452550"/>
              <a:gd name="connsiteY137" fmla="*/ 63222 h 1476000"/>
              <a:gd name="connsiteX138" fmla="*/ 732813 w 1452550"/>
              <a:gd name="connsiteY138" fmla="*/ 59953 h 1476000"/>
              <a:gd name="connsiteX139" fmla="*/ 709860 w 1452550"/>
              <a:gd name="connsiteY139" fmla="*/ 61124 h 1476000"/>
              <a:gd name="connsiteX140" fmla="*/ 770914 w 1452550"/>
              <a:gd name="connsiteY140" fmla="*/ 61509 h 1476000"/>
              <a:gd name="connsiteX141" fmla="*/ 999786 w 1452550"/>
              <a:gd name="connsiteY141" fmla="*/ 58864 h 1476000"/>
              <a:gd name="connsiteX142" fmla="*/ 1018456 w 1452550"/>
              <a:gd name="connsiteY142" fmla="*/ 64198 h 1476000"/>
              <a:gd name="connsiteX143" fmla="*/ 1036988 w 1452550"/>
              <a:gd name="connsiteY143" fmla="*/ 70456 h 1476000"/>
              <a:gd name="connsiteX144" fmla="*/ 1055360 w 1452550"/>
              <a:gd name="connsiteY144" fmla="*/ 77388 h 1476000"/>
              <a:gd name="connsiteX145" fmla="*/ 1189936 w 1452550"/>
              <a:gd name="connsiteY145" fmla="*/ 152577 h 1476000"/>
              <a:gd name="connsiteX146" fmla="*/ 1197019 w 1452550"/>
              <a:gd name="connsiteY146" fmla="*/ 158025 h 1476000"/>
              <a:gd name="connsiteX147" fmla="*/ 1168687 w 1452550"/>
              <a:gd name="connsiteY147" fmla="*/ 144404 h 1476000"/>
              <a:gd name="connsiteX148" fmla="*/ 1156156 w 1452550"/>
              <a:gd name="connsiteY148" fmla="*/ 136231 h 1476000"/>
              <a:gd name="connsiteX149" fmla="*/ 1138721 w 1452550"/>
              <a:gd name="connsiteY149" fmla="*/ 125879 h 1476000"/>
              <a:gd name="connsiteX150" fmla="*/ 1085871 w 1452550"/>
              <a:gd name="connsiteY150" fmla="*/ 98637 h 1476000"/>
              <a:gd name="connsiteX151" fmla="*/ 1042828 w 1452550"/>
              <a:gd name="connsiteY151" fmla="*/ 77388 h 1476000"/>
              <a:gd name="connsiteX152" fmla="*/ 1021580 w 1452550"/>
              <a:gd name="connsiteY152" fmla="*/ 67581 h 1476000"/>
              <a:gd name="connsiteX153" fmla="*/ 486000 w 1452550"/>
              <a:gd name="connsiteY153" fmla="*/ 56139 h 1476000"/>
              <a:gd name="connsiteX154" fmla="*/ 360686 w 1452550"/>
              <a:gd name="connsiteY154" fmla="*/ 117162 h 1476000"/>
              <a:gd name="connsiteX155" fmla="*/ 486000 w 1452550"/>
              <a:gd name="connsiteY155" fmla="*/ 56139 h 1476000"/>
              <a:gd name="connsiteX156" fmla="*/ 654039 w 1452550"/>
              <a:gd name="connsiteY156" fmla="*/ 38416 h 1476000"/>
              <a:gd name="connsiteX157" fmla="*/ 630247 w 1452550"/>
              <a:gd name="connsiteY157" fmla="*/ 40815 h 1476000"/>
              <a:gd name="connsiteX158" fmla="*/ 596058 w 1452550"/>
              <a:gd name="connsiteY158" fmla="*/ 46877 h 1476000"/>
              <a:gd name="connsiteX159" fmla="*/ 569204 w 1452550"/>
              <a:gd name="connsiteY159" fmla="*/ 53920 h 1476000"/>
              <a:gd name="connsiteX160" fmla="*/ 613697 w 1452550"/>
              <a:gd name="connsiteY160" fmla="*/ 44425 h 1476000"/>
              <a:gd name="connsiteX161" fmla="*/ 688681 w 1452550"/>
              <a:gd name="connsiteY161" fmla="*/ 35980 h 1476000"/>
              <a:gd name="connsiteX162" fmla="*/ 667175 w 1452550"/>
              <a:gd name="connsiteY162" fmla="*/ 37004 h 1476000"/>
              <a:gd name="connsiteX163" fmla="*/ 671246 w 1452550"/>
              <a:gd name="connsiteY163" fmla="*/ 36525 h 1476000"/>
              <a:gd name="connsiteX164" fmla="*/ 665798 w 1452550"/>
              <a:gd name="connsiteY164" fmla="*/ 37069 h 1476000"/>
              <a:gd name="connsiteX165" fmla="*/ 667175 w 1452550"/>
              <a:gd name="connsiteY165" fmla="*/ 37004 h 1476000"/>
              <a:gd name="connsiteX166" fmla="*/ 666613 w 1452550"/>
              <a:gd name="connsiteY166" fmla="*/ 37070 h 1476000"/>
              <a:gd name="connsiteX167" fmla="*/ 666887 w 1452550"/>
              <a:gd name="connsiteY167" fmla="*/ 37070 h 1476000"/>
              <a:gd name="connsiteX168" fmla="*/ 551926 w 1452550"/>
              <a:gd name="connsiteY168" fmla="*/ 61043 h 1476000"/>
              <a:gd name="connsiteX169" fmla="*/ 428791 w 1452550"/>
              <a:gd name="connsiteY169" fmla="*/ 107354 h 1476000"/>
              <a:gd name="connsiteX170" fmla="*/ 495943 w 1452550"/>
              <a:gd name="connsiteY170" fmla="*/ 77525 h 1476000"/>
              <a:gd name="connsiteX171" fmla="*/ 561041 w 1452550"/>
              <a:gd name="connsiteY171" fmla="*/ 55999 h 1476000"/>
              <a:gd name="connsiteX172" fmla="*/ 550836 w 1452550"/>
              <a:gd name="connsiteY172" fmla="*/ 58319 h 1476000"/>
              <a:gd name="connsiteX173" fmla="*/ 540484 w 1452550"/>
              <a:gd name="connsiteY173" fmla="*/ 61588 h 1476000"/>
              <a:gd name="connsiteX174" fmla="*/ 517056 w 1452550"/>
              <a:gd name="connsiteY174" fmla="*/ 68670 h 1476000"/>
              <a:gd name="connsiteX175" fmla="*/ 493628 w 1452550"/>
              <a:gd name="connsiteY175" fmla="*/ 76843 h 1476000"/>
              <a:gd name="connsiteX176" fmla="*/ 482186 w 1452550"/>
              <a:gd name="connsiteY176" fmla="*/ 81202 h 1476000"/>
              <a:gd name="connsiteX177" fmla="*/ 470744 w 1452550"/>
              <a:gd name="connsiteY177" fmla="*/ 86105 h 1476000"/>
              <a:gd name="connsiteX178" fmla="*/ 383024 w 1452550"/>
              <a:gd name="connsiteY178" fmla="*/ 129148 h 1476000"/>
              <a:gd name="connsiteX179" fmla="*/ 362320 w 1452550"/>
              <a:gd name="connsiteY179" fmla="*/ 141679 h 1476000"/>
              <a:gd name="connsiteX180" fmla="*/ 342161 w 1452550"/>
              <a:gd name="connsiteY180" fmla="*/ 154756 h 1476000"/>
              <a:gd name="connsiteX181" fmla="*/ 304022 w 1452550"/>
              <a:gd name="connsiteY181" fmla="*/ 182543 h 1476000"/>
              <a:gd name="connsiteX182" fmla="*/ 283703 w 1452550"/>
              <a:gd name="connsiteY182" fmla="*/ 201363 h 1476000"/>
              <a:gd name="connsiteX183" fmla="*/ 277316 w 1452550"/>
              <a:gd name="connsiteY183" fmla="*/ 206422 h 1476000"/>
              <a:gd name="connsiteX184" fmla="*/ 252630 w 1452550"/>
              <a:gd name="connsiteY184" fmla="*/ 230144 h 1476000"/>
              <a:gd name="connsiteX185" fmla="*/ 237552 w 1452550"/>
              <a:gd name="connsiteY185" fmla="*/ 244110 h 1476000"/>
              <a:gd name="connsiteX186" fmla="*/ 219572 w 1452550"/>
              <a:gd name="connsiteY186" fmla="*/ 263724 h 1476000"/>
              <a:gd name="connsiteX187" fmla="*/ 202682 w 1452550"/>
              <a:gd name="connsiteY187" fmla="*/ 283339 h 1476000"/>
              <a:gd name="connsiteX188" fmla="*/ 172715 w 1452550"/>
              <a:gd name="connsiteY188" fmla="*/ 323657 h 1476000"/>
              <a:gd name="connsiteX189" fmla="*/ 145473 w 1452550"/>
              <a:gd name="connsiteY189" fmla="*/ 365610 h 1476000"/>
              <a:gd name="connsiteX190" fmla="*/ 120410 w 1452550"/>
              <a:gd name="connsiteY190" fmla="*/ 410832 h 1476000"/>
              <a:gd name="connsiteX191" fmla="*/ 129128 w 1452550"/>
              <a:gd name="connsiteY191" fmla="*/ 396121 h 1476000"/>
              <a:gd name="connsiteX192" fmla="*/ 139480 w 1452550"/>
              <a:gd name="connsiteY192" fmla="*/ 380321 h 1476000"/>
              <a:gd name="connsiteX193" fmla="*/ 149832 w 1452550"/>
              <a:gd name="connsiteY193" fmla="*/ 364520 h 1476000"/>
              <a:gd name="connsiteX194" fmla="*/ 160729 w 1452550"/>
              <a:gd name="connsiteY194" fmla="*/ 351989 h 1476000"/>
              <a:gd name="connsiteX195" fmla="*/ 189060 w 1452550"/>
              <a:gd name="connsiteY195" fmla="*/ 310581 h 1476000"/>
              <a:gd name="connsiteX196" fmla="*/ 221206 w 1452550"/>
              <a:gd name="connsiteY196" fmla="*/ 271352 h 1476000"/>
              <a:gd name="connsiteX197" fmla="*/ 256621 w 1452550"/>
              <a:gd name="connsiteY197" fmla="*/ 234303 h 1476000"/>
              <a:gd name="connsiteX198" fmla="*/ 295305 w 1452550"/>
              <a:gd name="connsiteY198" fmla="*/ 199978 h 1476000"/>
              <a:gd name="connsiteX199" fmla="*/ 315464 w 1452550"/>
              <a:gd name="connsiteY199" fmla="*/ 183633 h 1476000"/>
              <a:gd name="connsiteX200" fmla="*/ 336168 w 1452550"/>
              <a:gd name="connsiteY200" fmla="*/ 168377 h 1476000"/>
              <a:gd name="connsiteX201" fmla="*/ 357417 w 1452550"/>
              <a:gd name="connsiteY201" fmla="*/ 153666 h 1476000"/>
              <a:gd name="connsiteX202" fmla="*/ 379211 w 1452550"/>
              <a:gd name="connsiteY202" fmla="*/ 140045 h 1476000"/>
              <a:gd name="connsiteX203" fmla="*/ 390108 w 1452550"/>
              <a:gd name="connsiteY203" fmla="*/ 133507 h 1476000"/>
              <a:gd name="connsiteX204" fmla="*/ 401549 w 1452550"/>
              <a:gd name="connsiteY204" fmla="*/ 127513 h 1476000"/>
              <a:gd name="connsiteX205" fmla="*/ 423888 w 1452550"/>
              <a:gd name="connsiteY205" fmla="*/ 115527 h 1476000"/>
              <a:gd name="connsiteX206" fmla="*/ 469655 w 1452550"/>
              <a:gd name="connsiteY206" fmla="*/ 94278 h 1476000"/>
              <a:gd name="connsiteX207" fmla="*/ 622211 w 1452550"/>
              <a:gd name="connsiteY207" fmla="*/ 51780 h 1476000"/>
              <a:gd name="connsiteX208" fmla="*/ 773132 w 1452550"/>
              <a:gd name="connsiteY208" fmla="*/ 40338 h 1476000"/>
              <a:gd name="connsiteX209" fmla="*/ 773132 w 1452550"/>
              <a:gd name="connsiteY209" fmla="*/ 37069 h 1476000"/>
              <a:gd name="connsiteX210" fmla="*/ 762780 w 1452550"/>
              <a:gd name="connsiteY210" fmla="*/ 37615 h 1476000"/>
              <a:gd name="connsiteX211" fmla="*/ 736627 w 1452550"/>
              <a:gd name="connsiteY211" fmla="*/ 36525 h 1476000"/>
              <a:gd name="connsiteX212" fmla="*/ 712109 w 1452550"/>
              <a:gd name="connsiteY212" fmla="*/ 35980 h 1476000"/>
              <a:gd name="connsiteX213" fmla="*/ 688681 w 1452550"/>
              <a:gd name="connsiteY213" fmla="*/ 35980 h 1476000"/>
              <a:gd name="connsiteX214" fmla="*/ 713812 w 1452550"/>
              <a:gd name="connsiteY214" fmla="*/ 906 h 1476000"/>
              <a:gd name="connsiteX215" fmla="*/ 804732 w 1452550"/>
              <a:gd name="connsiteY215" fmla="*/ 1655 h 1476000"/>
              <a:gd name="connsiteX216" fmla="*/ 987799 w 1452550"/>
              <a:gd name="connsiteY216" fmla="*/ 37615 h 1476000"/>
              <a:gd name="connsiteX217" fmla="*/ 1166509 w 1452550"/>
              <a:gd name="connsiteY217" fmla="*/ 127513 h 1476000"/>
              <a:gd name="connsiteX218" fmla="*/ 900080 w 1452550"/>
              <a:gd name="connsiteY218" fmla="*/ 20724 h 1476000"/>
              <a:gd name="connsiteX219" fmla="*/ 863778 w 1452550"/>
              <a:gd name="connsiteY219" fmla="*/ 15932 h 1476000"/>
              <a:gd name="connsiteX220" fmla="*/ 823700 w 1452550"/>
              <a:gd name="connsiteY220" fmla="*/ 10040 h 1476000"/>
              <a:gd name="connsiteX221" fmla="*/ 816853 w 1452550"/>
              <a:gd name="connsiteY221" fmla="*/ 9738 h 1476000"/>
              <a:gd name="connsiteX222" fmla="*/ 763869 w 1452550"/>
              <a:gd name="connsiteY222" fmla="*/ 2745 h 1476000"/>
              <a:gd name="connsiteX223" fmla="*/ 642369 w 1452550"/>
              <a:gd name="connsiteY223" fmla="*/ 12552 h 1476000"/>
              <a:gd name="connsiteX224" fmla="*/ 616762 w 1452550"/>
              <a:gd name="connsiteY224" fmla="*/ 17455 h 1476000"/>
              <a:gd name="connsiteX225" fmla="*/ 591699 w 1452550"/>
              <a:gd name="connsiteY225" fmla="*/ 23449 h 1476000"/>
              <a:gd name="connsiteX226" fmla="*/ 746298 w 1452550"/>
              <a:gd name="connsiteY226" fmla="*/ 6627 h 1476000"/>
              <a:gd name="connsiteX227" fmla="*/ 816853 w 1452550"/>
              <a:gd name="connsiteY227" fmla="*/ 9738 h 1476000"/>
              <a:gd name="connsiteX228" fmla="*/ 863778 w 1452550"/>
              <a:gd name="connsiteY228" fmla="*/ 15932 h 1476000"/>
              <a:gd name="connsiteX229" fmla="*/ 900080 w 1452550"/>
              <a:gd name="connsiteY229" fmla="*/ 21269 h 1476000"/>
              <a:gd name="connsiteX230" fmla="*/ 1059174 w 1452550"/>
              <a:gd name="connsiteY230" fmla="*/ 77933 h 1476000"/>
              <a:gd name="connsiteX231" fmla="*/ 1055905 w 1452550"/>
              <a:gd name="connsiteY231" fmla="*/ 76843 h 1476000"/>
              <a:gd name="connsiteX232" fmla="*/ 1036988 w 1452550"/>
              <a:gd name="connsiteY232" fmla="*/ 70456 h 1476000"/>
              <a:gd name="connsiteX233" fmla="*/ 1026483 w 1452550"/>
              <a:gd name="connsiteY233" fmla="*/ 66492 h 1476000"/>
              <a:gd name="connsiteX234" fmla="*/ 1018456 w 1452550"/>
              <a:gd name="connsiteY234" fmla="*/ 64198 h 1476000"/>
              <a:gd name="connsiteX235" fmla="*/ 994469 w 1452550"/>
              <a:gd name="connsiteY235" fmla="*/ 56099 h 1476000"/>
              <a:gd name="connsiteX236" fmla="*/ 1000331 w 1452550"/>
              <a:gd name="connsiteY236" fmla="*/ 57773 h 1476000"/>
              <a:gd name="connsiteX237" fmla="*/ 930046 w 1452550"/>
              <a:gd name="connsiteY237" fmla="*/ 34345 h 1476000"/>
              <a:gd name="connsiteX238" fmla="*/ 810181 w 1452550"/>
              <a:gd name="connsiteY238" fmla="*/ 12007 h 1476000"/>
              <a:gd name="connsiteX239" fmla="*/ 699578 w 1452550"/>
              <a:gd name="connsiteY239" fmla="*/ 12007 h 1476000"/>
              <a:gd name="connsiteX240" fmla="*/ 674515 w 1452550"/>
              <a:gd name="connsiteY240" fmla="*/ 15276 h 1476000"/>
              <a:gd name="connsiteX241" fmla="*/ 623845 w 1452550"/>
              <a:gd name="connsiteY241" fmla="*/ 23449 h 1476000"/>
              <a:gd name="connsiteX242" fmla="*/ 813995 w 1452550"/>
              <a:gd name="connsiteY242" fmla="*/ 15276 h 1476000"/>
              <a:gd name="connsiteX243" fmla="*/ 930046 w 1452550"/>
              <a:gd name="connsiteY243" fmla="*/ 34345 h 1476000"/>
              <a:gd name="connsiteX244" fmla="*/ 994469 w 1452550"/>
              <a:gd name="connsiteY244" fmla="*/ 56099 h 1476000"/>
              <a:gd name="connsiteX245" fmla="*/ 992703 w 1452550"/>
              <a:gd name="connsiteY245" fmla="*/ 55594 h 1476000"/>
              <a:gd name="connsiteX246" fmla="*/ 971454 w 1452550"/>
              <a:gd name="connsiteY246" fmla="*/ 51235 h 1476000"/>
              <a:gd name="connsiteX247" fmla="*/ 947482 w 1452550"/>
              <a:gd name="connsiteY247" fmla="*/ 48511 h 1476000"/>
              <a:gd name="connsiteX248" fmla="*/ 940398 w 1452550"/>
              <a:gd name="connsiteY248" fmla="*/ 56139 h 1476000"/>
              <a:gd name="connsiteX249" fmla="*/ 1061353 w 1452550"/>
              <a:gd name="connsiteY249" fmla="*/ 102996 h 1476000"/>
              <a:gd name="connsiteX250" fmla="*/ 1170322 w 1452550"/>
              <a:gd name="connsiteY250" fmla="*/ 167832 h 1476000"/>
              <a:gd name="connsiteX251" fmla="*/ 1212820 w 1452550"/>
              <a:gd name="connsiteY251" fmla="*/ 201068 h 1476000"/>
              <a:gd name="connsiteX252" fmla="*/ 1230255 w 1452550"/>
              <a:gd name="connsiteY252" fmla="*/ 215778 h 1476000"/>
              <a:gd name="connsiteX253" fmla="*/ 1244966 w 1452550"/>
              <a:gd name="connsiteY253" fmla="*/ 229399 h 1476000"/>
              <a:gd name="connsiteX254" fmla="*/ 1265125 w 1452550"/>
              <a:gd name="connsiteY254" fmla="*/ 249014 h 1476000"/>
              <a:gd name="connsiteX255" fmla="*/ 1270573 w 1452550"/>
              <a:gd name="connsiteY255" fmla="*/ 254462 h 1476000"/>
              <a:gd name="connsiteX256" fmla="*/ 1272208 w 1452550"/>
              <a:gd name="connsiteY256" fmla="*/ 256641 h 1476000"/>
              <a:gd name="connsiteX257" fmla="*/ 1265125 w 1452550"/>
              <a:gd name="connsiteY257" fmla="*/ 251738 h 1476000"/>
              <a:gd name="connsiteX258" fmla="*/ 1243876 w 1452550"/>
              <a:gd name="connsiteY258" fmla="*/ 232668 h 1476000"/>
              <a:gd name="connsiteX259" fmla="*/ 1228621 w 1452550"/>
              <a:gd name="connsiteY259" fmla="*/ 219592 h 1476000"/>
              <a:gd name="connsiteX260" fmla="*/ 1211185 w 1452550"/>
              <a:gd name="connsiteY260" fmla="*/ 205426 h 1476000"/>
              <a:gd name="connsiteX261" fmla="*/ 1171957 w 1452550"/>
              <a:gd name="connsiteY261" fmla="*/ 176005 h 1476000"/>
              <a:gd name="connsiteX262" fmla="*/ 1094589 w 1452550"/>
              <a:gd name="connsiteY262" fmla="*/ 128058 h 1476000"/>
              <a:gd name="connsiteX263" fmla="*/ 1079878 w 1452550"/>
              <a:gd name="connsiteY263" fmla="*/ 120431 h 1476000"/>
              <a:gd name="connsiteX264" fmla="*/ 1068981 w 1452550"/>
              <a:gd name="connsiteY264" fmla="*/ 114982 h 1476000"/>
              <a:gd name="connsiteX265" fmla="*/ 1061353 w 1452550"/>
              <a:gd name="connsiteY265" fmla="*/ 111713 h 1476000"/>
              <a:gd name="connsiteX266" fmla="*/ 1081512 w 1452550"/>
              <a:gd name="connsiteY266" fmla="*/ 123155 h 1476000"/>
              <a:gd name="connsiteX267" fmla="*/ 1101127 w 1452550"/>
              <a:gd name="connsiteY267" fmla="*/ 135141 h 1476000"/>
              <a:gd name="connsiteX268" fmla="*/ 1062988 w 1452550"/>
              <a:gd name="connsiteY268" fmla="*/ 117162 h 1476000"/>
              <a:gd name="connsiteX269" fmla="*/ 1040649 w 1452550"/>
              <a:gd name="connsiteY269" fmla="*/ 106265 h 1476000"/>
              <a:gd name="connsiteX270" fmla="*/ 1017221 w 1452550"/>
              <a:gd name="connsiteY270" fmla="*/ 95912 h 1476000"/>
              <a:gd name="connsiteX271" fmla="*/ 994883 w 1452550"/>
              <a:gd name="connsiteY271" fmla="*/ 87195 h 1476000"/>
              <a:gd name="connsiteX272" fmla="*/ 976903 w 1452550"/>
              <a:gd name="connsiteY272" fmla="*/ 81202 h 1476000"/>
              <a:gd name="connsiteX273" fmla="*/ 864665 w 1452550"/>
              <a:gd name="connsiteY273" fmla="*/ 56139 h 1476000"/>
              <a:gd name="connsiteX274" fmla="*/ 849955 w 1452550"/>
              <a:gd name="connsiteY274" fmla="*/ 53960 h 1476000"/>
              <a:gd name="connsiteX275" fmla="*/ 834699 w 1452550"/>
              <a:gd name="connsiteY275" fmla="*/ 51780 h 1476000"/>
              <a:gd name="connsiteX276" fmla="*/ 804188 w 1452550"/>
              <a:gd name="connsiteY276" fmla="*/ 48511 h 1476000"/>
              <a:gd name="connsiteX277" fmla="*/ 773677 w 1452550"/>
              <a:gd name="connsiteY277" fmla="*/ 46877 h 1476000"/>
              <a:gd name="connsiteX278" fmla="*/ 743165 w 1452550"/>
              <a:gd name="connsiteY278" fmla="*/ 47422 h 1476000"/>
              <a:gd name="connsiteX279" fmla="*/ 733358 w 1452550"/>
              <a:gd name="connsiteY279" fmla="*/ 47966 h 1476000"/>
              <a:gd name="connsiteX280" fmla="*/ 723551 w 1452550"/>
              <a:gd name="connsiteY280" fmla="*/ 49056 h 1476000"/>
              <a:gd name="connsiteX281" fmla="*/ 703392 w 1452550"/>
              <a:gd name="connsiteY281" fmla="*/ 50691 h 1476000"/>
              <a:gd name="connsiteX282" fmla="*/ 682143 w 1452550"/>
              <a:gd name="connsiteY282" fmla="*/ 53415 h 1476000"/>
              <a:gd name="connsiteX283" fmla="*/ 660894 w 1452550"/>
              <a:gd name="connsiteY283" fmla="*/ 56684 h 1476000"/>
              <a:gd name="connsiteX284" fmla="*/ 573175 w 1452550"/>
              <a:gd name="connsiteY284" fmla="*/ 77933 h 1476000"/>
              <a:gd name="connsiteX285" fmla="*/ 560098 w 1452550"/>
              <a:gd name="connsiteY285" fmla="*/ 82836 h 1476000"/>
              <a:gd name="connsiteX286" fmla="*/ 554650 w 1452550"/>
              <a:gd name="connsiteY286" fmla="*/ 86105 h 1476000"/>
              <a:gd name="connsiteX287" fmla="*/ 545598 w 1452550"/>
              <a:gd name="connsiteY287" fmla="*/ 88845 h 1476000"/>
              <a:gd name="connsiteX288" fmla="*/ 592263 w 1452550"/>
              <a:gd name="connsiteY288" fmla="*/ 76846 h 1476000"/>
              <a:gd name="connsiteX289" fmla="*/ 600190 w 1452550"/>
              <a:gd name="connsiteY289" fmla="*/ 75636 h 1476000"/>
              <a:gd name="connsiteX290" fmla="*/ 612948 w 1452550"/>
              <a:gd name="connsiteY290" fmla="*/ 72484 h 1476000"/>
              <a:gd name="connsiteX291" fmla="*/ 652838 w 1452550"/>
              <a:gd name="connsiteY291" fmla="*/ 65661 h 1476000"/>
              <a:gd name="connsiteX292" fmla="*/ 626024 w 1452550"/>
              <a:gd name="connsiteY292" fmla="*/ 68671 h 1476000"/>
              <a:gd name="connsiteX293" fmla="*/ 572630 w 1452550"/>
              <a:gd name="connsiteY293" fmla="*/ 79023 h 1476000"/>
              <a:gd name="connsiteX294" fmla="*/ 875562 w 1452550"/>
              <a:gd name="connsiteY294" fmla="*/ 61043 h 1476000"/>
              <a:gd name="connsiteX295" fmla="*/ 1035746 w 1452550"/>
              <a:gd name="connsiteY295" fmla="*/ 109534 h 1476000"/>
              <a:gd name="connsiteX296" fmla="*/ 1169232 w 1452550"/>
              <a:gd name="connsiteY296" fmla="*/ 184178 h 1476000"/>
              <a:gd name="connsiteX297" fmla="*/ 1173046 w 1452550"/>
              <a:gd name="connsiteY297" fmla="*/ 186902 h 1476000"/>
              <a:gd name="connsiteX298" fmla="*/ 1364285 w 1452550"/>
              <a:gd name="connsiteY298" fmla="*/ 405928 h 1476000"/>
              <a:gd name="connsiteX299" fmla="*/ 1452550 w 1452550"/>
              <a:gd name="connsiteY299" fmla="*/ 683254 h 1476000"/>
              <a:gd name="connsiteX300" fmla="*/ 1443288 w 1452550"/>
              <a:gd name="connsiteY300" fmla="*/ 684888 h 1476000"/>
              <a:gd name="connsiteX301" fmla="*/ 1362651 w 1452550"/>
              <a:gd name="connsiteY301" fmla="*/ 426633 h 1476000"/>
              <a:gd name="connsiteX302" fmla="*/ 1334038 w 1452550"/>
              <a:gd name="connsiteY302" fmla="*/ 384181 h 1476000"/>
              <a:gd name="connsiteX303" fmla="*/ 1332141 w 1452550"/>
              <a:gd name="connsiteY303" fmla="*/ 380866 h 1476000"/>
              <a:gd name="connsiteX304" fmla="*/ 1330235 w 1452550"/>
              <a:gd name="connsiteY304" fmla="*/ 378539 h 1476000"/>
              <a:gd name="connsiteX305" fmla="*/ 1287599 w 1452550"/>
              <a:gd name="connsiteY305" fmla="*/ 315280 h 1476000"/>
              <a:gd name="connsiteX306" fmla="*/ 1239066 w 1452550"/>
              <a:gd name="connsiteY306" fmla="*/ 267222 h 1476000"/>
              <a:gd name="connsiteX307" fmla="*/ 1233524 w 1452550"/>
              <a:gd name="connsiteY307" fmla="*/ 260455 h 1476000"/>
              <a:gd name="connsiteX308" fmla="*/ 1223161 w 1452550"/>
              <a:gd name="connsiteY308" fmla="*/ 251472 h 1476000"/>
              <a:gd name="connsiteX309" fmla="*/ 1197019 w 1452550"/>
              <a:gd name="connsiteY309" fmla="*/ 225586 h 1476000"/>
              <a:gd name="connsiteX310" fmla="*/ 1155611 w 1452550"/>
              <a:gd name="connsiteY310" fmla="*/ 195075 h 1476000"/>
              <a:gd name="connsiteX311" fmla="*/ 1130766 w 1452550"/>
              <a:gd name="connsiteY311" fmla="*/ 179547 h 1476000"/>
              <a:gd name="connsiteX312" fmla="*/ 1175226 w 1452550"/>
              <a:gd name="connsiteY312" fmla="*/ 209921 h 1476000"/>
              <a:gd name="connsiteX313" fmla="*/ 1223161 w 1452550"/>
              <a:gd name="connsiteY313" fmla="*/ 251472 h 1476000"/>
              <a:gd name="connsiteX314" fmla="*/ 1239066 w 1452550"/>
              <a:gd name="connsiteY314" fmla="*/ 267222 h 1476000"/>
              <a:gd name="connsiteX315" fmla="*/ 1330235 w 1452550"/>
              <a:gd name="connsiteY315" fmla="*/ 378539 h 1476000"/>
              <a:gd name="connsiteX316" fmla="*/ 1334038 w 1452550"/>
              <a:gd name="connsiteY316" fmla="*/ 384181 h 1476000"/>
              <a:gd name="connsiteX317" fmla="*/ 1371012 w 1452550"/>
              <a:gd name="connsiteY317" fmla="*/ 448792 h 1476000"/>
              <a:gd name="connsiteX318" fmla="*/ 1436750 w 1452550"/>
              <a:gd name="connsiteY318" fmla="*/ 672902 h 1476000"/>
              <a:gd name="connsiteX319" fmla="*/ 1431301 w 1452550"/>
              <a:gd name="connsiteY319" fmla="*/ 659825 h 1476000"/>
              <a:gd name="connsiteX320" fmla="*/ 1394797 w 1452550"/>
              <a:gd name="connsiteY320" fmla="*/ 517621 h 1476000"/>
              <a:gd name="connsiteX321" fmla="*/ 1333230 w 1452550"/>
              <a:gd name="connsiteY321" fmla="*/ 400480 h 1476000"/>
              <a:gd name="connsiteX322" fmla="*/ 1352845 w 1452550"/>
              <a:gd name="connsiteY322" fmla="*/ 435350 h 1476000"/>
              <a:gd name="connsiteX323" fmla="*/ 1369735 w 1452550"/>
              <a:gd name="connsiteY323" fmla="*/ 468041 h 1476000"/>
              <a:gd name="connsiteX324" fmla="*/ 1377362 w 1452550"/>
              <a:gd name="connsiteY324" fmla="*/ 484386 h 1476000"/>
              <a:gd name="connsiteX325" fmla="*/ 1384445 w 1452550"/>
              <a:gd name="connsiteY325" fmla="*/ 501276 h 1476000"/>
              <a:gd name="connsiteX326" fmla="*/ 1391528 w 1452550"/>
              <a:gd name="connsiteY326" fmla="*/ 518711 h 1476000"/>
              <a:gd name="connsiteX327" fmla="*/ 1398066 w 1452550"/>
              <a:gd name="connsiteY327" fmla="*/ 537781 h 1476000"/>
              <a:gd name="connsiteX328" fmla="*/ 1394797 w 1452550"/>
              <a:gd name="connsiteY328" fmla="*/ 534511 h 1476000"/>
              <a:gd name="connsiteX329" fmla="*/ 1425853 w 1452550"/>
              <a:gd name="connsiteY329" fmla="*/ 646749 h 1476000"/>
              <a:gd name="connsiteX330" fmla="*/ 1416824 w 1452550"/>
              <a:gd name="connsiteY330" fmla="*/ 624643 h 1476000"/>
              <a:gd name="connsiteX331" fmla="*/ 1426611 w 1452550"/>
              <a:gd name="connsiteY331" fmla="*/ 688772 h 1476000"/>
              <a:gd name="connsiteX332" fmla="*/ 1430212 w 1452550"/>
              <a:gd name="connsiteY332" fmla="*/ 760076 h 1476000"/>
              <a:gd name="connsiteX333" fmla="*/ 1375407 w 1452550"/>
              <a:gd name="connsiteY333" fmla="*/ 1031536 h 1476000"/>
              <a:gd name="connsiteX334" fmla="*/ 1367117 w 1452550"/>
              <a:gd name="connsiteY334" fmla="*/ 1048744 h 1476000"/>
              <a:gd name="connsiteX335" fmla="*/ 1364218 w 1452550"/>
              <a:gd name="connsiteY335" fmla="*/ 1058106 h 1476000"/>
              <a:gd name="connsiteX336" fmla="*/ 1365376 w 1452550"/>
              <a:gd name="connsiteY336" fmla="*/ 1063009 h 1476000"/>
              <a:gd name="connsiteX337" fmla="*/ 1378997 w 1452550"/>
              <a:gd name="connsiteY337" fmla="*/ 1034677 h 1476000"/>
              <a:gd name="connsiteX338" fmla="*/ 1387169 w 1452550"/>
              <a:gd name="connsiteY338" fmla="*/ 1011794 h 1476000"/>
              <a:gd name="connsiteX339" fmla="*/ 1391528 w 1452550"/>
              <a:gd name="connsiteY339" fmla="*/ 998718 h 1476000"/>
              <a:gd name="connsiteX340" fmla="*/ 1395342 w 1452550"/>
              <a:gd name="connsiteY340" fmla="*/ 985096 h 1476000"/>
              <a:gd name="connsiteX341" fmla="*/ 1398611 w 1452550"/>
              <a:gd name="connsiteY341" fmla="*/ 978014 h 1476000"/>
              <a:gd name="connsiteX342" fmla="*/ 1395342 w 1452550"/>
              <a:gd name="connsiteY342" fmla="*/ 1000897 h 1476000"/>
              <a:gd name="connsiteX343" fmla="*/ 1396432 w 1452550"/>
              <a:gd name="connsiteY343" fmla="*/ 1009615 h 1476000"/>
              <a:gd name="connsiteX344" fmla="*/ 1344127 w 1452550"/>
              <a:gd name="connsiteY344" fmla="*/ 1120763 h 1476000"/>
              <a:gd name="connsiteX345" fmla="*/ 1274387 w 1452550"/>
              <a:gd name="connsiteY345" fmla="*/ 1219379 h 1476000"/>
              <a:gd name="connsiteX346" fmla="*/ 1255317 w 1452550"/>
              <a:gd name="connsiteY346" fmla="*/ 1241173 h 1476000"/>
              <a:gd name="connsiteX347" fmla="*/ 1235158 w 1452550"/>
              <a:gd name="connsiteY347" fmla="*/ 1262422 h 1476000"/>
              <a:gd name="connsiteX348" fmla="*/ 1214455 w 1452550"/>
              <a:gd name="connsiteY348" fmla="*/ 1282581 h 1476000"/>
              <a:gd name="connsiteX349" fmla="*/ 1193205 w 1452550"/>
              <a:gd name="connsiteY349" fmla="*/ 1301650 h 1476000"/>
              <a:gd name="connsiteX350" fmla="*/ 1100582 w 1452550"/>
              <a:gd name="connsiteY350" fmla="*/ 1370301 h 1476000"/>
              <a:gd name="connsiteX351" fmla="*/ 993793 w 1452550"/>
              <a:gd name="connsiteY351" fmla="*/ 1425330 h 1476000"/>
              <a:gd name="connsiteX352" fmla="*/ 973634 w 1452550"/>
              <a:gd name="connsiteY352" fmla="*/ 1433502 h 1476000"/>
              <a:gd name="connsiteX353" fmla="*/ 860307 w 1452550"/>
              <a:gd name="connsiteY353" fmla="*/ 1465103 h 1476000"/>
              <a:gd name="connsiteX354" fmla="*/ 802553 w 1452550"/>
              <a:gd name="connsiteY354" fmla="*/ 1473276 h 1476000"/>
              <a:gd name="connsiteX355" fmla="*/ 773677 w 1452550"/>
              <a:gd name="connsiteY355" fmla="*/ 1475455 h 1476000"/>
              <a:gd name="connsiteX356" fmla="*/ 744255 w 1452550"/>
              <a:gd name="connsiteY356" fmla="*/ 1476000 h 1476000"/>
              <a:gd name="connsiteX357" fmla="*/ 759511 w 1452550"/>
              <a:gd name="connsiteY357" fmla="*/ 1473276 h 1476000"/>
              <a:gd name="connsiteX358" fmla="*/ 571540 w 1452550"/>
              <a:gd name="connsiteY358" fmla="*/ 1456386 h 1476000"/>
              <a:gd name="connsiteX359" fmla="*/ 353603 w 1452550"/>
              <a:gd name="connsiteY359" fmla="*/ 1373570 h 1476000"/>
              <a:gd name="connsiteX360" fmla="*/ 168901 w 1452550"/>
              <a:gd name="connsiteY360" fmla="*/ 1216655 h 1476000"/>
              <a:gd name="connsiteX361" fmla="*/ 66156 w 1452550"/>
              <a:gd name="connsiteY361" fmla="*/ 1051312 h 1476000"/>
              <a:gd name="connsiteX362" fmla="*/ 52539 w 1452550"/>
              <a:gd name="connsiteY362" fmla="*/ 1017429 h 1476000"/>
              <a:gd name="connsiteX363" fmla="*/ 50670 w 1452550"/>
              <a:gd name="connsiteY363" fmla="*/ 1010704 h 1476000"/>
              <a:gd name="connsiteX364" fmla="*/ 46857 w 1452550"/>
              <a:gd name="connsiteY364" fmla="*/ 998718 h 1476000"/>
              <a:gd name="connsiteX365" fmla="*/ 38684 w 1452550"/>
              <a:gd name="connsiteY365" fmla="*/ 975289 h 1476000"/>
              <a:gd name="connsiteX366" fmla="*/ 33829 w 1452550"/>
              <a:gd name="connsiteY366" fmla="*/ 959230 h 1476000"/>
              <a:gd name="connsiteX367" fmla="*/ 25408 w 1452550"/>
              <a:gd name="connsiteY367" fmla="*/ 926205 h 1476000"/>
              <a:gd name="connsiteX368" fmla="*/ 17937 w 1452550"/>
              <a:gd name="connsiteY368" fmla="*/ 891038 h 1476000"/>
              <a:gd name="connsiteX369" fmla="*/ 12531 w 1452550"/>
              <a:gd name="connsiteY369" fmla="*/ 857059 h 1476000"/>
              <a:gd name="connsiteX370" fmla="*/ 9807 w 1452550"/>
              <a:gd name="connsiteY370" fmla="*/ 833085 h 1476000"/>
              <a:gd name="connsiteX371" fmla="*/ 8173 w 1452550"/>
              <a:gd name="connsiteY371" fmla="*/ 809112 h 1476000"/>
              <a:gd name="connsiteX372" fmla="*/ 7083 w 1452550"/>
              <a:gd name="connsiteY372" fmla="*/ 797126 h 1476000"/>
              <a:gd name="connsiteX373" fmla="*/ 6538 w 1452550"/>
              <a:gd name="connsiteY373" fmla="*/ 785139 h 1476000"/>
              <a:gd name="connsiteX374" fmla="*/ 5449 w 1452550"/>
              <a:gd name="connsiteY374" fmla="*/ 761711 h 1476000"/>
              <a:gd name="connsiteX375" fmla="*/ 8309 w 1452550"/>
              <a:gd name="connsiteY375" fmla="*/ 672425 h 1476000"/>
              <a:gd name="connsiteX376" fmla="*/ 16464 w 1452550"/>
              <a:gd name="connsiteY376" fmla="*/ 595720 h 1476000"/>
              <a:gd name="connsiteX377" fmla="*/ 16345 w 1452550"/>
              <a:gd name="connsiteY377" fmla="*/ 596079 h 1476000"/>
              <a:gd name="connsiteX378" fmla="*/ 1634 w 1452550"/>
              <a:gd name="connsiteY378" fmla="*/ 733379 h 1476000"/>
              <a:gd name="connsiteX379" fmla="*/ 61567 w 1452550"/>
              <a:gd name="connsiteY379" fmla="*/ 450606 h 1476000"/>
              <a:gd name="connsiteX380" fmla="*/ 92623 w 1452550"/>
              <a:gd name="connsiteY380" fmla="*/ 382501 h 1476000"/>
              <a:gd name="connsiteX381" fmla="*/ 189605 w 1452550"/>
              <a:gd name="connsiteY381" fmla="*/ 244110 h 1476000"/>
              <a:gd name="connsiteX382" fmla="*/ 204316 w 1452550"/>
              <a:gd name="connsiteY382" fmla="*/ 228310 h 1476000"/>
              <a:gd name="connsiteX383" fmla="*/ 220116 w 1452550"/>
              <a:gd name="connsiteY383" fmla="*/ 213054 h 1476000"/>
              <a:gd name="connsiteX384" fmla="*/ 228289 w 1452550"/>
              <a:gd name="connsiteY384" fmla="*/ 205426 h 1476000"/>
              <a:gd name="connsiteX385" fmla="*/ 236461 w 1452550"/>
              <a:gd name="connsiteY385" fmla="*/ 198344 h 1476000"/>
              <a:gd name="connsiteX386" fmla="*/ 253352 w 1452550"/>
              <a:gd name="connsiteY386" fmla="*/ 183633 h 1476000"/>
              <a:gd name="connsiteX387" fmla="*/ 270787 w 1452550"/>
              <a:gd name="connsiteY387" fmla="*/ 169467 h 1476000"/>
              <a:gd name="connsiteX388" fmla="*/ 288766 w 1452550"/>
              <a:gd name="connsiteY388" fmla="*/ 155846 h 1476000"/>
              <a:gd name="connsiteX389" fmla="*/ 325816 w 1452550"/>
              <a:gd name="connsiteY389" fmla="*/ 130783 h 1476000"/>
              <a:gd name="connsiteX390" fmla="*/ 316998 w 1452550"/>
              <a:gd name="connsiteY390" fmla="*/ 137744 h 1476000"/>
              <a:gd name="connsiteX391" fmla="*/ 377713 w 1452550"/>
              <a:gd name="connsiteY391" fmla="*/ 98160 h 1476000"/>
              <a:gd name="connsiteX392" fmla="*/ 456033 w 1452550"/>
              <a:gd name="connsiteY392" fmla="*/ 59408 h 1476000"/>
              <a:gd name="connsiteX393" fmla="*/ 624934 w 1452550"/>
              <a:gd name="connsiteY393" fmla="*/ 10372 h 1476000"/>
              <a:gd name="connsiteX394" fmla="*/ 713812 w 1452550"/>
              <a:gd name="connsiteY394" fmla="*/ 906 h 147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Lst>
            <a:rect l="l" t="t" r="r" b="b"/>
            <a:pathLst>
              <a:path w="1452550" h="1476000">
                <a:moveTo>
                  <a:pt x="47661" y="1005292"/>
                </a:moveTo>
                <a:lnTo>
                  <a:pt x="52539" y="1017429"/>
                </a:lnTo>
                <a:lnTo>
                  <a:pt x="53395" y="1020511"/>
                </a:lnTo>
                <a:cubicBezTo>
                  <a:pt x="56664" y="1028139"/>
                  <a:pt x="59388" y="1036312"/>
                  <a:pt x="62657" y="1043939"/>
                </a:cubicBezTo>
                <a:cubicBezTo>
                  <a:pt x="59388" y="1036312"/>
                  <a:pt x="56664" y="1028684"/>
                  <a:pt x="53395" y="1021056"/>
                </a:cubicBezTo>
                <a:cubicBezTo>
                  <a:pt x="52305" y="1017242"/>
                  <a:pt x="50670" y="1013428"/>
                  <a:pt x="49036" y="1009615"/>
                </a:cubicBezTo>
                <a:close/>
                <a:moveTo>
                  <a:pt x="39266" y="980554"/>
                </a:moveTo>
                <a:lnTo>
                  <a:pt x="45222" y="997628"/>
                </a:lnTo>
                <a:lnTo>
                  <a:pt x="47661" y="1005292"/>
                </a:lnTo>
                <a:lnTo>
                  <a:pt x="41953" y="991090"/>
                </a:lnTo>
                <a:close/>
                <a:moveTo>
                  <a:pt x="27223" y="934747"/>
                </a:moveTo>
                <a:lnTo>
                  <a:pt x="31601" y="951861"/>
                </a:lnTo>
                <a:lnTo>
                  <a:pt x="33829" y="959230"/>
                </a:lnTo>
                <a:lnTo>
                  <a:pt x="39266" y="980554"/>
                </a:lnTo>
                <a:lnTo>
                  <a:pt x="37050" y="974199"/>
                </a:lnTo>
                <a:cubicBezTo>
                  <a:pt x="34870" y="966572"/>
                  <a:pt x="32691" y="958399"/>
                  <a:pt x="30511" y="950226"/>
                </a:cubicBezTo>
                <a:close/>
                <a:moveTo>
                  <a:pt x="21788" y="912006"/>
                </a:moveTo>
                <a:lnTo>
                  <a:pt x="25408" y="926205"/>
                </a:lnTo>
                <a:lnTo>
                  <a:pt x="27223" y="934747"/>
                </a:lnTo>
                <a:lnTo>
                  <a:pt x="25608" y="928433"/>
                </a:lnTo>
                <a:close/>
                <a:moveTo>
                  <a:pt x="8356" y="845937"/>
                </a:moveTo>
                <a:lnTo>
                  <a:pt x="17937" y="891038"/>
                </a:lnTo>
                <a:lnTo>
                  <a:pt x="20159" y="905005"/>
                </a:lnTo>
                <a:lnTo>
                  <a:pt x="21788" y="912006"/>
                </a:lnTo>
                <a:lnTo>
                  <a:pt x="9739" y="864754"/>
                </a:lnTo>
                <a:close/>
                <a:moveTo>
                  <a:pt x="0" y="732289"/>
                </a:moveTo>
                <a:lnTo>
                  <a:pt x="8356" y="845937"/>
                </a:lnTo>
                <a:lnTo>
                  <a:pt x="7492" y="841871"/>
                </a:lnTo>
                <a:cubicBezTo>
                  <a:pt x="2452" y="805571"/>
                  <a:pt x="0" y="769066"/>
                  <a:pt x="0" y="732289"/>
                </a:cubicBezTo>
                <a:close/>
                <a:moveTo>
                  <a:pt x="10625" y="731336"/>
                </a:moveTo>
                <a:cubicBezTo>
                  <a:pt x="9535" y="730927"/>
                  <a:pt x="8173" y="732834"/>
                  <a:pt x="6538" y="737193"/>
                </a:cubicBezTo>
                <a:cubicBezTo>
                  <a:pt x="7083" y="792222"/>
                  <a:pt x="13076" y="850520"/>
                  <a:pt x="25608" y="906094"/>
                </a:cubicBezTo>
                <a:cubicBezTo>
                  <a:pt x="38139" y="961668"/>
                  <a:pt x="56664" y="1015063"/>
                  <a:pt x="77912" y="1062464"/>
                </a:cubicBezTo>
                <a:cubicBezTo>
                  <a:pt x="86630" y="1081534"/>
                  <a:pt x="100796" y="1108231"/>
                  <a:pt x="118776" y="1136563"/>
                </a:cubicBezTo>
                <a:cubicBezTo>
                  <a:pt x="136755" y="1164895"/>
                  <a:pt x="159094" y="1193226"/>
                  <a:pt x="180888" y="1217199"/>
                </a:cubicBezTo>
                <a:cubicBezTo>
                  <a:pt x="203226" y="1240628"/>
                  <a:pt x="223930" y="1259697"/>
                  <a:pt x="238096" y="1270050"/>
                </a:cubicBezTo>
                <a:cubicBezTo>
                  <a:pt x="252262" y="1280401"/>
                  <a:pt x="259345" y="1283126"/>
                  <a:pt x="254441" y="1273863"/>
                </a:cubicBezTo>
                <a:cubicBezTo>
                  <a:pt x="232103" y="1261332"/>
                  <a:pt x="190150" y="1224283"/>
                  <a:pt x="150377" y="1170343"/>
                </a:cubicBezTo>
                <a:cubicBezTo>
                  <a:pt x="130217" y="1143101"/>
                  <a:pt x="110603" y="1112045"/>
                  <a:pt x="93713" y="1078809"/>
                </a:cubicBezTo>
                <a:cubicBezTo>
                  <a:pt x="76823" y="1045029"/>
                  <a:pt x="62112" y="1009615"/>
                  <a:pt x="51215" y="974199"/>
                </a:cubicBezTo>
                <a:cubicBezTo>
                  <a:pt x="40319" y="938785"/>
                  <a:pt x="32146" y="903915"/>
                  <a:pt x="26697" y="872314"/>
                </a:cubicBezTo>
                <a:cubicBezTo>
                  <a:pt x="25608" y="864141"/>
                  <a:pt x="24518" y="856513"/>
                  <a:pt x="23428" y="848886"/>
                </a:cubicBezTo>
                <a:cubicBezTo>
                  <a:pt x="22338" y="841258"/>
                  <a:pt x="21249" y="834175"/>
                  <a:pt x="20704" y="827092"/>
                </a:cubicBezTo>
                <a:cubicBezTo>
                  <a:pt x="20159" y="820009"/>
                  <a:pt x="19615" y="813471"/>
                  <a:pt x="18525" y="806933"/>
                </a:cubicBezTo>
                <a:cubicBezTo>
                  <a:pt x="17980" y="803664"/>
                  <a:pt x="17980" y="800395"/>
                  <a:pt x="17435" y="797670"/>
                </a:cubicBezTo>
                <a:cubicBezTo>
                  <a:pt x="17435" y="794401"/>
                  <a:pt x="16890" y="791677"/>
                  <a:pt x="16890" y="788953"/>
                </a:cubicBezTo>
                <a:cubicBezTo>
                  <a:pt x="16346" y="777511"/>
                  <a:pt x="15256" y="767704"/>
                  <a:pt x="14711" y="758987"/>
                </a:cubicBezTo>
                <a:cubicBezTo>
                  <a:pt x="14166" y="750814"/>
                  <a:pt x="13621" y="744276"/>
                  <a:pt x="13076" y="739372"/>
                </a:cubicBezTo>
                <a:cubicBezTo>
                  <a:pt x="12531" y="734469"/>
                  <a:pt x="11714" y="731745"/>
                  <a:pt x="10625" y="731336"/>
                </a:cubicBezTo>
                <a:close/>
                <a:moveTo>
                  <a:pt x="114485" y="356118"/>
                </a:moveTo>
                <a:lnTo>
                  <a:pt x="112874" y="356335"/>
                </a:lnTo>
                <a:lnTo>
                  <a:pt x="87924" y="398276"/>
                </a:lnTo>
                <a:cubicBezTo>
                  <a:pt x="66539" y="438338"/>
                  <a:pt x="48695" y="480751"/>
                  <a:pt x="34938" y="525037"/>
                </a:cubicBezTo>
                <a:lnTo>
                  <a:pt x="19729" y="583925"/>
                </a:lnTo>
                <a:lnTo>
                  <a:pt x="20636" y="581436"/>
                </a:lnTo>
                <a:cubicBezTo>
                  <a:pt x="21657" y="578916"/>
                  <a:pt x="22611" y="576465"/>
                  <a:pt x="23973" y="571561"/>
                </a:cubicBezTo>
                <a:cubicBezTo>
                  <a:pt x="33235" y="535601"/>
                  <a:pt x="46312" y="500731"/>
                  <a:pt x="59933" y="468041"/>
                </a:cubicBezTo>
                <a:cubicBezTo>
                  <a:pt x="73554" y="435350"/>
                  <a:pt x="89354" y="404839"/>
                  <a:pt x="104065" y="375962"/>
                </a:cubicBezTo>
                <a:cubicBezTo>
                  <a:pt x="103247" y="375553"/>
                  <a:pt x="112850" y="360434"/>
                  <a:pt x="114485" y="356118"/>
                </a:cubicBezTo>
                <a:close/>
                <a:moveTo>
                  <a:pt x="139211" y="316926"/>
                </a:moveTo>
                <a:lnTo>
                  <a:pt x="122590" y="340003"/>
                </a:lnTo>
                <a:lnTo>
                  <a:pt x="114226" y="354063"/>
                </a:lnTo>
                <a:lnTo>
                  <a:pt x="119320" y="345996"/>
                </a:lnTo>
                <a:cubicBezTo>
                  <a:pt x="121500" y="342727"/>
                  <a:pt x="124224" y="339458"/>
                  <a:pt x="126404" y="335643"/>
                </a:cubicBezTo>
                <a:close/>
                <a:moveTo>
                  <a:pt x="1148315" y="200910"/>
                </a:moveTo>
                <a:lnTo>
                  <a:pt x="1148572" y="201103"/>
                </a:lnTo>
                <a:lnTo>
                  <a:pt x="1152887" y="203791"/>
                </a:lnTo>
                <a:close/>
                <a:moveTo>
                  <a:pt x="288543" y="197530"/>
                </a:moveTo>
                <a:lnTo>
                  <a:pt x="288222" y="197798"/>
                </a:lnTo>
                <a:cubicBezTo>
                  <a:pt x="277325" y="207060"/>
                  <a:pt x="268607" y="216323"/>
                  <a:pt x="261524" y="223951"/>
                </a:cubicBezTo>
                <a:cubicBezTo>
                  <a:pt x="253896" y="230489"/>
                  <a:pt x="245724" y="237027"/>
                  <a:pt x="238096" y="244110"/>
                </a:cubicBezTo>
                <a:lnTo>
                  <a:pt x="252630" y="230144"/>
                </a:lnTo>
                <a:lnTo>
                  <a:pt x="283703" y="201363"/>
                </a:lnTo>
                <a:close/>
                <a:moveTo>
                  <a:pt x="315027" y="176550"/>
                </a:moveTo>
                <a:lnTo>
                  <a:pt x="288543" y="197530"/>
                </a:lnTo>
                <a:lnTo>
                  <a:pt x="305112" y="183633"/>
                </a:lnTo>
                <a:close/>
                <a:moveTo>
                  <a:pt x="277029" y="170127"/>
                </a:moveTo>
                <a:lnTo>
                  <a:pt x="253837" y="188758"/>
                </a:lnTo>
                <a:lnTo>
                  <a:pt x="239477" y="203859"/>
                </a:lnTo>
                <a:lnTo>
                  <a:pt x="233737" y="209240"/>
                </a:lnTo>
                <a:cubicBezTo>
                  <a:pt x="231014" y="211964"/>
                  <a:pt x="227744" y="215233"/>
                  <a:pt x="225020" y="217957"/>
                </a:cubicBezTo>
                <a:cubicBezTo>
                  <a:pt x="219027" y="223951"/>
                  <a:pt x="213033" y="229944"/>
                  <a:pt x="207040" y="235937"/>
                </a:cubicBezTo>
                <a:lnTo>
                  <a:pt x="180050" y="266355"/>
                </a:lnTo>
                <a:lnTo>
                  <a:pt x="161844" y="285501"/>
                </a:lnTo>
                <a:lnTo>
                  <a:pt x="141310" y="314010"/>
                </a:lnTo>
                <a:lnTo>
                  <a:pt x="172715" y="274621"/>
                </a:lnTo>
                <a:lnTo>
                  <a:pt x="180050" y="266355"/>
                </a:lnTo>
                <a:lnTo>
                  <a:pt x="239477" y="203859"/>
                </a:lnTo>
                <a:lnTo>
                  <a:pt x="242455" y="201068"/>
                </a:lnTo>
                <a:cubicBezTo>
                  <a:pt x="247359" y="196164"/>
                  <a:pt x="252807" y="191805"/>
                  <a:pt x="257711" y="186902"/>
                </a:cubicBezTo>
                <a:lnTo>
                  <a:pt x="273511" y="173280"/>
                </a:lnTo>
                <a:close/>
                <a:moveTo>
                  <a:pt x="1151774" y="138606"/>
                </a:moveTo>
                <a:cubicBezTo>
                  <a:pt x="1151754" y="138253"/>
                  <a:pt x="1152594" y="138317"/>
                  <a:pt x="1154573" y="138955"/>
                </a:cubicBezTo>
                <a:cubicBezTo>
                  <a:pt x="1157212" y="139806"/>
                  <a:pt x="1161877" y="141679"/>
                  <a:pt x="1169232" y="144948"/>
                </a:cubicBezTo>
                <a:cubicBezTo>
                  <a:pt x="1196475" y="163473"/>
                  <a:pt x="1181219" y="156935"/>
                  <a:pt x="1167598" y="148763"/>
                </a:cubicBezTo>
                <a:cubicBezTo>
                  <a:pt x="1159629" y="144472"/>
                  <a:pt x="1151833" y="139664"/>
                  <a:pt x="1151774" y="138606"/>
                </a:cubicBezTo>
                <a:close/>
                <a:moveTo>
                  <a:pt x="988783" y="109779"/>
                </a:moveTo>
                <a:lnTo>
                  <a:pt x="1006869" y="117162"/>
                </a:lnTo>
                <a:lnTo>
                  <a:pt x="1034657" y="129693"/>
                </a:lnTo>
                <a:lnTo>
                  <a:pt x="1061353" y="143314"/>
                </a:lnTo>
                <a:cubicBezTo>
                  <a:pt x="1053181" y="138955"/>
                  <a:pt x="1045008" y="134597"/>
                  <a:pt x="1036835" y="129693"/>
                </a:cubicBezTo>
                <a:lnTo>
                  <a:pt x="1027353" y="125158"/>
                </a:lnTo>
                <a:lnTo>
                  <a:pt x="1006084" y="116094"/>
                </a:lnTo>
                <a:lnTo>
                  <a:pt x="995972" y="112258"/>
                </a:lnTo>
                <a:close/>
                <a:moveTo>
                  <a:pt x="428791" y="107354"/>
                </a:moveTo>
                <a:cubicBezTo>
                  <a:pt x="392832" y="125334"/>
                  <a:pt x="357416" y="146583"/>
                  <a:pt x="324181" y="170011"/>
                </a:cubicBezTo>
                <a:lnTo>
                  <a:pt x="315027" y="176550"/>
                </a:lnTo>
                <a:lnTo>
                  <a:pt x="323024" y="170216"/>
                </a:lnTo>
                <a:cubicBezTo>
                  <a:pt x="355374" y="146855"/>
                  <a:pt x="391197" y="125335"/>
                  <a:pt x="428791" y="107354"/>
                </a:cubicBezTo>
                <a:close/>
                <a:moveTo>
                  <a:pt x="503306" y="102128"/>
                </a:moveTo>
                <a:lnTo>
                  <a:pt x="493083" y="105720"/>
                </a:lnTo>
                <a:lnTo>
                  <a:pt x="490686" y="106747"/>
                </a:lnTo>
                <a:close/>
                <a:moveTo>
                  <a:pt x="378666" y="97003"/>
                </a:moveTo>
                <a:cubicBezTo>
                  <a:pt x="369403" y="102451"/>
                  <a:pt x="360685" y="108989"/>
                  <a:pt x="351423" y="114438"/>
                </a:cubicBezTo>
                <a:cubicBezTo>
                  <a:pt x="342161" y="119341"/>
                  <a:pt x="333988" y="124789"/>
                  <a:pt x="325271" y="130238"/>
                </a:cubicBezTo>
                <a:cubicBezTo>
                  <a:pt x="330719" y="126424"/>
                  <a:pt x="335623" y="122610"/>
                  <a:pt x="341071" y="118251"/>
                </a:cubicBezTo>
                <a:cubicBezTo>
                  <a:pt x="350334" y="112803"/>
                  <a:pt x="368858" y="101906"/>
                  <a:pt x="378666" y="97003"/>
                </a:cubicBezTo>
                <a:close/>
                <a:moveTo>
                  <a:pt x="872355" y="74171"/>
                </a:moveTo>
                <a:lnTo>
                  <a:pt x="952930" y="95912"/>
                </a:lnTo>
                <a:cubicBezTo>
                  <a:pt x="939309" y="91554"/>
                  <a:pt x="925688" y="88285"/>
                  <a:pt x="912067" y="85016"/>
                </a:cubicBezTo>
                <a:cubicBezTo>
                  <a:pt x="905529" y="83381"/>
                  <a:pt x="898446" y="82292"/>
                  <a:pt x="891363" y="80657"/>
                </a:cubicBezTo>
                <a:lnTo>
                  <a:pt x="880157" y="78593"/>
                </a:lnTo>
                <a:lnTo>
                  <a:pt x="940198" y="94031"/>
                </a:lnTo>
                <a:lnTo>
                  <a:pt x="955051" y="99468"/>
                </a:lnTo>
                <a:lnTo>
                  <a:pt x="974073" y="104614"/>
                </a:lnTo>
                <a:lnTo>
                  <a:pt x="952930" y="97003"/>
                </a:lnTo>
                <a:cubicBezTo>
                  <a:pt x="959468" y="99182"/>
                  <a:pt x="966550" y="101361"/>
                  <a:pt x="973088" y="102996"/>
                </a:cubicBezTo>
                <a:lnTo>
                  <a:pt x="976023" y="104026"/>
                </a:lnTo>
                <a:lnTo>
                  <a:pt x="967640" y="100816"/>
                </a:lnTo>
                <a:cubicBezTo>
                  <a:pt x="959468" y="98092"/>
                  <a:pt x="950750" y="94823"/>
                  <a:pt x="942577" y="92099"/>
                </a:cubicBezTo>
                <a:cubicBezTo>
                  <a:pt x="925687" y="87196"/>
                  <a:pt x="908797" y="81747"/>
                  <a:pt x="891362" y="77933"/>
                </a:cubicBezTo>
                <a:close/>
                <a:moveTo>
                  <a:pt x="791155" y="62643"/>
                </a:moveTo>
                <a:lnTo>
                  <a:pt x="866399" y="72992"/>
                </a:lnTo>
                <a:lnTo>
                  <a:pt x="839057" y="67581"/>
                </a:lnTo>
                <a:close/>
                <a:moveTo>
                  <a:pt x="682395" y="62526"/>
                </a:moveTo>
                <a:lnTo>
                  <a:pt x="679419" y="62677"/>
                </a:lnTo>
                <a:lnTo>
                  <a:pt x="663578" y="64456"/>
                </a:lnTo>
                <a:lnTo>
                  <a:pt x="675605" y="63222"/>
                </a:lnTo>
                <a:close/>
                <a:moveTo>
                  <a:pt x="732813" y="59953"/>
                </a:moveTo>
                <a:lnTo>
                  <a:pt x="709860" y="61124"/>
                </a:lnTo>
                <a:lnTo>
                  <a:pt x="770914" y="61509"/>
                </a:lnTo>
                <a:close/>
                <a:moveTo>
                  <a:pt x="999786" y="58864"/>
                </a:moveTo>
                <a:lnTo>
                  <a:pt x="1018456" y="64198"/>
                </a:lnTo>
                <a:lnTo>
                  <a:pt x="1036988" y="70456"/>
                </a:lnTo>
                <a:lnTo>
                  <a:pt x="1055360" y="77388"/>
                </a:lnTo>
                <a:cubicBezTo>
                  <a:pt x="1103306" y="98092"/>
                  <a:pt x="1147983" y="123155"/>
                  <a:pt x="1189936" y="152577"/>
                </a:cubicBezTo>
                <a:cubicBezTo>
                  <a:pt x="1192115" y="154211"/>
                  <a:pt x="1194840" y="156390"/>
                  <a:pt x="1197019" y="158025"/>
                </a:cubicBezTo>
                <a:cubicBezTo>
                  <a:pt x="1185033" y="151487"/>
                  <a:pt x="1175770" y="147673"/>
                  <a:pt x="1168687" y="144404"/>
                </a:cubicBezTo>
                <a:cubicBezTo>
                  <a:pt x="1165418" y="142224"/>
                  <a:pt x="1161059" y="139500"/>
                  <a:pt x="1156156" y="136231"/>
                </a:cubicBezTo>
                <a:cubicBezTo>
                  <a:pt x="1151252" y="132962"/>
                  <a:pt x="1145259" y="129693"/>
                  <a:pt x="1138721" y="125879"/>
                </a:cubicBezTo>
                <a:cubicBezTo>
                  <a:pt x="1125644" y="117707"/>
                  <a:pt x="1107665" y="108989"/>
                  <a:pt x="1085871" y="98637"/>
                </a:cubicBezTo>
                <a:cubicBezTo>
                  <a:pt x="1071705" y="91554"/>
                  <a:pt x="1058084" y="84471"/>
                  <a:pt x="1042828" y="77388"/>
                </a:cubicBezTo>
                <a:cubicBezTo>
                  <a:pt x="1035746" y="74119"/>
                  <a:pt x="1028662" y="70850"/>
                  <a:pt x="1021580" y="67581"/>
                </a:cubicBezTo>
                <a:close/>
                <a:moveTo>
                  <a:pt x="486000" y="56139"/>
                </a:moveTo>
                <a:cubicBezTo>
                  <a:pt x="444047" y="73029"/>
                  <a:pt x="404818" y="92099"/>
                  <a:pt x="360686" y="117162"/>
                </a:cubicBezTo>
                <a:cubicBezTo>
                  <a:pt x="400459" y="93189"/>
                  <a:pt x="442412" y="72484"/>
                  <a:pt x="486000" y="56139"/>
                </a:cubicBezTo>
                <a:close/>
                <a:moveTo>
                  <a:pt x="654039" y="38416"/>
                </a:moveTo>
                <a:lnTo>
                  <a:pt x="630247" y="40815"/>
                </a:lnTo>
                <a:cubicBezTo>
                  <a:pt x="619350" y="42246"/>
                  <a:pt x="608045" y="44152"/>
                  <a:pt x="596058" y="46877"/>
                </a:cubicBezTo>
                <a:lnTo>
                  <a:pt x="569204" y="53920"/>
                </a:lnTo>
                <a:lnTo>
                  <a:pt x="613697" y="44425"/>
                </a:lnTo>
                <a:close/>
                <a:moveTo>
                  <a:pt x="688681" y="35980"/>
                </a:moveTo>
                <a:lnTo>
                  <a:pt x="667175" y="37004"/>
                </a:lnTo>
                <a:lnTo>
                  <a:pt x="671246" y="36525"/>
                </a:lnTo>
                <a:cubicBezTo>
                  <a:pt x="669611" y="36525"/>
                  <a:pt x="667432" y="37069"/>
                  <a:pt x="665798" y="37069"/>
                </a:cubicBezTo>
                <a:lnTo>
                  <a:pt x="667175" y="37004"/>
                </a:lnTo>
                <a:lnTo>
                  <a:pt x="666613" y="37070"/>
                </a:lnTo>
                <a:lnTo>
                  <a:pt x="666887" y="37070"/>
                </a:lnTo>
                <a:cubicBezTo>
                  <a:pt x="632562" y="41973"/>
                  <a:pt x="593334" y="49601"/>
                  <a:pt x="551926" y="61043"/>
                </a:cubicBezTo>
                <a:cubicBezTo>
                  <a:pt x="511607" y="72484"/>
                  <a:pt x="469109" y="87740"/>
                  <a:pt x="428791" y="107354"/>
                </a:cubicBezTo>
                <a:cubicBezTo>
                  <a:pt x="450857" y="96185"/>
                  <a:pt x="473332" y="86242"/>
                  <a:pt x="495943" y="77525"/>
                </a:cubicBezTo>
                <a:lnTo>
                  <a:pt x="561041" y="55999"/>
                </a:lnTo>
                <a:lnTo>
                  <a:pt x="550836" y="58319"/>
                </a:lnTo>
                <a:lnTo>
                  <a:pt x="540484" y="61588"/>
                </a:lnTo>
                <a:cubicBezTo>
                  <a:pt x="532856" y="63767"/>
                  <a:pt x="524683" y="66491"/>
                  <a:pt x="517056" y="68670"/>
                </a:cubicBezTo>
                <a:lnTo>
                  <a:pt x="493628" y="76843"/>
                </a:lnTo>
                <a:cubicBezTo>
                  <a:pt x="489813" y="78477"/>
                  <a:pt x="486000" y="79567"/>
                  <a:pt x="482186" y="81202"/>
                </a:cubicBezTo>
                <a:lnTo>
                  <a:pt x="470744" y="86105"/>
                </a:lnTo>
                <a:cubicBezTo>
                  <a:pt x="440233" y="98092"/>
                  <a:pt x="410812" y="113347"/>
                  <a:pt x="383024" y="129148"/>
                </a:cubicBezTo>
                <a:cubicBezTo>
                  <a:pt x="375942" y="133507"/>
                  <a:pt x="369404" y="137321"/>
                  <a:pt x="362320" y="141679"/>
                </a:cubicBezTo>
                <a:cubicBezTo>
                  <a:pt x="355238" y="146038"/>
                  <a:pt x="349244" y="150397"/>
                  <a:pt x="342161" y="154756"/>
                </a:cubicBezTo>
                <a:cubicBezTo>
                  <a:pt x="329085" y="163473"/>
                  <a:pt x="316554" y="173280"/>
                  <a:pt x="304022" y="182543"/>
                </a:cubicBezTo>
                <a:lnTo>
                  <a:pt x="283703" y="201363"/>
                </a:lnTo>
                <a:lnTo>
                  <a:pt x="277316" y="206422"/>
                </a:lnTo>
                <a:lnTo>
                  <a:pt x="252630" y="230144"/>
                </a:lnTo>
                <a:lnTo>
                  <a:pt x="237552" y="244110"/>
                </a:lnTo>
                <a:cubicBezTo>
                  <a:pt x="231014" y="250648"/>
                  <a:pt x="225020" y="257186"/>
                  <a:pt x="219572" y="263724"/>
                </a:cubicBezTo>
                <a:cubicBezTo>
                  <a:pt x="214123" y="270262"/>
                  <a:pt x="208130" y="276800"/>
                  <a:pt x="202682" y="283339"/>
                </a:cubicBezTo>
                <a:cubicBezTo>
                  <a:pt x="192329" y="296960"/>
                  <a:pt x="181978" y="310036"/>
                  <a:pt x="172715" y="323657"/>
                </a:cubicBezTo>
                <a:cubicBezTo>
                  <a:pt x="162908" y="337278"/>
                  <a:pt x="154736" y="351444"/>
                  <a:pt x="145473" y="365610"/>
                </a:cubicBezTo>
                <a:cubicBezTo>
                  <a:pt x="137301" y="380321"/>
                  <a:pt x="128583" y="395032"/>
                  <a:pt x="120410" y="410832"/>
                </a:cubicBezTo>
                <a:cubicBezTo>
                  <a:pt x="123135" y="406473"/>
                  <a:pt x="125859" y="401570"/>
                  <a:pt x="129128" y="396121"/>
                </a:cubicBezTo>
                <a:cubicBezTo>
                  <a:pt x="132397" y="391217"/>
                  <a:pt x="135666" y="385769"/>
                  <a:pt x="139480" y="380321"/>
                </a:cubicBezTo>
                <a:cubicBezTo>
                  <a:pt x="142749" y="374872"/>
                  <a:pt x="146563" y="369969"/>
                  <a:pt x="149832" y="364520"/>
                </a:cubicBezTo>
                <a:cubicBezTo>
                  <a:pt x="154736" y="361251"/>
                  <a:pt x="158005" y="356347"/>
                  <a:pt x="160729" y="351989"/>
                </a:cubicBezTo>
                <a:cubicBezTo>
                  <a:pt x="169446" y="337823"/>
                  <a:pt x="179253" y="324747"/>
                  <a:pt x="189060" y="310581"/>
                </a:cubicBezTo>
                <a:cubicBezTo>
                  <a:pt x="199413" y="297504"/>
                  <a:pt x="209764" y="283884"/>
                  <a:pt x="221206" y="271352"/>
                </a:cubicBezTo>
                <a:cubicBezTo>
                  <a:pt x="232103" y="258276"/>
                  <a:pt x="244634" y="246289"/>
                  <a:pt x="256621" y="234303"/>
                </a:cubicBezTo>
                <a:cubicBezTo>
                  <a:pt x="269152" y="222861"/>
                  <a:pt x="281684" y="210875"/>
                  <a:pt x="295305" y="199978"/>
                </a:cubicBezTo>
                <a:cubicBezTo>
                  <a:pt x="301843" y="194529"/>
                  <a:pt x="308381" y="189081"/>
                  <a:pt x="315464" y="183633"/>
                </a:cubicBezTo>
                <a:cubicBezTo>
                  <a:pt x="322547" y="178729"/>
                  <a:pt x="329085" y="173280"/>
                  <a:pt x="336168" y="168377"/>
                </a:cubicBezTo>
                <a:cubicBezTo>
                  <a:pt x="343251" y="163473"/>
                  <a:pt x="350334" y="158570"/>
                  <a:pt x="357417" y="153666"/>
                </a:cubicBezTo>
                <a:cubicBezTo>
                  <a:pt x="364500" y="148763"/>
                  <a:pt x="372127" y="144404"/>
                  <a:pt x="379211" y="140045"/>
                </a:cubicBezTo>
                <a:lnTo>
                  <a:pt x="390108" y="133507"/>
                </a:lnTo>
                <a:cubicBezTo>
                  <a:pt x="393921" y="131328"/>
                  <a:pt x="397735" y="129148"/>
                  <a:pt x="401549" y="127513"/>
                </a:cubicBezTo>
                <a:cubicBezTo>
                  <a:pt x="409177" y="123700"/>
                  <a:pt x="416260" y="119341"/>
                  <a:pt x="423888" y="115527"/>
                </a:cubicBezTo>
                <a:cubicBezTo>
                  <a:pt x="439143" y="107899"/>
                  <a:pt x="454399" y="100271"/>
                  <a:pt x="469655" y="94278"/>
                </a:cubicBezTo>
                <a:cubicBezTo>
                  <a:pt x="517056" y="73574"/>
                  <a:pt x="569906" y="59953"/>
                  <a:pt x="622211" y="51780"/>
                </a:cubicBezTo>
                <a:cubicBezTo>
                  <a:pt x="674515" y="43608"/>
                  <a:pt x="726275" y="41428"/>
                  <a:pt x="773132" y="40338"/>
                </a:cubicBezTo>
                <a:lnTo>
                  <a:pt x="773132" y="37069"/>
                </a:lnTo>
                <a:cubicBezTo>
                  <a:pt x="769862" y="37069"/>
                  <a:pt x="766049" y="37615"/>
                  <a:pt x="762780" y="37615"/>
                </a:cubicBezTo>
                <a:cubicBezTo>
                  <a:pt x="753517" y="37069"/>
                  <a:pt x="744800" y="36525"/>
                  <a:pt x="736627" y="36525"/>
                </a:cubicBezTo>
                <a:cubicBezTo>
                  <a:pt x="728454" y="35980"/>
                  <a:pt x="720282" y="35980"/>
                  <a:pt x="712109" y="35980"/>
                </a:cubicBezTo>
                <a:cubicBezTo>
                  <a:pt x="703937" y="35980"/>
                  <a:pt x="696309" y="35435"/>
                  <a:pt x="688681" y="35980"/>
                </a:cubicBezTo>
                <a:close/>
                <a:moveTo>
                  <a:pt x="713812" y="906"/>
                </a:moveTo>
                <a:cubicBezTo>
                  <a:pt x="743847" y="-525"/>
                  <a:pt x="774221" y="-252"/>
                  <a:pt x="804732" y="1655"/>
                </a:cubicBezTo>
                <a:cubicBezTo>
                  <a:pt x="865755" y="6014"/>
                  <a:pt x="927322" y="18000"/>
                  <a:pt x="987799" y="37615"/>
                </a:cubicBezTo>
                <a:cubicBezTo>
                  <a:pt x="1048277" y="57229"/>
                  <a:pt x="1113658" y="91009"/>
                  <a:pt x="1166509" y="127513"/>
                </a:cubicBezTo>
                <a:cubicBezTo>
                  <a:pt x="1086961" y="76843"/>
                  <a:pt x="995972" y="39249"/>
                  <a:pt x="900080" y="20724"/>
                </a:cubicBezTo>
                <a:lnTo>
                  <a:pt x="863778" y="15932"/>
                </a:lnTo>
                <a:lnTo>
                  <a:pt x="823700" y="10040"/>
                </a:lnTo>
                <a:lnTo>
                  <a:pt x="816853" y="9738"/>
                </a:lnTo>
                <a:lnTo>
                  <a:pt x="763869" y="2745"/>
                </a:lnTo>
                <a:cubicBezTo>
                  <a:pt x="720282" y="1110"/>
                  <a:pt x="678874" y="5469"/>
                  <a:pt x="642369" y="12552"/>
                </a:cubicBezTo>
                <a:cubicBezTo>
                  <a:pt x="633652" y="14186"/>
                  <a:pt x="625480" y="15821"/>
                  <a:pt x="616762" y="17455"/>
                </a:cubicBezTo>
                <a:cubicBezTo>
                  <a:pt x="608589" y="19634"/>
                  <a:pt x="599872" y="21269"/>
                  <a:pt x="591699" y="23449"/>
                </a:cubicBezTo>
                <a:cubicBezTo>
                  <a:pt x="642642" y="12552"/>
                  <a:pt x="694538" y="6967"/>
                  <a:pt x="746298" y="6627"/>
                </a:cubicBezTo>
                <a:lnTo>
                  <a:pt x="816853" y="9738"/>
                </a:lnTo>
                <a:lnTo>
                  <a:pt x="863778" y="15932"/>
                </a:lnTo>
                <a:lnTo>
                  <a:pt x="900080" y="21269"/>
                </a:lnTo>
                <a:cubicBezTo>
                  <a:pt x="954564" y="33800"/>
                  <a:pt x="1008504" y="53415"/>
                  <a:pt x="1059174" y="77933"/>
                </a:cubicBezTo>
                <a:cubicBezTo>
                  <a:pt x="1058085" y="77388"/>
                  <a:pt x="1056995" y="77388"/>
                  <a:pt x="1055905" y="76843"/>
                </a:cubicBezTo>
                <a:lnTo>
                  <a:pt x="1036988" y="70456"/>
                </a:lnTo>
                <a:lnTo>
                  <a:pt x="1026483" y="66492"/>
                </a:lnTo>
                <a:lnTo>
                  <a:pt x="1018456" y="64198"/>
                </a:lnTo>
                <a:lnTo>
                  <a:pt x="994469" y="56099"/>
                </a:lnTo>
                <a:lnTo>
                  <a:pt x="1000331" y="57773"/>
                </a:lnTo>
                <a:cubicBezTo>
                  <a:pt x="977448" y="49056"/>
                  <a:pt x="953475" y="40884"/>
                  <a:pt x="930046" y="34345"/>
                </a:cubicBezTo>
                <a:cubicBezTo>
                  <a:pt x="889728" y="22903"/>
                  <a:pt x="849410" y="15821"/>
                  <a:pt x="810181" y="12007"/>
                </a:cubicBezTo>
                <a:cubicBezTo>
                  <a:pt x="770952" y="8738"/>
                  <a:pt x="733903" y="8738"/>
                  <a:pt x="699578" y="12007"/>
                </a:cubicBezTo>
                <a:cubicBezTo>
                  <a:pt x="690861" y="12552"/>
                  <a:pt x="682688" y="14186"/>
                  <a:pt x="674515" y="15276"/>
                </a:cubicBezTo>
                <a:cubicBezTo>
                  <a:pt x="657625" y="17455"/>
                  <a:pt x="640735" y="20724"/>
                  <a:pt x="623845" y="23449"/>
                </a:cubicBezTo>
                <a:cubicBezTo>
                  <a:pt x="686502" y="13096"/>
                  <a:pt x="750793" y="10372"/>
                  <a:pt x="813995" y="15276"/>
                </a:cubicBezTo>
                <a:cubicBezTo>
                  <a:pt x="853224" y="18545"/>
                  <a:pt x="891907" y="25083"/>
                  <a:pt x="930046" y="34345"/>
                </a:cubicBezTo>
                <a:lnTo>
                  <a:pt x="994469" y="56099"/>
                </a:lnTo>
                <a:lnTo>
                  <a:pt x="992703" y="55594"/>
                </a:lnTo>
                <a:cubicBezTo>
                  <a:pt x="987799" y="53960"/>
                  <a:pt x="979627" y="52325"/>
                  <a:pt x="971454" y="51235"/>
                </a:cubicBezTo>
                <a:cubicBezTo>
                  <a:pt x="963282" y="50146"/>
                  <a:pt x="954564" y="48511"/>
                  <a:pt x="947482" y="48511"/>
                </a:cubicBezTo>
                <a:cubicBezTo>
                  <a:pt x="933315" y="48511"/>
                  <a:pt x="925688" y="50146"/>
                  <a:pt x="940398" y="56139"/>
                </a:cubicBezTo>
                <a:cubicBezTo>
                  <a:pt x="979627" y="67581"/>
                  <a:pt x="1021580" y="83381"/>
                  <a:pt x="1061353" y="102996"/>
                </a:cubicBezTo>
                <a:cubicBezTo>
                  <a:pt x="1101127" y="122610"/>
                  <a:pt x="1138721" y="145494"/>
                  <a:pt x="1170322" y="167832"/>
                </a:cubicBezTo>
                <a:cubicBezTo>
                  <a:pt x="1185578" y="179274"/>
                  <a:pt x="1200289" y="190171"/>
                  <a:pt x="1212820" y="201068"/>
                </a:cubicBezTo>
                <a:cubicBezTo>
                  <a:pt x="1218813" y="206516"/>
                  <a:pt x="1224806" y="210875"/>
                  <a:pt x="1230255" y="215778"/>
                </a:cubicBezTo>
                <a:cubicBezTo>
                  <a:pt x="1235703" y="220682"/>
                  <a:pt x="1240607" y="225041"/>
                  <a:pt x="1244966" y="229399"/>
                </a:cubicBezTo>
                <a:cubicBezTo>
                  <a:pt x="1253683" y="237572"/>
                  <a:pt x="1260221" y="244655"/>
                  <a:pt x="1265125" y="249014"/>
                </a:cubicBezTo>
                <a:cubicBezTo>
                  <a:pt x="1267304" y="251193"/>
                  <a:pt x="1268939" y="253372"/>
                  <a:pt x="1270573" y="254462"/>
                </a:cubicBezTo>
                <a:cubicBezTo>
                  <a:pt x="1271663" y="255552"/>
                  <a:pt x="1272208" y="256641"/>
                  <a:pt x="1272208" y="256641"/>
                </a:cubicBezTo>
                <a:cubicBezTo>
                  <a:pt x="1272753" y="257731"/>
                  <a:pt x="1270029" y="256096"/>
                  <a:pt x="1265125" y="251738"/>
                </a:cubicBezTo>
                <a:cubicBezTo>
                  <a:pt x="1260221" y="247379"/>
                  <a:pt x="1253138" y="240296"/>
                  <a:pt x="1243876" y="232668"/>
                </a:cubicBezTo>
                <a:cubicBezTo>
                  <a:pt x="1239517" y="228854"/>
                  <a:pt x="1234069" y="224495"/>
                  <a:pt x="1228621" y="219592"/>
                </a:cubicBezTo>
                <a:cubicBezTo>
                  <a:pt x="1223172" y="214688"/>
                  <a:pt x="1217179" y="210330"/>
                  <a:pt x="1211185" y="205426"/>
                </a:cubicBezTo>
                <a:cubicBezTo>
                  <a:pt x="1199199" y="195619"/>
                  <a:pt x="1185578" y="185812"/>
                  <a:pt x="1171957" y="176005"/>
                </a:cubicBezTo>
                <a:cubicBezTo>
                  <a:pt x="1144715" y="156935"/>
                  <a:pt x="1116383" y="139500"/>
                  <a:pt x="1094589" y="128058"/>
                </a:cubicBezTo>
                <a:cubicBezTo>
                  <a:pt x="1089141" y="125334"/>
                  <a:pt x="1084237" y="122610"/>
                  <a:pt x="1079878" y="120431"/>
                </a:cubicBezTo>
                <a:cubicBezTo>
                  <a:pt x="1075519" y="118251"/>
                  <a:pt x="1071705" y="116616"/>
                  <a:pt x="1068981" y="114982"/>
                </a:cubicBezTo>
                <a:cubicBezTo>
                  <a:pt x="1062988" y="112258"/>
                  <a:pt x="1060264" y="111168"/>
                  <a:pt x="1061353" y="111713"/>
                </a:cubicBezTo>
                <a:cubicBezTo>
                  <a:pt x="1067892" y="115527"/>
                  <a:pt x="1074974" y="118796"/>
                  <a:pt x="1081512" y="123155"/>
                </a:cubicBezTo>
                <a:cubicBezTo>
                  <a:pt x="1088051" y="126969"/>
                  <a:pt x="1094589" y="131328"/>
                  <a:pt x="1101127" y="135141"/>
                </a:cubicBezTo>
                <a:cubicBezTo>
                  <a:pt x="1088051" y="128603"/>
                  <a:pt x="1074974" y="122065"/>
                  <a:pt x="1062988" y="117162"/>
                </a:cubicBezTo>
                <a:cubicBezTo>
                  <a:pt x="1055905" y="113893"/>
                  <a:pt x="1048277" y="110078"/>
                  <a:pt x="1040649" y="106265"/>
                </a:cubicBezTo>
                <a:cubicBezTo>
                  <a:pt x="1033022" y="102996"/>
                  <a:pt x="1024849" y="99182"/>
                  <a:pt x="1017221" y="95912"/>
                </a:cubicBezTo>
                <a:cubicBezTo>
                  <a:pt x="1009593" y="92643"/>
                  <a:pt x="1001966" y="89919"/>
                  <a:pt x="994883" y="87195"/>
                </a:cubicBezTo>
                <a:cubicBezTo>
                  <a:pt x="987799" y="85016"/>
                  <a:pt x="981807" y="82292"/>
                  <a:pt x="976903" y="81202"/>
                </a:cubicBezTo>
                <a:cubicBezTo>
                  <a:pt x="941488" y="71939"/>
                  <a:pt x="903894" y="62677"/>
                  <a:pt x="864665" y="56139"/>
                </a:cubicBezTo>
                <a:cubicBezTo>
                  <a:pt x="859762" y="55594"/>
                  <a:pt x="854858" y="54504"/>
                  <a:pt x="849955" y="53960"/>
                </a:cubicBezTo>
                <a:cubicBezTo>
                  <a:pt x="845051" y="52870"/>
                  <a:pt x="840147" y="52325"/>
                  <a:pt x="834699" y="51780"/>
                </a:cubicBezTo>
                <a:cubicBezTo>
                  <a:pt x="824892" y="50691"/>
                  <a:pt x="814539" y="49601"/>
                  <a:pt x="804188" y="48511"/>
                </a:cubicBezTo>
                <a:cubicBezTo>
                  <a:pt x="793835" y="47966"/>
                  <a:pt x="784029" y="47422"/>
                  <a:pt x="773677" y="46877"/>
                </a:cubicBezTo>
                <a:cubicBezTo>
                  <a:pt x="763325" y="46332"/>
                  <a:pt x="752973" y="46877"/>
                  <a:pt x="743165" y="47422"/>
                </a:cubicBezTo>
                <a:cubicBezTo>
                  <a:pt x="739896" y="47422"/>
                  <a:pt x="736627" y="47422"/>
                  <a:pt x="733358" y="47966"/>
                </a:cubicBezTo>
                <a:cubicBezTo>
                  <a:pt x="730089" y="48511"/>
                  <a:pt x="726820" y="48511"/>
                  <a:pt x="723551" y="49056"/>
                </a:cubicBezTo>
                <a:cubicBezTo>
                  <a:pt x="717013" y="49601"/>
                  <a:pt x="709930" y="50146"/>
                  <a:pt x="703392" y="50691"/>
                </a:cubicBezTo>
                <a:cubicBezTo>
                  <a:pt x="696309" y="51235"/>
                  <a:pt x="689226" y="52325"/>
                  <a:pt x="682143" y="53415"/>
                </a:cubicBezTo>
                <a:cubicBezTo>
                  <a:pt x="675060" y="54504"/>
                  <a:pt x="667977" y="55594"/>
                  <a:pt x="660894" y="56684"/>
                </a:cubicBezTo>
                <a:cubicBezTo>
                  <a:pt x="632018" y="62132"/>
                  <a:pt x="602051" y="68670"/>
                  <a:pt x="573175" y="77933"/>
                </a:cubicBezTo>
                <a:cubicBezTo>
                  <a:pt x="573175" y="79023"/>
                  <a:pt x="566091" y="80657"/>
                  <a:pt x="560098" y="82836"/>
                </a:cubicBezTo>
                <a:cubicBezTo>
                  <a:pt x="554105" y="84471"/>
                  <a:pt x="549202" y="86650"/>
                  <a:pt x="554650" y="86105"/>
                </a:cubicBezTo>
                <a:lnTo>
                  <a:pt x="545598" y="88845"/>
                </a:lnTo>
                <a:lnTo>
                  <a:pt x="592263" y="76846"/>
                </a:lnTo>
                <a:lnTo>
                  <a:pt x="600190" y="75636"/>
                </a:lnTo>
                <a:lnTo>
                  <a:pt x="612948" y="72484"/>
                </a:lnTo>
                <a:lnTo>
                  <a:pt x="652838" y="65661"/>
                </a:lnTo>
                <a:lnTo>
                  <a:pt x="626024" y="68671"/>
                </a:lnTo>
                <a:cubicBezTo>
                  <a:pt x="608044" y="71940"/>
                  <a:pt x="590065" y="74664"/>
                  <a:pt x="572630" y="79023"/>
                </a:cubicBezTo>
                <a:cubicBezTo>
                  <a:pt x="669611" y="50691"/>
                  <a:pt x="773676" y="46877"/>
                  <a:pt x="875562" y="61043"/>
                </a:cubicBezTo>
                <a:cubicBezTo>
                  <a:pt x="926777" y="68671"/>
                  <a:pt x="983985" y="86106"/>
                  <a:pt x="1035746" y="109534"/>
                </a:cubicBezTo>
                <a:cubicBezTo>
                  <a:pt x="1088051" y="132417"/>
                  <a:pt x="1134362" y="161294"/>
                  <a:pt x="1169232" y="184178"/>
                </a:cubicBezTo>
                <a:cubicBezTo>
                  <a:pt x="1170321" y="185267"/>
                  <a:pt x="1171956" y="185812"/>
                  <a:pt x="1173046" y="186902"/>
                </a:cubicBezTo>
                <a:cubicBezTo>
                  <a:pt x="1249869" y="246834"/>
                  <a:pt x="1315795" y="320933"/>
                  <a:pt x="1364285" y="405928"/>
                </a:cubicBezTo>
                <a:cubicBezTo>
                  <a:pt x="1413321" y="490379"/>
                  <a:pt x="1444378" y="585727"/>
                  <a:pt x="1452550" y="683254"/>
                </a:cubicBezTo>
                <a:cubicBezTo>
                  <a:pt x="1450371" y="690337"/>
                  <a:pt x="1447102" y="689792"/>
                  <a:pt x="1443288" y="684888"/>
                </a:cubicBezTo>
                <a:cubicBezTo>
                  <a:pt x="1433481" y="596624"/>
                  <a:pt x="1405693" y="506725"/>
                  <a:pt x="1362651" y="426633"/>
                </a:cubicBezTo>
                <a:lnTo>
                  <a:pt x="1334038" y="384181"/>
                </a:lnTo>
                <a:lnTo>
                  <a:pt x="1332141" y="380866"/>
                </a:lnTo>
                <a:lnTo>
                  <a:pt x="1330235" y="378539"/>
                </a:lnTo>
                <a:lnTo>
                  <a:pt x="1287599" y="315280"/>
                </a:lnTo>
                <a:lnTo>
                  <a:pt x="1239066" y="267222"/>
                </a:lnTo>
                <a:lnTo>
                  <a:pt x="1233524" y="260455"/>
                </a:lnTo>
                <a:lnTo>
                  <a:pt x="1223161" y="251472"/>
                </a:lnTo>
                <a:lnTo>
                  <a:pt x="1197019" y="225586"/>
                </a:lnTo>
                <a:cubicBezTo>
                  <a:pt x="1183398" y="214689"/>
                  <a:pt x="1169232" y="204882"/>
                  <a:pt x="1155611" y="195075"/>
                </a:cubicBezTo>
                <a:lnTo>
                  <a:pt x="1130766" y="179547"/>
                </a:lnTo>
                <a:lnTo>
                  <a:pt x="1175226" y="209921"/>
                </a:lnTo>
                <a:lnTo>
                  <a:pt x="1223161" y="251472"/>
                </a:lnTo>
                <a:lnTo>
                  <a:pt x="1239066" y="267222"/>
                </a:lnTo>
                <a:lnTo>
                  <a:pt x="1330235" y="378539"/>
                </a:lnTo>
                <a:lnTo>
                  <a:pt x="1334038" y="384181"/>
                </a:lnTo>
                <a:lnTo>
                  <a:pt x="1371012" y="448792"/>
                </a:lnTo>
                <a:cubicBezTo>
                  <a:pt x="1405797" y="519051"/>
                  <a:pt x="1428169" y="595670"/>
                  <a:pt x="1436750" y="672902"/>
                </a:cubicBezTo>
                <a:cubicBezTo>
                  <a:pt x="1435116" y="669087"/>
                  <a:pt x="1432936" y="664729"/>
                  <a:pt x="1431301" y="659825"/>
                </a:cubicBezTo>
                <a:cubicBezTo>
                  <a:pt x="1424219" y="610789"/>
                  <a:pt x="1411687" y="562298"/>
                  <a:pt x="1394797" y="517621"/>
                </a:cubicBezTo>
                <a:cubicBezTo>
                  <a:pt x="1377907" y="473489"/>
                  <a:pt x="1356658" y="433171"/>
                  <a:pt x="1333230" y="400480"/>
                </a:cubicBezTo>
                <a:cubicBezTo>
                  <a:pt x="1340313" y="413011"/>
                  <a:pt x="1347396" y="423908"/>
                  <a:pt x="1352845" y="435350"/>
                </a:cubicBezTo>
                <a:cubicBezTo>
                  <a:pt x="1358838" y="446247"/>
                  <a:pt x="1364831" y="457144"/>
                  <a:pt x="1369735" y="468041"/>
                </a:cubicBezTo>
                <a:cubicBezTo>
                  <a:pt x="1372459" y="473489"/>
                  <a:pt x="1374638" y="478937"/>
                  <a:pt x="1377362" y="484386"/>
                </a:cubicBezTo>
                <a:cubicBezTo>
                  <a:pt x="1380087" y="489834"/>
                  <a:pt x="1382266" y="495283"/>
                  <a:pt x="1384445" y="501276"/>
                </a:cubicBezTo>
                <a:cubicBezTo>
                  <a:pt x="1386625" y="506724"/>
                  <a:pt x="1389349" y="512718"/>
                  <a:pt x="1391528" y="518711"/>
                </a:cubicBezTo>
                <a:cubicBezTo>
                  <a:pt x="1393707" y="524704"/>
                  <a:pt x="1395887" y="531242"/>
                  <a:pt x="1398066" y="537781"/>
                </a:cubicBezTo>
                <a:cubicBezTo>
                  <a:pt x="1397522" y="537781"/>
                  <a:pt x="1396977" y="538870"/>
                  <a:pt x="1394797" y="534511"/>
                </a:cubicBezTo>
                <a:cubicBezTo>
                  <a:pt x="1407329" y="567202"/>
                  <a:pt x="1419315" y="606975"/>
                  <a:pt x="1425853" y="646749"/>
                </a:cubicBezTo>
                <a:lnTo>
                  <a:pt x="1416824" y="624643"/>
                </a:lnTo>
                <a:lnTo>
                  <a:pt x="1426611" y="688772"/>
                </a:lnTo>
                <a:cubicBezTo>
                  <a:pt x="1428992" y="712216"/>
                  <a:pt x="1430212" y="736004"/>
                  <a:pt x="1430212" y="760076"/>
                </a:cubicBezTo>
                <a:cubicBezTo>
                  <a:pt x="1430212" y="856367"/>
                  <a:pt x="1410697" y="948100"/>
                  <a:pt x="1375407" y="1031536"/>
                </a:cubicBezTo>
                <a:lnTo>
                  <a:pt x="1367117" y="1048744"/>
                </a:lnTo>
                <a:lnTo>
                  <a:pt x="1364218" y="1058106"/>
                </a:lnTo>
                <a:cubicBezTo>
                  <a:pt x="1362788" y="1063554"/>
                  <a:pt x="1362924" y="1065734"/>
                  <a:pt x="1365376" y="1063009"/>
                </a:cubicBezTo>
                <a:cubicBezTo>
                  <a:pt x="1368645" y="1058650"/>
                  <a:pt x="1373549" y="1048298"/>
                  <a:pt x="1378997" y="1034677"/>
                </a:cubicBezTo>
                <a:cubicBezTo>
                  <a:pt x="1381721" y="1027594"/>
                  <a:pt x="1384445" y="1019966"/>
                  <a:pt x="1387169" y="1011794"/>
                </a:cubicBezTo>
                <a:cubicBezTo>
                  <a:pt x="1388804" y="1007435"/>
                  <a:pt x="1390439" y="1003621"/>
                  <a:pt x="1391528" y="998718"/>
                </a:cubicBezTo>
                <a:cubicBezTo>
                  <a:pt x="1392618" y="994359"/>
                  <a:pt x="1394253" y="990000"/>
                  <a:pt x="1395342" y="985096"/>
                </a:cubicBezTo>
                <a:cubicBezTo>
                  <a:pt x="1396432" y="982917"/>
                  <a:pt x="1397522" y="980738"/>
                  <a:pt x="1398611" y="978014"/>
                </a:cubicBezTo>
                <a:cubicBezTo>
                  <a:pt x="1390984" y="1001987"/>
                  <a:pt x="1392618" y="1002531"/>
                  <a:pt x="1395342" y="1000897"/>
                </a:cubicBezTo>
                <a:cubicBezTo>
                  <a:pt x="1397522" y="999262"/>
                  <a:pt x="1401881" y="994903"/>
                  <a:pt x="1396432" y="1009615"/>
                </a:cubicBezTo>
                <a:cubicBezTo>
                  <a:pt x="1382266" y="1047754"/>
                  <a:pt x="1365376" y="1085347"/>
                  <a:pt x="1344127" y="1120763"/>
                </a:cubicBezTo>
                <a:cubicBezTo>
                  <a:pt x="1322878" y="1156722"/>
                  <a:pt x="1299450" y="1189413"/>
                  <a:pt x="1274387" y="1219379"/>
                </a:cubicBezTo>
                <a:cubicBezTo>
                  <a:pt x="1267849" y="1227007"/>
                  <a:pt x="1261856" y="1234634"/>
                  <a:pt x="1255317" y="1241173"/>
                </a:cubicBezTo>
                <a:cubicBezTo>
                  <a:pt x="1248779" y="1248256"/>
                  <a:pt x="1242241" y="1255338"/>
                  <a:pt x="1235158" y="1262422"/>
                </a:cubicBezTo>
                <a:cubicBezTo>
                  <a:pt x="1228075" y="1268960"/>
                  <a:pt x="1221537" y="1276043"/>
                  <a:pt x="1214455" y="1282581"/>
                </a:cubicBezTo>
                <a:cubicBezTo>
                  <a:pt x="1207371" y="1289119"/>
                  <a:pt x="1200289" y="1295112"/>
                  <a:pt x="1193205" y="1301650"/>
                </a:cubicBezTo>
                <a:cubicBezTo>
                  <a:pt x="1164329" y="1326713"/>
                  <a:pt x="1133273" y="1349597"/>
                  <a:pt x="1100582" y="1370301"/>
                </a:cubicBezTo>
                <a:cubicBezTo>
                  <a:pt x="1067347" y="1391005"/>
                  <a:pt x="1031932" y="1408984"/>
                  <a:pt x="993793" y="1425330"/>
                </a:cubicBezTo>
                <a:cubicBezTo>
                  <a:pt x="987255" y="1428054"/>
                  <a:pt x="980717" y="1431323"/>
                  <a:pt x="973634" y="1433502"/>
                </a:cubicBezTo>
                <a:cubicBezTo>
                  <a:pt x="936040" y="1447668"/>
                  <a:pt x="898446" y="1458020"/>
                  <a:pt x="860307" y="1465103"/>
                </a:cubicBezTo>
                <a:cubicBezTo>
                  <a:pt x="841237" y="1468917"/>
                  <a:pt x="822168" y="1471096"/>
                  <a:pt x="802553" y="1473276"/>
                </a:cubicBezTo>
                <a:cubicBezTo>
                  <a:pt x="792746" y="1473821"/>
                  <a:pt x="782939" y="1474911"/>
                  <a:pt x="773677" y="1475455"/>
                </a:cubicBezTo>
                <a:cubicBezTo>
                  <a:pt x="763869" y="1476000"/>
                  <a:pt x="754062" y="1476000"/>
                  <a:pt x="744255" y="1476000"/>
                </a:cubicBezTo>
                <a:cubicBezTo>
                  <a:pt x="749158" y="1475455"/>
                  <a:pt x="754607" y="1474365"/>
                  <a:pt x="759511" y="1473276"/>
                </a:cubicBezTo>
                <a:cubicBezTo>
                  <a:pt x="696853" y="1474911"/>
                  <a:pt x="633652" y="1469462"/>
                  <a:pt x="571540" y="1456386"/>
                </a:cubicBezTo>
                <a:cubicBezTo>
                  <a:pt x="495807" y="1441675"/>
                  <a:pt x="422253" y="1413343"/>
                  <a:pt x="353603" y="1373570"/>
                </a:cubicBezTo>
                <a:cubicBezTo>
                  <a:pt x="284953" y="1333251"/>
                  <a:pt x="222296" y="1280946"/>
                  <a:pt x="168901" y="1216655"/>
                </a:cubicBezTo>
                <a:cubicBezTo>
                  <a:pt x="127221" y="1165985"/>
                  <a:pt x="92896" y="1110411"/>
                  <a:pt x="66156" y="1051312"/>
                </a:cubicBezTo>
                <a:lnTo>
                  <a:pt x="52539" y="1017429"/>
                </a:lnTo>
                <a:lnTo>
                  <a:pt x="50670" y="1010704"/>
                </a:lnTo>
                <a:lnTo>
                  <a:pt x="46857" y="998718"/>
                </a:lnTo>
                <a:cubicBezTo>
                  <a:pt x="44132" y="991090"/>
                  <a:pt x="41408" y="982917"/>
                  <a:pt x="38684" y="975289"/>
                </a:cubicBezTo>
                <a:lnTo>
                  <a:pt x="33829" y="959230"/>
                </a:lnTo>
                <a:lnTo>
                  <a:pt x="25408" y="926205"/>
                </a:lnTo>
                <a:lnTo>
                  <a:pt x="17937" y="891038"/>
                </a:lnTo>
                <a:lnTo>
                  <a:pt x="12531" y="857059"/>
                </a:lnTo>
                <a:cubicBezTo>
                  <a:pt x="11442" y="848886"/>
                  <a:pt x="10352" y="841258"/>
                  <a:pt x="9807" y="833085"/>
                </a:cubicBezTo>
                <a:cubicBezTo>
                  <a:pt x="9262" y="824912"/>
                  <a:pt x="8718" y="817285"/>
                  <a:pt x="8173" y="809112"/>
                </a:cubicBezTo>
                <a:cubicBezTo>
                  <a:pt x="7628" y="805298"/>
                  <a:pt x="7628" y="801485"/>
                  <a:pt x="7083" y="797126"/>
                </a:cubicBezTo>
                <a:cubicBezTo>
                  <a:pt x="7083" y="793312"/>
                  <a:pt x="7083" y="789498"/>
                  <a:pt x="6538" y="785139"/>
                </a:cubicBezTo>
                <a:cubicBezTo>
                  <a:pt x="5993" y="777511"/>
                  <a:pt x="5993" y="769338"/>
                  <a:pt x="5449" y="761711"/>
                </a:cubicBezTo>
                <a:cubicBezTo>
                  <a:pt x="4904" y="730927"/>
                  <a:pt x="6129" y="700961"/>
                  <a:pt x="8309" y="672425"/>
                </a:cubicBezTo>
                <a:lnTo>
                  <a:pt x="16464" y="595720"/>
                </a:lnTo>
                <a:lnTo>
                  <a:pt x="16345" y="596079"/>
                </a:lnTo>
                <a:cubicBezTo>
                  <a:pt x="7083" y="642390"/>
                  <a:pt x="2179" y="688157"/>
                  <a:pt x="1634" y="733379"/>
                </a:cubicBezTo>
                <a:cubicBezTo>
                  <a:pt x="2179" y="639121"/>
                  <a:pt x="20159" y="542684"/>
                  <a:pt x="61567" y="450606"/>
                </a:cubicBezTo>
                <a:cubicBezTo>
                  <a:pt x="70285" y="431536"/>
                  <a:pt x="82816" y="401570"/>
                  <a:pt x="92623" y="382501"/>
                </a:cubicBezTo>
                <a:cubicBezTo>
                  <a:pt x="117686" y="334009"/>
                  <a:pt x="150376" y="287153"/>
                  <a:pt x="189605" y="244110"/>
                </a:cubicBezTo>
                <a:cubicBezTo>
                  <a:pt x="194509" y="239207"/>
                  <a:pt x="198868" y="233214"/>
                  <a:pt x="204316" y="228310"/>
                </a:cubicBezTo>
                <a:cubicBezTo>
                  <a:pt x="209764" y="223406"/>
                  <a:pt x="214668" y="217958"/>
                  <a:pt x="220116" y="213054"/>
                </a:cubicBezTo>
                <a:lnTo>
                  <a:pt x="228289" y="205426"/>
                </a:lnTo>
                <a:lnTo>
                  <a:pt x="236461" y="198344"/>
                </a:lnTo>
                <a:cubicBezTo>
                  <a:pt x="242455" y="193440"/>
                  <a:pt x="247903" y="188536"/>
                  <a:pt x="253352" y="183633"/>
                </a:cubicBezTo>
                <a:cubicBezTo>
                  <a:pt x="258800" y="178729"/>
                  <a:pt x="264793" y="174370"/>
                  <a:pt x="270787" y="169467"/>
                </a:cubicBezTo>
                <a:cubicBezTo>
                  <a:pt x="276780" y="165108"/>
                  <a:pt x="282773" y="160205"/>
                  <a:pt x="288766" y="155846"/>
                </a:cubicBezTo>
                <a:cubicBezTo>
                  <a:pt x="301298" y="147673"/>
                  <a:pt x="313284" y="138411"/>
                  <a:pt x="325816" y="130783"/>
                </a:cubicBezTo>
                <a:lnTo>
                  <a:pt x="316998" y="137744"/>
                </a:lnTo>
                <a:lnTo>
                  <a:pt x="377713" y="98160"/>
                </a:lnTo>
                <a:cubicBezTo>
                  <a:pt x="402912" y="83790"/>
                  <a:pt x="429064" y="70850"/>
                  <a:pt x="456033" y="59408"/>
                </a:cubicBezTo>
                <a:cubicBezTo>
                  <a:pt x="509428" y="36525"/>
                  <a:pt x="566091" y="19634"/>
                  <a:pt x="624934" y="10372"/>
                </a:cubicBezTo>
                <a:cubicBezTo>
                  <a:pt x="654083" y="5469"/>
                  <a:pt x="683778" y="2336"/>
                  <a:pt x="713812" y="906"/>
                </a:cubicBezTo>
                <a:close/>
              </a:path>
            </a:pathLst>
          </a:cu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ZA" dirty="0"/>
              <a:t>Profile Photo</a:t>
            </a:r>
          </a:p>
        </p:txBody>
      </p:sp>
      <p:sp>
        <p:nvSpPr>
          <p:cNvPr id="26" name="Picture Placeholder 25">
            <a:extLst>
              <a:ext uri="{FF2B5EF4-FFF2-40B4-BE49-F238E27FC236}">
                <a16:creationId xmlns:a16="http://schemas.microsoft.com/office/drawing/2014/main" id="{C767C20B-2D13-4512-AD83-31BC7BE5297E}"/>
              </a:ext>
            </a:extLst>
          </p:cNvPr>
          <p:cNvSpPr>
            <a:spLocks noGrp="1"/>
          </p:cNvSpPr>
          <p:nvPr>
            <p:ph type="pic" sz="quarter" idx="34" hasCustomPrompt="1"/>
          </p:nvPr>
        </p:nvSpPr>
        <p:spPr>
          <a:xfrm>
            <a:off x="4088297" y="1952049"/>
            <a:ext cx="1476951" cy="1476000"/>
          </a:xfrm>
          <a:custGeom>
            <a:avLst/>
            <a:gdLst>
              <a:gd name="connsiteX0" fmla="*/ 435532 w 1476951"/>
              <a:gd name="connsiteY0" fmla="*/ 1435186 h 1476000"/>
              <a:gd name="connsiteX1" fmla="*/ 461809 w 1476951"/>
              <a:gd name="connsiteY1" fmla="*/ 1445250 h 1476000"/>
              <a:gd name="connsiteX2" fmla="*/ 497032 w 1476951"/>
              <a:gd name="connsiteY2" fmla="*/ 1459786 h 1476000"/>
              <a:gd name="connsiteX3" fmla="*/ 480260 w 1476951"/>
              <a:gd name="connsiteY3" fmla="*/ 1456991 h 1476000"/>
              <a:gd name="connsiteX4" fmla="*/ 461809 w 1476951"/>
              <a:gd name="connsiteY4" fmla="*/ 1449163 h 1476000"/>
              <a:gd name="connsiteX5" fmla="*/ 435532 w 1476951"/>
              <a:gd name="connsiteY5" fmla="*/ 1435186 h 1476000"/>
              <a:gd name="connsiteX6" fmla="*/ 369000 w 1476951"/>
              <a:gd name="connsiteY6" fmla="*/ 1376971 h 1476000"/>
              <a:gd name="connsiteX7" fmla="*/ 375150 w 1476951"/>
              <a:gd name="connsiteY7" fmla="*/ 1380395 h 1476000"/>
              <a:gd name="connsiteX8" fmla="*/ 396395 w 1476951"/>
              <a:gd name="connsiteY8" fmla="*/ 1393814 h 1476000"/>
              <a:gd name="connsiteX9" fmla="*/ 409814 w 1476951"/>
              <a:gd name="connsiteY9" fmla="*/ 1405555 h 1476000"/>
              <a:gd name="connsiteX10" fmla="*/ 378504 w 1476951"/>
              <a:gd name="connsiteY10" fmla="*/ 1387104 h 1476000"/>
              <a:gd name="connsiteX11" fmla="*/ 367882 w 1476951"/>
              <a:gd name="connsiteY11" fmla="*/ 1378159 h 1476000"/>
              <a:gd name="connsiteX12" fmla="*/ 369000 w 1476951"/>
              <a:gd name="connsiteY12" fmla="*/ 1376971 h 1476000"/>
              <a:gd name="connsiteX13" fmla="*/ 318123 w 1476951"/>
              <a:gd name="connsiteY13" fmla="*/ 1356355 h 1476000"/>
              <a:gd name="connsiteX14" fmla="*/ 337691 w 1476951"/>
              <a:gd name="connsiteY14" fmla="*/ 1370332 h 1476000"/>
              <a:gd name="connsiteX15" fmla="*/ 357818 w 1476951"/>
              <a:gd name="connsiteY15" fmla="*/ 1383191 h 1476000"/>
              <a:gd name="connsiteX16" fmla="*/ 371237 w 1476951"/>
              <a:gd name="connsiteY16" fmla="*/ 1393814 h 1476000"/>
              <a:gd name="connsiteX17" fmla="*/ 355582 w 1476951"/>
              <a:gd name="connsiteY17" fmla="*/ 1387104 h 1476000"/>
              <a:gd name="connsiteX18" fmla="*/ 361173 w 1476951"/>
              <a:gd name="connsiteY18" fmla="*/ 1394932 h 1476000"/>
              <a:gd name="connsiteX19" fmla="*/ 343282 w 1476951"/>
              <a:gd name="connsiteY19" fmla="*/ 1383750 h 1476000"/>
              <a:gd name="connsiteX20" fmla="*/ 334337 w 1476951"/>
              <a:gd name="connsiteY20" fmla="*/ 1378159 h 1476000"/>
              <a:gd name="connsiteX21" fmla="*/ 325391 w 1476951"/>
              <a:gd name="connsiteY21" fmla="*/ 1372568 h 1476000"/>
              <a:gd name="connsiteX22" fmla="*/ 153675 w 1476951"/>
              <a:gd name="connsiteY22" fmla="*/ 1210202 h 1476000"/>
              <a:gd name="connsiteX23" fmla="*/ 162696 w 1476951"/>
              <a:gd name="connsiteY23" fmla="*/ 1222732 h 1476000"/>
              <a:gd name="connsiteX24" fmla="*/ 155078 w 1476951"/>
              <a:gd name="connsiteY24" fmla="*/ 1213262 h 1476000"/>
              <a:gd name="connsiteX25" fmla="*/ 128015 w 1476951"/>
              <a:gd name="connsiteY25" fmla="*/ 1117684 h 1476000"/>
              <a:gd name="connsiteX26" fmla="*/ 136978 w 1476951"/>
              <a:gd name="connsiteY26" fmla="*/ 1131600 h 1476000"/>
              <a:gd name="connsiteX27" fmla="*/ 152073 w 1476951"/>
              <a:gd name="connsiteY27" fmla="*/ 1157877 h 1476000"/>
              <a:gd name="connsiteX28" fmla="*/ 163814 w 1476951"/>
              <a:gd name="connsiteY28" fmla="*/ 1179123 h 1476000"/>
              <a:gd name="connsiteX29" fmla="*/ 152632 w 1476951"/>
              <a:gd name="connsiteY29" fmla="*/ 1165145 h 1476000"/>
              <a:gd name="connsiteX30" fmla="*/ 142009 w 1476951"/>
              <a:gd name="connsiteY30" fmla="*/ 1149491 h 1476000"/>
              <a:gd name="connsiteX31" fmla="*/ 132505 w 1476951"/>
              <a:gd name="connsiteY31" fmla="*/ 1133836 h 1476000"/>
              <a:gd name="connsiteX32" fmla="*/ 126914 w 1476951"/>
              <a:gd name="connsiteY32" fmla="*/ 1119300 h 1476000"/>
              <a:gd name="connsiteX33" fmla="*/ 128015 w 1476951"/>
              <a:gd name="connsiteY33" fmla="*/ 1117684 h 1476000"/>
              <a:gd name="connsiteX34" fmla="*/ 88896 w 1476951"/>
              <a:gd name="connsiteY34" fmla="*/ 1079046 h 1476000"/>
              <a:gd name="connsiteX35" fmla="*/ 106787 w 1476951"/>
              <a:gd name="connsiteY35" fmla="*/ 1113709 h 1476000"/>
              <a:gd name="connsiteX36" fmla="*/ 128591 w 1476951"/>
              <a:gd name="connsiteY36" fmla="*/ 1153964 h 1476000"/>
              <a:gd name="connsiteX37" fmla="*/ 138655 w 1476951"/>
              <a:gd name="connsiteY37" fmla="*/ 1172414 h 1476000"/>
              <a:gd name="connsiteX38" fmla="*/ 147041 w 1476951"/>
              <a:gd name="connsiteY38" fmla="*/ 1188068 h 1476000"/>
              <a:gd name="connsiteX39" fmla="*/ 153191 w 1476951"/>
              <a:gd name="connsiteY39" fmla="*/ 1205400 h 1476000"/>
              <a:gd name="connsiteX40" fmla="*/ 153331 w 1476951"/>
              <a:gd name="connsiteY40" fmla="*/ 1209454 h 1476000"/>
              <a:gd name="connsiteX41" fmla="*/ 153675 w 1476951"/>
              <a:gd name="connsiteY41" fmla="*/ 1210202 h 1476000"/>
              <a:gd name="connsiteX42" fmla="*/ 152632 w 1476951"/>
              <a:gd name="connsiteY42" fmla="*/ 1208755 h 1476000"/>
              <a:gd name="connsiteX43" fmla="*/ 140891 w 1476951"/>
              <a:gd name="connsiteY43" fmla="*/ 1190304 h 1476000"/>
              <a:gd name="connsiteX44" fmla="*/ 115173 w 1476951"/>
              <a:gd name="connsiteY44" fmla="*/ 1147255 h 1476000"/>
              <a:gd name="connsiteX45" fmla="*/ 103991 w 1476951"/>
              <a:gd name="connsiteY45" fmla="*/ 1125450 h 1476000"/>
              <a:gd name="connsiteX46" fmla="*/ 95605 w 1476951"/>
              <a:gd name="connsiteY46" fmla="*/ 1105882 h 1476000"/>
              <a:gd name="connsiteX47" fmla="*/ 88896 w 1476951"/>
              <a:gd name="connsiteY47" fmla="*/ 1079046 h 1476000"/>
              <a:gd name="connsiteX48" fmla="*/ 7827 w 1476951"/>
              <a:gd name="connsiteY48" fmla="*/ 672027 h 1476000"/>
              <a:gd name="connsiteX49" fmla="*/ 5591 w 1476951"/>
              <a:gd name="connsiteY49" fmla="*/ 740237 h 1476000"/>
              <a:gd name="connsiteX50" fmla="*/ 7827 w 1476951"/>
              <a:gd name="connsiteY50" fmla="*/ 758127 h 1476000"/>
              <a:gd name="connsiteX51" fmla="*/ 10623 w 1476951"/>
              <a:gd name="connsiteY51" fmla="*/ 770986 h 1476000"/>
              <a:gd name="connsiteX52" fmla="*/ 24041 w 1476951"/>
              <a:gd name="connsiteY52" fmla="*/ 863795 h 1476000"/>
              <a:gd name="connsiteX53" fmla="*/ 20127 w 1476951"/>
              <a:gd name="connsiteY53" fmla="*/ 865473 h 1476000"/>
              <a:gd name="connsiteX54" fmla="*/ 20127 w 1476951"/>
              <a:gd name="connsiteY54" fmla="*/ 886718 h 1476000"/>
              <a:gd name="connsiteX55" fmla="*/ 30750 w 1476951"/>
              <a:gd name="connsiteY55" fmla="*/ 952132 h 1476000"/>
              <a:gd name="connsiteX56" fmla="*/ 74359 w 1476951"/>
              <a:gd name="connsiteY56" fmla="*/ 1070100 h 1476000"/>
              <a:gd name="connsiteX57" fmla="*/ 55909 w 1476951"/>
              <a:gd name="connsiteY57" fmla="*/ 1048855 h 1476000"/>
              <a:gd name="connsiteX58" fmla="*/ 42491 w 1476951"/>
              <a:gd name="connsiteY58" fmla="*/ 1004686 h 1476000"/>
              <a:gd name="connsiteX59" fmla="*/ 35782 w 1476951"/>
              <a:gd name="connsiteY59" fmla="*/ 981764 h 1476000"/>
              <a:gd name="connsiteX60" fmla="*/ 29632 w 1476951"/>
              <a:gd name="connsiteY60" fmla="*/ 958282 h 1476000"/>
              <a:gd name="connsiteX61" fmla="*/ 26277 w 1476951"/>
              <a:gd name="connsiteY61" fmla="*/ 946541 h 1476000"/>
              <a:gd name="connsiteX62" fmla="*/ 23482 w 1476951"/>
              <a:gd name="connsiteY62" fmla="*/ 934800 h 1476000"/>
              <a:gd name="connsiteX63" fmla="*/ 17332 w 1476951"/>
              <a:gd name="connsiteY63" fmla="*/ 910759 h 1476000"/>
              <a:gd name="connsiteX64" fmla="*/ 12300 w 1476951"/>
              <a:gd name="connsiteY64" fmla="*/ 886159 h 1476000"/>
              <a:gd name="connsiteX65" fmla="*/ 10064 w 1476951"/>
              <a:gd name="connsiteY65" fmla="*/ 873859 h 1476000"/>
              <a:gd name="connsiteX66" fmla="*/ 8386 w 1476951"/>
              <a:gd name="connsiteY66" fmla="*/ 861559 h 1476000"/>
              <a:gd name="connsiteX67" fmla="*/ 4473 w 1476951"/>
              <a:gd name="connsiteY67" fmla="*/ 836959 h 1476000"/>
              <a:gd name="connsiteX68" fmla="*/ 2236 w 1476951"/>
              <a:gd name="connsiteY68" fmla="*/ 812359 h 1476000"/>
              <a:gd name="connsiteX69" fmla="*/ 1118 w 1476951"/>
              <a:gd name="connsiteY69" fmla="*/ 800059 h 1476000"/>
              <a:gd name="connsiteX70" fmla="*/ 559 w 1476951"/>
              <a:gd name="connsiteY70" fmla="*/ 787759 h 1476000"/>
              <a:gd name="connsiteX71" fmla="*/ 0 w 1476951"/>
              <a:gd name="connsiteY71" fmla="*/ 763718 h 1476000"/>
              <a:gd name="connsiteX72" fmla="*/ 559 w 1476951"/>
              <a:gd name="connsiteY72" fmla="*/ 740237 h 1476000"/>
              <a:gd name="connsiteX73" fmla="*/ 2236 w 1476951"/>
              <a:gd name="connsiteY73" fmla="*/ 717313 h 1476000"/>
              <a:gd name="connsiteX74" fmla="*/ 5032 w 1476951"/>
              <a:gd name="connsiteY74" fmla="*/ 694950 h 1476000"/>
              <a:gd name="connsiteX75" fmla="*/ 6709 w 1476951"/>
              <a:gd name="connsiteY75" fmla="*/ 684327 h 1476000"/>
              <a:gd name="connsiteX76" fmla="*/ 7827 w 1476951"/>
              <a:gd name="connsiteY76" fmla="*/ 672027 h 1476000"/>
              <a:gd name="connsiteX77" fmla="*/ 530018 w 1476951"/>
              <a:gd name="connsiteY77" fmla="*/ 39695 h 1476000"/>
              <a:gd name="connsiteX78" fmla="*/ 515482 w 1476951"/>
              <a:gd name="connsiteY78" fmla="*/ 50318 h 1476000"/>
              <a:gd name="connsiteX79" fmla="*/ 486968 w 1476951"/>
              <a:gd name="connsiteY79" fmla="*/ 60381 h 1476000"/>
              <a:gd name="connsiteX80" fmla="*/ 457895 w 1476951"/>
              <a:gd name="connsiteY80" fmla="*/ 71004 h 1476000"/>
              <a:gd name="connsiteX81" fmla="*/ 431618 w 1476951"/>
              <a:gd name="connsiteY81" fmla="*/ 76595 h 1476000"/>
              <a:gd name="connsiteX82" fmla="*/ 423791 w 1476951"/>
              <a:gd name="connsiteY82" fmla="*/ 76595 h 1476000"/>
              <a:gd name="connsiteX83" fmla="*/ 457895 w 1476951"/>
              <a:gd name="connsiteY83" fmla="*/ 62059 h 1476000"/>
              <a:gd name="connsiteX84" fmla="*/ 480259 w 1476951"/>
              <a:gd name="connsiteY84" fmla="*/ 53672 h 1476000"/>
              <a:gd name="connsiteX85" fmla="*/ 491441 w 1476951"/>
              <a:gd name="connsiteY85" fmla="*/ 49759 h 1476000"/>
              <a:gd name="connsiteX86" fmla="*/ 502064 w 1476951"/>
              <a:gd name="connsiteY86" fmla="*/ 46404 h 1476000"/>
              <a:gd name="connsiteX87" fmla="*/ 530018 w 1476951"/>
              <a:gd name="connsiteY87" fmla="*/ 39695 h 1476000"/>
              <a:gd name="connsiteX88" fmla="*/ 949896 w 1476951"/>
              <a:gd name="connsiteY88" fmla="*/ 32986 h 1476000"/>
              <a:gd name="connsiteX89" fmla="*/ 978969 w 1476951"/>
              <a:gd name="connsiteY89" fmla="*/ 39136 h 1476000"/>
              <a:gd name="connsiteX90" fmla="*/ 1008041 w 1476951"/>
              <a:gd name="connsiteY90" fmla="*/ 46963 h 1476000"/>
              <a:gd name="connsiteX91" fmla="*/ 1019782 w 1476951"/>
              <a:gd name="connsiteY91" fmla="*/ 54232 h 1476000"/>
              <a:gd name="connsiteX92" fmla="*/ 987355 w 1476951"/>
              <a:gd name="connsiteY92" fmla="*/ 45286 h 1476000"/>
              <a:gd name="connsiteX93" fmla="*/ 949896 w 1476951"/>
              <a:gd name="connsiteY93" fmla="*/ 32986 h 1476000"/>
              <a:gd name="connsiteX94" fmla="*/ 760364 w 1476951"/>
              <a:gd name="connsiteY94" fmla="*/ 18450 h 1476000"/>
              <a:gd name="connsiteX95" fmla="*/ 792232 w 1476951"/>
              <a:gd name="connsiteY95" fmla="*/ 19568 h 1476000"/>
              <a:gd name="connsiteX96" fmla="*/ 824100 w 1476951"/>
              <a:gd name="connsiteY96" fmla="*/ 21804 h 1476000"/>
              <a:gd name="connsiteX97" fmla="*/ 874418 w 1476951"/>
              <a:gd name="connsiteY97" fmla="*/ 27395 h 1476000"/>
              <a:gd name="connsiteX98" fmla="*/ 1034877 w 1476951"/>
              <a:gd name="connsiteY98" fmla="*/ 72682 h 1476000"/>
              <a:gd name="connsiteX99" fmla="*/ 1162350 w 1476951"/>
              <a:gd name="connsiteY99" fmla="*/ 143127 h 1476000"/>
              <a:gd name="connsiteX100" fmla="*/ 1190304 w 1476951"/>
              <a:gd name="connsiteY100" fmla="*/ 161577 h 1476000"/>
              <a:gd name="connsiteX101" fmla="*/ 1214904 w 1476951"/>
              <a:gd name="connsiteY101" fmla="*/ 177791 h 1476000"/>
              <a:gd name="connsiteX102" fmla="*/ 1213227 w 1476951"/>
              <a:gd name="connsiteY102" fmla="*/ 171082 h 1476000"/>
              <a:gd name="connsiteX103" fmla="*/ 1274168 w 1476951"/>
              <a:gd name="connsiteY103" fmla="*/ 230904 h 1476000"/>
              <a:gd name="connsiteX104" fmla="*/ 1301004 w 1476951"/>
              <a:gd name="connsiteY104" fmla="*/ 259977 h 1476000"/>
              <a:gd name="connsiteX105" fmla="*/ 1329518 w 1476951"/>
              <a:gd name="connsiteY105" fmla="*/ 286255 h 1476000"/>
              <a:gd name="connsiteX106" fmla="*/ 1304918 w 1476951"/>
              <a:gd name="connsiteY106" fmla="*/ 255504 h 1476000"/>
              <a:gd name="connsiteX107" fmla="*/ 1288704 w 1476951"/>
              <a:gd name="connsiteY107" fmla="*/ 236495 h 1476000"/>
              <a:gd name="connsiteX108" fmla="*/ 1281995 w 1476951"/>
              <a:gd name="connsiteY108" fmla="*/ 228668 h 1476000"/>
              <a:gd name="connsiteX109" fmla="*/ 1275286 w 1476951"/>
              <a:gd name="connsiteY109" fmla="*/ 220841 h 1476000"/>
              <a:gd name="connsiteX110" fmla="*/ 1257395 w 1476951"/>
              <a:gd name="connsiteY110" fmla="*/ 201832 h 1476000"/>
              <a:gd name="connsiteX111" fmla="*/ 1363623 w 1476951"/>
              <a:gd name="connsiteY111" fmla="*/ 310855 h 1476000"/>
              <a:gd name="connsiteX112" fmla="*/ 1436864 w 1476951"/>
              <a:gd name="connsiteY112" fmla="*/ 437209 h 1476000"/>
              <a:gd name="connsiteX113" fmla="*/ 1444691 w 1476951"/>
              <a:gd name="connsiteY113" fmla="*/ 441123 h 1476000"/>
              <a:gd name="connsiteX114" fmla="*/ 1461464 w 1476951"/>
              <a:gd name="connsiteY114" fmla="*/ 499268 h 1476000"/>
              <a:gd name="connsiteX115" fmla="*/ 1472086 w 1476951"/>
              <a:gd name="connsiteY115" fmla="*/ 554059 h 1476000"/>
              <a:gd name="connsiteX116" fmla="*/ 1476951 w 1476951"/>
              <a:gd name="connsiteY116" fmla="*/ 602707 h 1476000"/>
              <a:gd name="connsiteX117" fmla="*/ 1476951 w 1476951"/>
              <a:gd name="connsiteY117" fmla="*/ 659123 h 1476000"/>
              <a:gd name="connsiteX118" fmla="*/ 1474882 w 1476951"/>
              <a:gd name="connsiteY118" fmla="*/ 687682 h 1476000"/>
              <a:gd name="connsiteX119" fmla="*/ 1469850 w 1476951"/>
              <a:gd name="connsiteY119" fmla="*/ 718991 h 1476000"/>
              <a:gd name="connsiteX120" fmla="*/ 1464695 w 1476951"/>
              <a:gd name="connsiteY120" fmla="*/ 735783 h 1476000"/>
              <a:gd name="connsiteX121" fmla="*/ 1465936 w 1476951"/>
              <a:gd name="connsiteY121" fmla="*/ 760364 h 1476000"/>
              <a:gd name="connsiteX122" fmla="*/ 1205511 w 1476951"/>
              <a:gd name="connsiteY122" fmla="*/ 1312584 h 1476000"/>
              <a:gd name="connsiteX123" fmla="*/ 1203721 w 1476951"/>
              <a:gd name="connsiteY123" fmla="*/ 1313923 h 1476000"/>
              <a:gd name="connsiteX124" fmla="*/ 1202605 w 1476951"/>
              <a:gd name="connsiteY124" fmla="*/ 1314982 h 1476000"/>
              <a:gd name="connsiteX125" fmla="*/ 1077368 w 1476951"/>
              <a:gd name="connsiteY125" fmla="*/ 1403318 h 1476000"/>
              <a:gd name="connsiteX126" fmla="*/ 1047247 w 1476951"/>
              <a:gd name="connsiteY126" fmla="*/ 1412054 h 1476000"/>
              <a:gd name="connsiteX127" fmla="*/ 1041832 w 1476951"/>
              <a:gd name="connsiteY127" fmla="*/ 1413512 h 1476000"/>
              <a:gd name="connsiteX128" fmla="*/ 1028858 w 1476951"/>
              <a:gd name="connsiteY128" fmla="*/ 1419762 h 1476000"/>
              <a:gd name="connsiteX129" fmla="*/ 750300 w 1476951"/>
              <a:gd name="connsiteY129" fmla="*/ 1476000 h 1476000"/>
              <a:gd name="connsiteX130" fmla="*/ 537492 w 1476951"/>
              <a:gd name="connsiteY130" fmla="*/ 1443826 h 1476000"/>
              <a:gd name="connsiteX131" fmla="*/ 487883 w 1476951"/>
              <a:gd name="connsiteY131" fmla="*/ 1425670 h 1476000"/>
              <a:gd name="connsiteX132" fmla="*/ 481937 w 1476951"/>
              <a:gd name="connsiteY132" fmla="*/ 1424004 h 1476000"/>
              <a:gd name="connsiteX133" fmla="*/ 462369 w 1476951"/>
              <a:gd name="connsiteY133" fmla="*/ 1416737 h 1476000"/>
              <a:gd name="connsiteX134" fmla="*/ 380182 w 1476951"/>
              <a:gd name="connsiteY134" fmla="*/ 1378159 h 1476000"/>
              <a:gd name="connsiteX135" fmla="*/ 354464 w 1476951"/>
              <a:gd name="connsiteY135" fmla="*/ 1359150 h 1476000"/>
              <a:gd name="connsiteX136" fmla="*/ 324273 w 1476951"/>
              <a:gd name="connsiteY136" fmla="*/ 1337346 h 1476000"/>
              <a:gd name="connsiteX137" fmla="*/ 292964 w 1476951"/>
              <a:gd name="connsiteY137" fmla="*/ 1313304 h 1476000"/>
              <a:gd name="connsiteX138" fmla="*/ 265009 w 1476951"/>
              <a:gd name="connsiteY138" fmla="*/ 1289264 h 1476000"/>
              <a:gd name="connsiteX139" fmla="*/ 241527 w 1476951"/>
              <a:gd name="connsiteY139" fmla="*/ 1274727 h 1476000"/>
              <a:gd name="connsiteX140" fmla="*/ 271160 w 1476951"/>
              <a:gd name="connsiteY140" fmla="*/ 1302682 h 1476000"/>
              <a:gd name="connsiteX141" fmla="*/ 301909 w 1476951"/>
              <a:gd name="connsiteY141" fmla="*/ 1330637 h 1476000"/>
              <a:gd name="connsiteX142" fmla="*/ 285137 w 1476951"/>
              <a:gd name="connsiteY142" fmla="*/ 1321691 h 1476000"/>
              <a:gd name="connsiteX143" fmla="*/ 261655 w 1476951"/>
              <a:gd name="connsiteY143" fmla="*/ 1300446 h 1476000"/>
              <a:gd name="connsiteX144" fmla="*/ 235378 w 1476951"/>
              <a:gd name="connsiteY144" fmla="*/ 1272491 h 1476000"/>
              <a:gd name="connsiteX145" fmla="*/ 221960 w 1476951"/>
              <a:gd name="connsiteY145" fmla="*/ 1257395 h 1476000"/>
              <a:gd name="connsiteX146" fmla="*/ 208541 w 1476951"/>
              <a:gd name="connsiteY146" fmla="*/ 1242300 h 1476000"/>
              <a:gd name="connsiteX147" fmla="*/ 230346 w 1476951"/>
              <a:gd name="connsiteY147" fmla="*/ 1259073 h 1476000"/>
              <a:gd name="connsiteX148" fmla="*/ 187436 w 1476951"/>
              <a:gd name="connsiteY148" fmla="*/ 1206798 h 1476000"/>
              <a:gd name="connsiteX149" fmla="*/ 166047 w 1476951"/>
              <a:gd name="connsiteY149" fmla="*/ 1172738 h 1476000"/>
              <a:gd name="connsiteX150" fmla="*/ 156883 w 1476951"/>
              <a:gd name="connsiteY150" fmla="*/ 1160483 h 1476000"/>
              <a:gd name="connsiteX151" fmla="*/ 121037 w 1476951"/>
              <a:gd name="connsiteY151" fmla="*/ 1101479 h 1476000"/>
              <a:gd name="connsiteX152" fmla="*/ 94429 w 1476951"/>
              <a:gd name="connsiteY152" fmla="*/ 1046242 h 1476000"/>
              <a:gd name="connsiteX153" fmla="*/ 110700 w 1476951"/>
              <a:gd name="connsiteY153" fmla="*/ 1096377 h 1476000"/>
              <a:gd name="connsiteX154" fmla="*/ 55350 w 1476951"/>
              <a:gd name="connsiteY154" fmla="*/ 952691 h 1476000"/>
              <a:gd name="connsiteX155" fmla="*/ 28514 w 1476951"/>
              <a:gd name="connsiteY155" fmla="*/ 820186 h 1476000"/>
              <a:gd name="connsiteX156" fmla="*/ 33546 w 1476951"/>
              <a:gd name="connsiteY156" fmla="*/ 874418 h 1476000"/>
              <a:gd name="connsiteX157" fmla="*/ 38578 w 1476951"/>
              <a:gd name="connsiteY157" fmla="*/ 902932 h 1476000"/>
              <a:gd name="connsiteX158" fmla="*/ 44727 w 1476951"/>
              <a:gd name="connsiteY158" fmla="*/ 929768 h 1476000"/>
              <a:gd name="connsiteX159" fmla="*/ 54791 w 1476951"/>
              <a:gd name="connsiteY159" fmla="*/ 990709 h 1476000"/>
              <a:gd name="connsiteX160" fmla="*/ 46964 w 1476951"/>
              <a:gd name="connsiteY160" fmla="*/ 977850 h 1476000"/>
              <a:gd name="connsiteX161" fmla="*/ 36900 w 1476951"/>
              <a:gd name="connsiteY161" fmla="*/ 947659 h 1476000"/>
              <a:gd name="connsiteX162" fmla="*/ 28514 w 1476951"/>
              <a:gd name="connsiteY162" fmla="*/ 910759 h 1476000"/>
              <a:gd name="connsiteX163" fmla="*/ 26836 w 1476951"/>
              <a:gd name="connsiteY163" fmla="*/ 874418 h 1476000"/>
              <a:gd name="connsiteX164" fmla="*/ 20687 w 1476951"/>
              <a:gd name="connsiteY164" fmla="*/ 762600 h 1476000"/>
              <a:gd name="connsiteX165" fmla="*/ 20687 w 1476951"/>
              <a:gd name="connsiteY165" fmla="*/ 736323 h 1476000"/>
              <a:gd name="connsiteX166" fmla="*/ 20687 w 1476951"/>
              <a:gd name="connsiteY166" fmla="*/ 723464 h 1476000"/>
              <a:gd name="connsiteX167" fmla="*/ 21246 w 1476951"/>
              <a:gd name="connsiteY167" fmla="*/ 710604 h 1476000"/>
              <a:gd name="connsiteX168" fmla="*/ 22364 w 1476951"/>
              <a:gd name="connsiteY168" fmla="*/ 684886 h 1476000"/>
              <a:gd name="connsiteX169" fmla="*/ 24600 w 1476951"/>
              <a:gd name="connsiteY169" fmla="*/ 659727 h 1476000"/>
              <a:gd name="connsiteX170" fmla="*/ 25718 w 1476951"/>
              <a:gd name="connsiteY170" fmla="*/ 647427 h 1476000"/>
              <a:gd name="connsiteX171" fmla="*/ 27396 w 1476951"/>
              <a:gd name="connsiteY171" fmla="*/ 635127 h 1476000"/>
              <a:gd name="connsiteX172" fmla="*/ 31309 w 1476951"/>
              <a:gd name="connsiteY172" fmla="*/ 610527 h 1476000"/>
              <a:gd name="connsiteX173" fmla="*/ 42491 w 1476951"/>
              <a:gd name="connsiteY173" fmla="*/ 561886 h 1476000"/>
              <a:gd name="connsiteX174" fmla="*/ 82187 w 1476951"/>
              <a:gd name="connsiteY174" fmla="*/ 469077 h 1476000"/>
              <a:gd name="connsiteX175" fmla="*/ 101755 w 1476951"/>
              <a:gd name="connsiteY175" fmla="*/ 458175 h 1476000"/>
              <a:gd name="connsiteX176" fmla="*/ 102967 w 1476951"/>
              <a:gd name="connsiteY176" fmla="*/ 456761 h 1476000"/>
              <a:gd name="connsiteX177" fmla="*/ 121037 w 1476951"/>
              <a:gd name="connsiteY177" fmla="*/ 419249 h 1476000"/>
              <a:gd name="connsiteX178" fmla="*/ 151870 w 1476951"/>
              <a:gd name="connsiteY178" fmla="*/ 372234 h 1476000"/>
              <a:gd name="connsiteX179" fmla="*/ 147600 w 1476951"/>
              <a:gd name="connsiteY179" fmla="*/ 376827 h 1476000"/>
              <a:gd name="connsiteX180" fmla="*/ 135859 w 1476951"/>
              <a:gd name="connsiteY180" fmla="*/ 386332 h 1476000"/>
              <a:gd name="connsiteX181" fmla="*/ 154309 w 1476951"/>
              <a:gd name="connsiteY181" fmla="*/ 350550 h 1476000"/>
              <a:gd name="connsiteX182" fmla="*/ 125237 w 1476951"/>
              <a:gd name="connsiteY182" fmla="*/ 393600 h 1476000"/>
              <a:gd name="connsiteX183" fmla="*/ 110141 w 1476951"/>
              <a:gd name="connsiteY183" fmla="*/ 414846 h 1476000"/>
              <a:gd name="connsiteX184" fmla="*/ 123559 w 1476951"/>
              <a:gd name="connsiteY184" fmla="*/ 380182 h 1476000"/>
              <a:gd name="connsiteX185" fmla="*/ 140891 w 1476951"/>
              <a:gd name="connsiteY185" fmla="*/ 350550 h 1476000"/>
              <a:gd name="connsiteX186" fmla="*/ 161018 w 1476951"/>
              <a:gd name="connsiteY186" fmla="*/ 320918 h 1476000"/>
              <a:gd name="connsiteX187" fmla="*/ 188973 w 1476951"/>
              <a:gd name="connsiteY187" fmla="*/ 281782 h 1476000"/>
              <a:gd name="connsiteX188" fmla="*/ 185618 w 1476951"/>
              <a:gd name="connsiteY188" fmla="*/ 281782 h 1476000"/>
              <a:gd name="connsiteX189" fmla="*/ 177232 w 1476951"/>
              <a:gd name="connsiteY189" fmla="*/ 288491 h 1476000"/>
              <a:gd name="connsiteX190" fmla="*/ 164373 w 1476951"/>
              <a:gd name="connsiteY190" fmla="*/ 301350 h 1476000"/>
              <a:gd name="connsiteX191" fmla="*/ 101195 w 1476951"/>
              <a:gd name="connsiteY191" fmla="*/ 393600 h 1476000"/>
              <a:gd name="connsiteX192" fmla="*/ 88895 w 1476951"/>
              <a:gd name="connsiteY192" fmla="*/ 418200 h 1476000"/>
              <a:gd name="connsiteX193" fmla="*/ 77713 w 1476951"/>
              <a:gd name="connsiteY193" fmla="*/ 441123 h 1476000"/>
              <a:gd name="connsiteX194" fmla="*/ 58704 w 1476951"/>
              <a:gd name="connsiteY194" fmla="*/ 478023 h 1476000"/>
              <a:gd name="connsiteX195" fmla="*/ 54232 w 1476951"/>
              <a:gd name="connsiteY195" fmla="*/ 470195 h 1476000"/>
              <a:gd name="connsiteX196" fmla="*/ 60941 w 1476951"/>
              <a:gd name="connsiteY196" fmla="*/ 449509 h 1476000"/>
              <a:gd name="connsiteX197" fmla="*/ 72682 w 1476951"/>
              <a:gd name="connsiteY197" fmla="*/ 422113 h 1476000"/>
              <a:gd name="connsiteX198" fmla="*/ 106227 w 1476951"/>
              <a:gd name="connsiteY198" fmla="*/ 359495 h 1476000"/>
              <a:gd name="connsiteX199" fmla="*/ 125237 w 1476951"/>
              <a:gd name="connsiteY199" fmla="*/ 330982 h 1476000"/>
              <a:gd name="connsiteX200" fmla="*/ 142009 w 1476951"/>
              <a:gd name="connsiteY200" fmla="*/ 307500 h 1476000"/>
              <a:gd name="connsiteX201" fmla="*/ 160459 w 1476951"/>
              <a:gd name="connsiteY201" fmla="*/ 284018 h 1476000"/>
              <a:gd name="connsiteX202" fmla="*/ 172200 w 1476951"/>
              <a:gd name="connsiteY202" fmla="*/ 270600 h 1476000"/>
              <a:gd name="connsiteX203" fmla="*/ 183941 w 1476951"/>
              <a:gd name="connsiteY203" fmla="*/ 257741 h 1476000"/>
              <a:gd name="connsiteX204" fmla="*/ 204068 w 1476951"/>
              <a:gd name="connsiteY204" fmla="*/ 238732 h 1476000"/>
              <a:gd name="connsiteX205" fmla="*/ 211337 w 1476951"/>
              <a:gd name="connsiteY205" fmla="*/ 235936 h 1476000"/>
              <a:gd name="connsiteX206" fmla="*/ 293523 w 1476951"/>
              <a:gd name="connsiteY206" fmla="*/ 158223 h 1476000"/>
              <a:gd name="connsiteX207" fmla="*/ 315327 w 1476951"/>
              <a:gd name="connsiteY207" fmla="*/ 143686 h 1476000"/>
              <a:gd name="connsiteX208" fmla="*/ 337691 w 1476951"/>
              <a:gd name="connsiteY208" fmla="*/ 130268 h 1476000"/>
              <a:gd name="connsiteX209" fmla="*/ 360055 w 1476951"/>
              <a:gd name="connsiteY209" fmla="*/ 117968 h 1476000"/>
              <a:gd name="connsiteX210" fmla="*/ 382977 w 1476951"/>
              <a:gd name="connsiteY210" fmla="*/ 106786 h 1476000"/>
              <a:gd name="connsiteX211" fmla="*/ 394159 w 1476951"/>
              <a:gd name="connsiteY211" fmla="*/ 101195 h 1476000"/>
              <a:gd name="connsiteX212" fmla="*/ 405900 w 1476951"/>
              <a:gd name="connsiteY212" fmla="*/ 96164 h 1476000"/>
              <a:gd name="connsiteX213" fmla="*/ 428823 w 1476951"/>
              <a:gd name="connsiteY213" fmla="*/ 86659 h 1476000"/>
              <a:gd name="connsiteX214" fmla="*/ 475786 w 1476951"/>
              <a:gd name="connsiteY214" fmla="*/ 69327 h 1476000"/>
              <a:gd name="connsiteX215" fmla="*/ 574746 w 1476951"/>
              <a:gd name="connsiteY215" fmla="*/ 35782 h 1476000"/>
              <a:gd name="connsiteX216" fmla="*/ 605495 w 1476951"/>
              <a:gd name="connsiteY216" fmla="*/ 31868 h 1476000"/>
              <a:gd name="connsiteX217" fmla="*/ 630655 w 1476951"/>
              <a:gd name="connsiteY217" fmla="*/ 30750 h 1476000"/>
              <a:gd name="connsiteX218" fmla="*/ 658609 w 1476951"/>
              <a:gd name="connsiteY218" fmla="*/ 29632 h 1476000"/>
              <a:gd name="connsiteX219" fmla="*/ 698304 w 1476951"/>
              <a:gd name="connsiteY219" fmla="*/ 26836 h 1476000"/>
              <a:gd name="connsiteX220" fmla="*/ 709486 w 1476951"/>
              <a:gd name="connsiteY220" fmla="*/ 20686 h 1476000"/>
              <a:gd name="connsiteX221" fmla="*/ 731850 w 1476951"/>
              <a:gd name="connsiteY221" fmla="*/ 19009 h 1476000"/>
              <a:gd name="connsiteX222" fmla="*/ 760364 w 1476951"/>
              <a:gd name="connsiteY222" fmla="*/ 18450 h 1476000"/>
              <a:gd name="connsiteX223" fmla="*/ 749182 w 1476951"/>
              <a:gd name="connsiteY223" fmla="*/ 0 h 1476000"/>
              <a:gd name="connsiteX224" fmla="*/ 901814 w 1476951"/>
              <a:gd name="connsiteY224" fmla="*/ 18450 h 1476000"/>
              <a:gd name="connsiteX225" fmla="*/ 860441 w 1476951"/>
              <a:gd name="connsiteY225" fmla="*/ 16213 h 1476000"/>
              <a:gd name="connsiteX226" fmla="*/ 810123 w 1476951"/>
              <a:gd name="connsiteY226" fmla="*/ 11182 h 1476000"/>
              <a:gd name="connsiteX227" fmla="*/ 784405 w 1476951"/>
              <a:gd name="connsiteY227" fmla="*/ 10622 h 1476000"/>
              <a:gd name="connsiteX228" fmla="*/ 758687 w 1476951"/>
              <a:gd name="connsiteY228" fmla="*/ 11182 h 1476000"/>
              <a:gd name="connsiteX229" fmla="*/ 732969 w 1476951"/>
              <a:gd name="connsiteY229" fmla="*/ 12300 h 1476000"/>
              <a:gd name="connsiteX230" fmla="*/ 707250 w 1476951"/>
              <a:gd name="connsiteY230" fmla="*/ 13977 h 1476000"/>
              <a:gd name="connsiteX231" fmla="*/ 656932 w 1476951"/>
              <a:gd name="connsiteY231" fmla="*/ 19009 h 1476000"/>
              <a:gd name="connsiteX232" fmla="*/ 637923 w 1476951"/>
              <a:gd name="connsiteY232" fmla="*/ 19568 h 1476000"/>
              <a:gd name="connsiteX233" fmla="*/ 620591 w 1476951"/>
              <a:gd name="connsiteY233" fmla="*/ 21246 h 1476000"/>
              <a:gd name="connsiteX234" fmla="*/ 592636 w 1476951"/>
              <a:gd name="connsiteY234" fmla="*/ 25159 h 1476000"/>
              <a:gd name="connsiteX235" fmla="*/ 585369 w 1476951"/>
              <a:gd name="connsiteY235" fmla="*/ 20686 h 1476000"/>
              <a:gd name="connsiteX236" fmla="*/ 749182 w 1476951"/>
              <a:gd name="connsiteY236" fmla="*/ 0 h 147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1476951" h="1476000">
                <a:moveTo>
                  <a:pt x="435532" y="1435186"/>
                </a:moveTo>
                <a:cubicBezTo>
                  <a:pt x="443918" y="1437981"/>
                  <a:pt x="452305" y="1440777"/>
                  <a:pt x="461809" y="1445250"/>
                </a:cubicBezTo>
                <a:cubicBezTo>
                  <a:pt x="471873" y="1448604"/>
                  <a:pt x="482496" y="1453636"/>
                  <a:pt x="497032" y="1459786"/>
                </a:cubicBezTo>
                <a:cubicBezTo>
                  <a:pt x="491441" y="1458668"/>
                  <a:pt x="485850" y="1457550"/>
                  <a:pt x="480260" y="1456991"/>
                </a:cubicBezTo>
                <a:cubicBezTo>
                  <a:pt x="474669" y="1455314"/>
                  <a:pt x="469078" y="1452518"/>
                  <a:pt x="461809" y="1449163"/>
                </a:cubicBezTo>
                <a:cubicBezTo>
                  <a:pt x="454541" y="1444691"/>
                  <a:pt x="446155" y="1439659"/>
                  <a:pt x="435532" y="1435186"/>
                </a:cubicBezTo>
                <a:close/>
                <a:moveTo>
                  <a:pt x="369000" y="1376971"/>
                </a:moveTo>
                <a:cubicBezTo>
                  <a:pt x="370118" y="1377321"/>
                  <a:pt x="372075" y="1378439"/>
                  <a:pt x="375150" y="1380395"/>
                </a:cubicBezTo>
                <a:cubicBezTo>
                  <a:pt x="388009" y="1386546"/>
                  <a:pt x="393041" y="1390459"/>
                  <a:pt x="396395" y="1393814"/>
                </a:cubicBezTo>
                <a:cubicBezTo>
                  <a:pt x="400309" y="1397168"/>
                  <a:pt x="401986" y="1400523"/>
                  <a:pt x="409814" y="1405555"/>
                </a:cubicBezTo>
                <a:cubicBezTo>
                  <a:pt x="404223" y="1404437"/>
                  <a:pt x="389127" y="1394373"/>
                  <a:pt x="378504" y="1387104"/>
                </a:cubicBezTo>
                <a:cubicBezTo>
                  <a:pt x="372914" y="1383191"/>
                  <a:pt x="369000" y="1379837"/>
                  <a:pt x="367882" y="1378159"/>
                </a:cubicBezTo>
                <a:cubicBezTo>
                  <a:pt x="367603" y="1377041"/>
                  <a:pt x="367882" y="1376622"/>
                  <a:pt x="369000" y="1376971"/>
                </a:cubicBezTo>
                <a:close/>
                <a:moveTo>
                  <a:pt x="318123" y="1356355"/>
                </a:moveTo>
                <a:lnTo>
                  <a:pt x="337691" y="1370332"/>
                </a:lnTo>
                <a:lnTo>
                  <a:pt x="357818" y="1383191"/>
                </a:lnTo>
                <a:cubicBezTo>
                  <a:pt x="370118" y="1392137"/>
                  <a:pt x="372914" y="1394373"/>
                  <a:pt x="371237" y="1393814"/>
                </a:cubicBezTo>
                <a:cubicBezTo>
                  <a:pt x="369000" y="1393814"/>
                  <a:pt x="362291" y="1390459"/>
                  <a:pt x="355582" y="1387104"/>
                </a:cubicBezTo>
                <a:cubicBezTo>
                  <a:pt x="342723" y="1380955"/>
                  <a:pt x="330982" y="1374804"/>
                  <a:pt x="361173" y="1394932"/>
                </a:cubicBezTo>
                <a:lnTo>
                  <a:pt x="343282" y="1383750"/>
                </a:lnTo>
                <a:lnTo>
                  <a:pt x="334337" y="1378159"/>
                </a:lnTo>
                <a:lnTo>
                  <a:pt x="325391" y="1372568"/>
                </a:lnTo>
                <a:close/>
                <a:moveTo>
                  <a:pt x="153675" y="1210202"/>
                </a:moveTo>
                <a:lnTo>
                  <a:pt x="162696" y="1222732"/>
                </a:lnTo>
                <a:cubicBezTo>
                  <a:pt x="158783" y="1218259"/>
                  <a:pt x="156441" y="1215289"/>
                  <a:pt x="155078" y="1213262"/>
                </a:cubicBezTo>
                <a:close/>
                <a:moveTo>
                  <a:pt x="128015" y="1117684"/>
                </a:moveTo>
                <a:cubicBezTo>
                  <a:pt x="129745" y="1118077"/>
                  <a:pt x="133204" y="1124052"/>
                  <a:pt x="136978" y="1131600"/>
                </a:cubicBezTo>
                <a:cubicBezTo>
                  <a:pt x="142569" y="1141104"/>
                  <a:pt x="148718" y="1152845"/>
                  <a:pt x="152073" y="1157877"/>
                </a:cubicBezTo>
                <a:cubicBezTo>
                  <a:pt x="155427" y="1165145"/>
                  <a:pt x="159900" y="1171854"/>
                  <a:pt x="163814" y="1179123"/>
                </a:cubicBezTo>
                <a:cubicBezTo>
                  <a:pt x="160460" y="1174650"/>
                  <a:pt x="156546" y="1169618"/>
                  <a:pt x="152632" y="1165145"/>
                </a:cubicBezTo>
                <a:cubicBezTo>
                  <a:pt x="148718" y="1160114"/>
                  <a:pt x="145364" y="1154523"/>
                  <a:pt x="142009" y="1149491"/>
                </a:cubicBezTo>
                <a:cubicBezTo>
                  <a:pt x="138655" y="1144459"/>
                  <a:pt x="135300" y="1138868"/>
                  <a:pt x="132505" y="1133836"/>
                </a:cubicBezTo>
                <a:cubicBezTo>
                  <a:pt x="130827" y="1128804"/>
                  <a:pt x="128591" y="1123772"/>
                  <a:pt x="126914" y="1119300"/>
                </a:cubicBezTo>
                <a:cubicBezTo>
                  <a:pt x="127054" y="1118042"/>
                  <a:pt x="127438" y="1117553"/>
                  <a:pt x="128015" y="1117684"/>
                </a:cubicBezTo>
                <a:close/>
                <a:moveTo>
                  <a:pt x="88896" y="1079046"/>
                </a:moveTo>
                <a:cubicBezTo>
                  <a:pt x="93927" y="1087991"/>
                  <a:pt x="100078" y="1100291"/>
                  <a:pt x="106787" y="1113709"/>
                </a:cubicBezTo>
                <a:cubicBezTo>
                  <a:pt x="114055" y="1126568"/>
                  <a:pt x="121323" y="1141104"/>
                  <a:pt x="128591" y="1153964"/>
                </a:cubicBezTo>
                <a:cubicBezTo>
                  <a:pt x="132505" y="1160673"/>
                  <a:pt x="135860" y="1166823"/>
                  <a:pt x="138655" y="1172414"/>
                </a:cubicBezTo>
                <a:cubicBezTo>
                  <a:pt x="142009" y="1178004"/>
                  <a:pt x="144805" y="1183037"/>
                  <a:pt x="147041" y="1188068"/>
                </a:cubicBezTo>
                <a:cubicBezTo>
                  <a:pt x="151514" y="1197014"/>
                  <a:pt x="154309" y="1203723"/>
                  <a:pt x="153191" y="1205400"/>
                </a:cubicBezTo>
                <a:cubicBezTo>
                  <a:pt x="154869" y="1208196"/>
                  <a:pt x="153331" y="1208056"/>
                  <a:pt x="153331" y="1209454"/>
                </a:cubicBezTo>
                <a:lnTo>
                  <a:pt x="153675" y="1210202"/>
                </a:lnTo>
                <a:lnTo>
                  <a:pt x="152632" y="1208755"/>
                </a:lnTo>
                <a:cubicBezTo>
                  <a:pt x="149278" y="1203164"/>
                  <a:pt x="144805" y="1197014"/>
                  <a:pt x="140891" y="1190304"/>
                </a:cubicBezTo>
                <a:cubicBezTo>
                  <a:pt x="131946" y="1177446"/>
                  <a:pt x="123560" y="1161791"/>
                  <a:pt x="115173" y="1147255"/>
                </a:cubicBezTo>
                <a:cubicBezTo>
                  <a:pt x="111260" y="1139986"/>
                  <a:pt x="107346" y="1132159"/>
                  <a:pt x="103991" y="1125450"/>
                </a:cubicBezTo>
                <a:cubicBezTo>
                  <a:pt x="100636" y="1118182"/>
                  <a:pt x="97841" y="1112032"/>
                  <a:pt x="95605" y="1105882"/>
                </a:cubicBezTo>
                <a:cubicBezTo>
                  <a:pt x="91132" y="1093023"/>
                  <a:pt x="88336" y="1083518"/>
                  <a:pt x="88896" y="1079046"/>
                </a:cubicBezTo>
                <a:close/>
                <a:moveTo>
                  <a:pt x="7827" y="672027"/>
                </a:moveTo>
                <a:cubicBezTo>
                  <a:pt x="4473" y="705013"/>
                  <a:pt x="4473" y="725700"/>
                  <a:pt x="5591" y="740237"/>
                </a:cubicBezTo>
                <a:cubicBezTo>
                  <a:pt x="6150" y="747504"/>
                  <a:pt x="6709" y="753095"/>
                  <a:pt x="7827" y="758127"/>
                </a:cubicBezTo>
                <a:cubicBezTo>
                  <a:pt x="8386" y="763159"/>
                  <a:pt x="10064" y="767073"/>
                  <a:pt x="10623" y="770986"/>
                </a:cubicBezTo>
                <a:cubicBezTo>
                  <a:pt x="15095" y="786641"/>
                  <a:pt x="16773" y="801737"/>
                  <a:pt x="24041" y="863795"/>
                </a:cubicBezTo>
                <a:cubicBezTo>
                  <a:pt x="22364" y="859882"/>
                  <a:pt x="20686" y="861000"/>
                  <a:pt x="20127" y="865473"/>
                </a:cubicBezTo>
                <a:cubicBezTo>
                  <a:pt x="19009" y="869946"/>
                  <a:pt x="19568" y="877213"/>
                  <a:pt x="20127" y="886718"/>
                </a:cubicBezTo>
                <a:cubicBezTo>
                  <a:pt x="21246" y="905727"/>
                  <a:pt x="25718" y="931446"/>
                  <a:pt x="30750" y="952132"/>
                </a:cubicBezTo>
                <a:cubicBezTo>
                  <a:pt x="44168" y="990709"/>
                  <a:pt x="59264" y="1037673"/>
                  <a:pt x="74359" y="1070100"/>
                </a:cubicBezTo>
                <a:cubicBezTo>
                  <a:pt x="83304" y="1093023"/>
                  <a:pt x="75477" y="1093023"/>
                  <a:pt x="55909" y="1048855"/>
                </a:cubicBezTo>
                <a:cubicBezTo>
                  <a:pt x="51995" y="1034318"/>
                  <a:pt x="46404" y="1019782"/>
                  <a:pt x="42491" y="1004686"/>
                </a:cubicBezTo>
                <a:cubicBezTo>
                  <a:pt x="40255" y="996859"/>
                  <a:pt x="38018" y="989591"/>
                  <a:pt x="35782" y="981764"/>
                </a:cubicBezTo>
                <a:cubicBezTo>
                  <a:pt x="33546" y="973937"/>
                  <a:pt x="31309" y="966109"/>
                  <a:pt x="29632" y="958282"/>
                </a:cubicBezTo>
                <a:cubicBezTo>
                  <a:pt x="28513" y="954368"/>
                  <a:pt x="27395" y="950455"/>
                  <a:pt x="26277" y="946541"/>
                </a:cubicBezTo>
                <a:cubicBezTo>
                  <a:pt x="25159" y="942627"/>
                  <a:pt x="24600" y="938713"/>
                  <a:pt x="23482" y="934800"/>
                </a:cubicBezTo>
                <a:cubicBezTo>
                  <a:pt x="21246" y="926973"/>
                  <a:pt x="19568" y="918586"/>
                  <a:pt x="17332" y="910759"/>
                </a:cubicBezTo>
                <a:cubicBezTo>
                  <a:pt x="15655" y="902373"/>
                  <a:pt x="13977" y="894546"/>
                  <a:pt x="12300" y="886159"/>
                </a:cubicBezTo>
                <a:cubicBezTo>
                  <a:pt x="11741" y="882246"/>
                  <a:pt x="10623" y="877773"/>
                  <a:pt x="10064" y="873859"/>
                </a:cubicBezTo>
                <a:lnTo>
                  <a:pt x="8386" y="861559"/>
                </a:lnTo>
                <a:cubicBezTo>
                  <a:pt x="7268" y="853173"/>
                  <a:pt x="6150" y="844786"/>
                  <a:pt x="4473" y="836959"/>
                </a:cubicBezTo>
                <a:cubicBezTo>
                  <a:pt x="3913" y="828573"/>
                  <a:pt x="2795" y="820186"/>
                  <a:pt x="2236" y="812359"/>
                </a:cubicBezTo>
                <a:cubicBezTo>
                  <a:pt x="1677" y="808446"/>
                  <a:pt x="1677" y="803973"/>
                  <a:pt x="1118" y="800059"/>
                </a:cubicBezTo>
                <a:cubicBezTo>
                  <a:pt x="1118" y="796146"/>
                  <a:pt x="559" y="791673"/>
                  <a:pt x="559" y="787759"/>
                </a:cubicBezTo>
                <a:cubicBezTo>
                  <a:pt x="559" y="779373"/>
                  <a:pt x="0" y="771546"/>
                  <a:pt x="0" y="763718"/>
                </a:cubicBezTo>
                <a:cubicBezTo>
                  <a:pt x="0" y="755891"/>
                  <a:pt x="559" y="748064"/>
                  <a:pt x="559" y="740237"/>
                </a:cubicBezTo>
                <a:cubicBezTo>
                  <a:pt x="1118" y="732409"/>
                  <a:pt x="1118" y="724582"/>
                  <a:pt x="2236" y="717313"/>
                </a:cubicBezTo>
                <a:cubicBezTo>
                  <a:pt x="3355" y="709486"/>
                  <a:pt x="3913" y="702218"/>
                  <a:pt x="5032" y="694950"/>
                </a:cubicBezTo>
                <a:cubicBezTo>
                  <a:pt x="5591" y="691037"/>
                  <a:pt x="6150" y="687682"/>
                  <a:pt x="6709" y="684327"/>
                </a:cubicBezTo>
                <a:cubicBezTo>
                  <a:pt x="6150" y="678737"/>
                  <a:pt x="7268" y="675382"/>
                  <a:pt x="7827" y="672027"/>
                </a:cubicBezTo>
                <a:close/>
                <a:moveTo>
                  <a:pt x="530018" y="39695"/>
                </a:moveTo>
                <a:cubicBezTo>
                  <a:pt x="533373" y="40813"/>
                  <a:pt x="529459" y="43050"/>
                  <a:pt x="515482" y="50318"/>
                </a:cubicBezTo>
                <a:cubicBezTo>
                  <a:pt x="507095" y="53672"/>
                  <a:pt x="497032" y="56468"/>
                  <a:pt x="486968" y="60381"/>
                </a:cubicBezTo>
                <a:cubicBezTo>
                  <a:pt x="476904" y="64295"/>
                  <a:pt x="466841" y="67650"/>
                  <a:pt x="457895" y="71004"/>
                </a:cubicBezTo>
                <a:cubicBezTo>
                  <a:pt x="440564" y="77713"/>
                  <a:pt x="428264" y="81068"/>
                  <a:pt x="431618" y="76595"/>
                </a:cubicBezTo>
                <a:lnTo>
                  <a:pt x="423791" y="76595"/>
                </a:lnTo>
                <a:cubicBezTo>
                  <a:pt x="431059" y="73799"/>
                  <a:pt x="443359" y="67650"/>
                  <a:pt x="457895" y="62059"/>
                </a:cubicBezTo>
                <a:cubicBezTo>
                  <a:pt x="465164" y="59263"/>
                  <a:pt x="472432" y="56468"/>
                  <a:pt x="480259" y="53672"/>
                </a:cubicBezTo>
                <a:cubicBezTo>
                  <a:pt x="484173" y="52554"/>
                  <a:pt x="487527" y="50877"/>
                  <a:pt x="491441" y="49759"/>
                </a:cubicBezTo>
                <a:cubicBezTo>
                  <a:pt x="495355" y="48641"/>
                  <a:pt x="498709" y="47522"/>
                  <a:pt x="502064" y="46404"/>
                </a:cubicBezTo>
                <a:cubicBezTo>
                  <a:pt x="515482" y="42490"/>
                  <a:pt x="526104" y="39695"/>
                  <a:pt x="530018" y="39695"/>
                </a:cubicBezTo>
                <a:close/>
                <a:moveTo>
                  <a:pt x="949896" y="32986"/>
                </a:moveTo>
                <a:cubicBezTo>
                  <a:pt x="959400" y="35222"/>
                  <a:pt x="969464" y="36899"/>
                  <a:pt x="978969" y="39136"/>
                </a:cubicBezTo>
                <a:lnTo>
                  <a:pt x="1008041" y="46963"/>
                </a:lnTo>
                <a:cubicBezTo>
                  <a:pt x="1011955" y="49199"/>
                  <a:pt x="1015869" y="51995"/>
                  <a:pt x="1019782" y="54232"/>
                </a:cubicBezTo>
                <a:cubicBezTo>
                  <a:pt x="1011396" y="51436"/>
                  <a:pt x="999655" y="49199"/>
                  <a:pt x="987355" y="45286"/>
                </a:cubicBezTo>
                <a:cubicBezTo>
                  <a:pt x="975055" y="41372"/>
                  <a:pt x="961636" y="37459"/>
                  <a:pt x="949896" y="32986"/>
                </a:cubicBezTo>
                <a:close/>
                <a:moveTo>
                  <a:pt x="760364" y="18450"/>
                </a:moveTo>
                <a:cubicBezTo>
                  <a:pt x="770427" y="19009"/>
                  <a:pt x="781609" y="19009"/>
                  <a:pt x="792232" y="19568"/>
                </a:cubicBezTo>
                <a:cubicBezTo>
                  <a:pt x="803413" y="20127"/>
                  <a:pt x="814036" y="21246"/>
                  <a:pt x="824100" y="21804"/>
                </a:cubicBezTo>
                <a:cubicBezTo>
                  <a:pt x="844786" y="24041"/>
                  <a:pt x="862677" y="26277"/>
                  <a:pt x="874418" y="27395"/>
                </a:cubicBezTo>
                <a:cubicBezTo>
                  <a:pt x="927532" y="35782"/>
                  <a:pt x="984000" y="51436"/>
                  <a:pt x="1034877" y="72682"/>
                </a:cubicBezTo>
                <a:cubicBezTo>
                  <a:pt x="1085755" y="93927"/>
                  <a:pt x="1130482" y="119646"/>
                  <a:pt x="1162350" y="143127"/>
                </a:cubicBezTo>
                <a:cubicBezTo>
                  <a:pt x="1171295" y="148718"/>
                  <a:pt x="1180800" y="155427"/>
                  <a:pt x="1190304" y="161577"/>
                </a:cubicBezTo>
                <a:cubicBezTo>
                  <a:pt x="1199809" y="167727"/>
                  <a:pt x="1208195" y="173877"/>
                  <a:pt x="1214904" y="177791"/>
                </a:cubicBezTo>
                <a:cubicBezTo>
                  <a:pt x="1227764" y="186177"/>
                  <a:pt x="1231677" y="187295"/>
                  <a:pt x="1213227" y="171082"/>
                </a:cubicBezTo>
                <a:cubicBezTo>
                  <a:pt x="1237268" y="189532"/>
                  <a:pt x="1256277" y="210777"/>
                  <a:pt x="1274168" y="230904"/>
                </a:cubicBezTo>
                <a:cubicBezTo>
                  <a:pt x="1283113" y="240968"/>
                  <a:pt x="1292059" y="251032"/>
                  <a:pt x="1301004" y="259977"/>
                </a:cubicBezTo>
                <a:cubicBezTo>
                  <a:pt x="1309950" y="269482"/>
                  <a:pt x="1319454" y="278427"/>
                  <a:pt x="1329518" y="286255"/>
                </a:cubicBezTo>
                <a:cubicBezTo>
                  <a:pt x="1319454" y="273395"/>
                  <a:pt x="1311068" y="263332"/>
                  <a:pt x="1304918" y="255504"/>
                </a:cubicBezTo>
                <a:cubicBezTo>
                  <a:pt x="1298209" y="247677"/>
                  <a:pt x="1293177" y="242086"/>
                  <a:pt x="1288704" y="236495"/>
                </a:cubicBezTo>
                <a:cubicBezTo>
                  <a:pt x="1286468" y="233700"/>
                  <a:pt x="1284231" y="231464"/>
                  <a:pt x="1281995" y="228668"/>
                </a:cubicBezTo>
                <a:cubicBezTo>
                  <a:pt x="1279759" y="225873"/>
                  <a:pt x="1277522" y="223636"/>
                  <a:pt x="1275286" y="220841"/>
                </a:cubicBezTo>
                <a:cubicBezTo>
                  <a:pt x="1270813" y="215809"/>
                  <a:pt x="1265222" y="209659"/>
                  <a:pt x="1257395" y="201832"/>
                </a:cubicBezTo>
                <a:cubicBezTo>
                  <a:pt x="1295973" y="229227"/>
                  <a:pt x="1332873" y="268364"/>
                  <a:pt x="1363623" y="310855"/>
                </a:cubicBezTo>
                <a:cubicBezTo>
                  <a:pt x="1394373" y="353346"/>
                  <a:pt x="1418413" y="398632"/>
                  <a:pt x="1436864" y="437209"/>
                </a:cubicBezTo>
                <a:cubicBezTo>
                  <a:pt x="1437422" y="436650"/>
                  <a:pt x="1439100" y="440004"/>
                  <a:pt x="1444691" y="441123"/>
                </a:cubicBezTo>
                <a:cubicBezTo>
                  <a:pt x="1451400" y="460691"/>
                  <a:pt x="1456432" y="480259"/>
                  <a:pt x="1461464" y="499268"/>
                </a:cubicBezTo>
                <a:cubicBezTo>
                  <a:pt x="1465936" y="518277"/>
                  <a:pt x="1469850" y="536168"/>
                  <a:pt x="1472086" y="554059"/>
                </a:cubicBezTo>
                <a:lnTo>
                  <a:pt x="1476951" y="602707"/>
                </a:lnTo>
                <a:lnTo>
                  <a:pt x="1476951" y="659123"/>
                </a:lnTo>
                <a:lnTo>
                  <a:pt x="1474882" y="687682"/>
                </a:lnTo>
                <a:cubicBezTo>
                  <a:pt x="1473205" y="699423"/>
                  <a:pt x="1471527" y="710046"/>
                  <a:pt x="1469850" y="718991"/>
                </a:cubicBezTo>
                <a:lnTo>
                  <a:pt x="1464695" y="735783"/>
                </a:lnTo>
                <a:lnTo>
                  <a:pt x="1465936" y="760364"/>
                </a:lnTo>
                <a:cubicBezTo>
                  <a:pt x="1465936" y="982684"/>
                  <a:pt x="1364559" y="1181326"/>
                  <a:pt x="1205511" y="1312584"/>
                </a:cubicBezTo>
                <a:lnTo>
                  <a:pt x="1203721" y="1313923"/>
                </a:lnTo>
                <a:lnTo>
                  <a:pt x="1202605" y="1314982"/>
                </a:lnTo>
                <a:cubicBezTo>
                  <a:pt x="1162909" y="1348527"/>
                  <a:pt x="1120418" y="1378159"/>
                  <a:pt x="1077368" y="1403318"/>
                </a:cubicBezTo>
                <a:cubicBezTo>
                  <a:pt x="1073175" y="1403318"/>
                  <a:pt x="1058918" y="1408350"/>
                  <a:pt x="1047247" y="1412054"/>
                </a:cubicBezTo>
                <a:lnTo>
                  <a:pt x="1041832" y="1413512"/>
                </a:lnTo>
                <a:lnTo>
                  <a:pt x="1028858" y="1419762"/>
                </a:lnTo>
                <a:cubicBezTo>
                  <a:pt x="943241" y="1455975"/>
                  <a:pt x="849109" y="1476000"/>
                  <a:pt x="750300" y="1476000"/>
                </a:cubicBezTo>
                <a:cubicBezTo>
                  <a:pt x="676194" y="1476000"/>
                  <a:pt x="604718" y="1464736"/>
                  <a:pt x="537492" y="1443826"/>
                </a:cubicBezTo>
                <a:lnTo>
                  <a:pt x="487883" y="1425670"/>
                </a:lnTo>
                <a:lnTo>
                  <a:pt x="481937" y="1424004"/>
                </a:lnTo>
                <a:cubicBezTo>
                  <a:pt x="476346" y="1422327"/>
                  <a:pt x="469637" y="1420091"/>
                  <a:pt x="462369" y="1416737"/>
                </a:cubicBezTo>
                <a:cubicBezTo>
                  <a:pt x="433296" y="1406114"/>
                  <a:pt x="398073" y="1385986"/>
                  <a:pt x="380182" y="1378159"/>
                </a:cubicBezTo>
                <a:cubicBezTo>
                  <a:pt x="372914" y="1372568"/>
                  <a:pt x="364527" y="1365859"/>
                  <a:pt x="354464" y="1359150"/>
                </a:cubicBezTo>
                <a:cubicBezTo>
                  <a:pt x="344960" y="1352441"/>
                  <a:pt x="334896" y="1344614"/>
                  <a:pt x="324273" y="1337346"/>
                </a:cubicBezTo>
                <a:cubicBezTo>
                  <a:pt x="313650" y="1329518"/>
                  <a:pt x="303587" y="1321132"/>
                  <a:pt x="292964" y="1313304"/>
                </a:cubicBezTo>
                <a:cubicBezTo>
                  <a:pt x="282900" y="1304918"/>
                  <a:pt x="273396" y="1297091"/>
                  <a:pt x="265009" y="1289264"/>
                </a:cubicBezTo>
                <a:cubicBezTo>
                  <a:pt x="259978" y="1287027"/>
                  <a:pt x="238732" y="1268018"/>
                  <a:pt x="241527" y="1274727"/>
                </a:cubicBezTo>
                <a:cubicBezTo>
                  <a:pt x="254387" y="1285909"/>
                  <a:pt x="262773" y="1294855"/>
                  <a:pt x="271160" y="1302682"/>
                </a:cubicBezTo>
                <a:cubicBezTo>
                  <a:pt x="279546" y="1311068"/>
                  <a:pt x="287932" y="1319455"/>
                  <a:pt x="301909" y="1330637"/>
                </a:cubicBezTo>
                <a:cubicBezTo>
                  <a:pt x="297996" y="1330077"/>
                  <a:pt x="291846" y="1326723"/>
                  <a:pt x="285137" y="1321691"/>
                </a:cubicBezTo>
                <a:cubicBezTo>
                  <a:pt x="278427" y="1316100"/>
                  <a:pt x="270600" y="1308832"/>
                  <a:pt x="261655" y="1300446"/>
                </a:cubicBezTo>
                <a:cubicBezTo>
                  <a:pt x="253269" y="1292059"/>
                  <a:pt x="244323" y="1281995"/>
                  <a:pt x="235378" y="1272491"/>
                </a:cubicBezTo>
                <a:cubicBezTo>
                  <a:pt x="230905" y="1267459"/>
                  <a:pt x="226432" y="1262427"/>
                  <a:pt x="221960" y="1257395"/>
                </a:cubicBezTo>
                <a:cubicBezTo>
                  <a:pt x="217487" y="1252364"/>
                  <a:pt x="213014" y="1247332"/>
                  <a:pt x="208541" y="1242300"/>
                </a:cubicBezTo>
                <a:cubicBezTo>
                  <a:pt x="215809" y="1248450"/>
                  <a:pt x="223078" y="1253482"/>
                  <a:pt x="230346" y="1259073"/>
                </a:cubicBezTo>
                <a:cubicBezTo>
                  <a:pt x="215250" y="1243418"/>
                  <a:pt x="200854" y="1225667"/>
                  <a:pt x="187436" y="1206798"/>
                </a:cubicBezTo>
                <a:lnTo>
                  <a:pt x="166047" y="1172738"/>
                </a:lnTo>
                <a:lnTo>
                  <a:pt x="156883" y="1160483"/>
                </a:lnTo>
                <a:cubicBezTo>
                  <a:pt x="144023" y="1141447"/>
                  <a:pt x="132054" y="1121758"/>
                  <a:pt x="121037" y="1101479"/>
                </a:cubicBezTo>
                <a:lnTo>
                  <a:pt x="94429" y="1046242"/>
                </a:lnTo>
                <a:lnTo>
                  <a:pt x="110700" y="1096377"/>
                </a:lnTo>
                <a:cubicBezTo>
                  <a:pt x="86100" y="1053886"/>
                  <a:pt x="67650" y="1002450"/>
                  <a:pt x="55350" y="952691"/>
                </a:cubicBezTo>
                <a:cubicBezTo>
                  <a:pt x="42491" y="902932"/>
                  <a:pt x="36341" y="855409"/>
                  <a:pt x="28514" y="820186"/>
                </a:cubicBezTo>
                <a:cubicBezTo>
                  <a:pt x="28514" y="836400"/>
                  <a:pt x="31309" y="855409"/>
                  <a:pt x="33546" y="874418"/>
                </a:cubicBezTo>
                <a:cubicBezTo>
                  <a:pt x="35223" y="883923"/>
                  <a:pt x="36900" y="893427"/>
                  <a:pt x="38578" y="902932"/>
                </a:cubicBezTo>
                <a:cubicBezTo>
                  <a:pt x="40255" y="912437"/>
                  <a:pt x="42491" y="921382"/>
                  <a:pt x="44727" y="929768"/>
                </a:cubicBezTo>
                <a:cubicBezTo>
                  <a:pt x="52555" y="963873"/>
                  <a:pt x="60382" y="989591"/>
                  <a:pt x="54791" y="990709"/>
                </a:cubicBezTo>
                <a:cubicBezTo>
                  <a:pt x="53114" y="990150"/>
                  <a:pt x="50318" y="985677"/>
                  <a:pt x="46964" y="977850"/>
                </a:cubicBezTo>
                <a:cubicBezTo>
                  <a:pt x="44169" y="970023"/>
                  <a:pt x="40255" y="959400"/>
                  <a:pt x="36900" y="947659"/>
                </a:cubicBezTo>
                <a:cubicBezTo>
                  <a:pt x="34105" y="935918"/>
                  <a:pt x="31309" y="923059"/>
                  <a:pt x="28514" y="910759"/>
                </a:cubicBezTo>
                <a:cubicBezTo>
                  <a:pt x="29632" y="895104"/>
                  <a:pt x="27955" y="883923"/>
                  <a:pt x="26836" y="874418"/>
                </a:cubicBezTo>
                <a:cubicBezTo>
                  <a:pt x="23482" y="834723"/>
                  <a:pt x="21246" y="797823"/>
                  <a:pt x="20687" y="762600"/>
                </a:cubicBezTo>
                <a:cubicBezTo>
                  <a:pt x="20687" y="753655"/>
                  <a:pt x="20687" y="744709"/>
                  <a:pt x="20687" y="736323"/>
                </a:cubicBezTo>
                <a:cubicBezTo>
                  <a:pt x="20687" y="731850"/>
                  <a:pt x="20687" y="727377"/>
                  <a:pt x="20687" y="723464"/>
                </a:cubicBezTo>
                <a:cubicBezTo>
                  <a:pt x="20687" y="718991"/>
                  <a:pt x="21246" y="715077"/>
                  <a:pt x="21246" y="710604"/>
                </a:cubicBezTo>
                <a:cubicBezTo>
                  <a:pt x="21805" y="702218"/>
                  <a:pt x="21805" y="693273"/>
                  <a:pt x="22364" y="684886"/>
                </a:cubicBezTo>
                <a:cubicBezTo>
                  <a:pt x="22923" y="676500"/>
                  <a:pt x="24041" y="668113"/>
                  <a:pt x="24600" y="659727"/>
                </a:cubicBezTo>
                <a:cubicBezTo>
                  <a:pt x="25160" y="655813"/>
                  <a:pt x="25160" y="651341"/>
                  <a:pt x="25718" y="647427"/>
                </a:cubicBezTo>
                <a:lnTo>
                  <a:pt x="27396" y="635127"/>
                </a:lnTo>
                <a:cubicBezTo>
                  <a:pt x="28514" y="626741"/>
                  <a:pt x="29632" y="618355"/>
                  <a:pt x="31309" y="610527"/>
                </a:cubicBezTo>
                <a:cubicBezTo>
                  <a:pt x="34664" y="594313"/>
                  <a:pt x="38018" y="578100"/>
                  <a:pt x="42491" y="561886"/>
                </a:cubicBezTo>
                <a:cubicBezTo>
                  <a:pt x="51996" y="529459"/>
                  <a:pt x="64855" y="498709"/>
                  <a:pt x="82187" y="469077"/>
                </a:cubicBezTo>
                <a:cubicBezTo>
                  <a:pt x="84144" y="474668"/>
                  <a:pt x="91272" y="469497"/>
                  <a:pt x="101755" y="458175"/>
                </a:cubicBezTo>
                <a:lnTo>
                  <a:pt x="102967" y="456761"/>
                </a:lnTo>
                <a:lnTo>
                  <a:pt x="121037" y="419249"/>
                </a:lnTo>
                <a:lnTo>
                  <a:pt x="151870" y="372234"/>
                </a:lnTo>
                <a:lnTo>
                  <a:pt x="147600" y="376827"/>
                </a:lnTo>
                <a:cubicBezTo>
                  <a:pt x="141450" y="382977"/>
                  <a:pt x="136418" y="388568"/>
                  <a:pt x="135859" y="386332"/>
                </a:cubicBezTo>
                <a:cubicBezTo>
                  <a:pt x="135859" y="384095"/>
                  <a:pt x="140332" y="374032"/>
                  <a:pt x="154309" y="350550"/>
                </a:cubicBezTo>
                <a:cubicBezTo>
                  <a:pt x="141450" y="372913"/>
                  <a:pt x="131946" y="384655"/>
                  <a:pt x="125237" y="393600"/>
                </a:cubicBezTo>
                <a:cubicBezTo>
                  <a:pt x="118527" y="401986"/>
                  <a:pt x="113495" y="407018"/>
                  <a:pt x="110141" y="414846"/>
                </a:cubicBezTo>
                <a:cubicBezTo>
                  <a:pt x="107346" y="412609"/>
                  <a:pt x="114055" y="398632"/>
                  <a:pt x="123559" y="380182"/>
                </a:cubicBezTo>
                <a:cubicBezTo>
                  <a:pt x="128591" y="371237"/>
                  <a:pt x="134741" y="361173"/>
                  <a:pt x="140891" y="350550"/>
                </a:cubicBezTo>
                <a:cubicBezTo>
                  <a:pt x="147600" y="340486"/>
                  <a:pt x="154868" y="330423"/>
                  <a:pt x="161018" y="320918"/>
                </a:cubicBezTo>
                <a:cubicBezTo>
                  <a:pt x="174437" y="302468"/>
                  <a:pt x="185618" y="286813"/>
                  <a:pt x="188973" y="281782"/>
                </a:cubicBezTo>
                <a:cubicBezTo>
                  <a:pt x="190091" y="278986"/>
                  <a:pt x="189532" y="278986"/>
                  <a:pt x="185618" y="281782"/>
                </a:cubicBezTo>
                <a:cubicBezTo>
                  <a:pt x="183382" y="282900"/>
                  <a:pt x="180586" y="285137"/>
                  <a:pt x="177232" y="288491"/>
                </a:cubicBezTo>
                <a:cubicBezTo>
                  <a:pt x="173877" y="291846"/>
                  <a:pt x="169404" y="295759"/>
                  <a:pt x="164373" y="301350"/>
                </a:cubicBezTo>
                <a:cubicBezTo>
                  <a:pt x="139773" y="325950"/>
                  <a:pt x="117968" y="360613"/>
                  <a:pt x="101195" y="393600"/>
                </a:cubicBezTo>
                <a:cubicBezTo>
                  <a:pt x="96723" y="401986"/>
                  <a:pt x="92809" y="410373"/>
                  <a:pt x="88895" y="418200"/>
                </a:cubicBezTo>
                <a:cubicBezTo>
                  <a:pt x="84982" y="426586"/>
                  <a:pt x="81068" y="433855"/>
                  <a:pt x="77713" y="441123"/>
                </a:cubicBezTo>
                <a:cubicBezTo>
                  <a:pt x="71564" y="455659"/>
                  <a:pt x="64295" y="467959"/>
                  <a:pt x="58704" y="478023"/>
                </a:cubicBezTo>
                <a:cubicBezTo>
                  <a:pt x="52555" y="484732"/>
                  <a:pt x="51436" y="480818"/>
                  <a:pt x="54232" y="470195"/>
                </a:cubicBezTo>
                <a:cubicBezTo>
                  <a:pt x="55350" y="464604"/>
                  <a:pt x="58146" y="457895"/>
                  <a:pt x="60941" y="449509"/>
                </a:cubicBezTo>
                <a:cubicBezTo>
                  <a:pt x="64295" y="441682"/>
                  <a:pt x="67650" y="432177"/>
                  <a:pt x="72682" y="422113"/>
                </a:cubicBezTo>
                <a:cubicBezTo>
                  <a:pt x="81627" y="401986"/>
                  <a:pt x="93927" y="379623"/>
                  <a:pt x="106227" y="359495"/>
                </a:cubicBezTo>
                <a:cubicBezTo>
                  <a:pt x="112937" y="349991"/>
                  <a:pt x="119086" y="339927"/>
                  <a:pt x="125237" y="330982"/>
                </a:cubicBezTo>
                <a:cubicBezTo>
                  <a:pt x="131386" y="322595"/>
                  <a:pt x="136977" y="314209"/>
                  <a:pt x="142009" y="307500"/>
                </a:cubicBezTo>
                <a:cubicBezTo>
                  <a:pt x="146482" y="301350"/>
                  <a:pt x="153191" y="292964"/>
                  <a:pt x="160459" y="284018"/>
                </a:cubicBezTo>
                <a:cubicBezTo>
                  <a:pt x="164373" y="279546"/>
                  <a:pt x="168286" y="275073"/>
                  <a:pt x="172200" y="270600"/>
                </a:cubicBezTo>
                <a:cubicBezTo>
                  <a:pt x="176114" y="266127"/>
                  <a:pt x="180027" y="261655"/>
                  <a:pt x="183941" y="257741"/>
                </a:cubicBezTo>
                <a:cubicBezTo>
                  <a:pt x="191768" y="249355"/>
                  <a:pt x="199037" y="243204"/>
                  <a:pt x="204068" y="238732"/>
                </a:cubicBezTo>
                <a:cubicBezTo>
                  <a:pt x="209100" y="234259"/>
                  <a:pt x="211895" y="233141"/>
                  <a:pt x="211337" y="235936"/>
                </a:cubicBezTo>
                <a:cubicBezTo>
                  <a:pt x="236495" y="205186"/>
                  <a:pt x="264450" y="179468"/>
                  <a:pt x="293523" y="158223"/>
                </a:cubicBezTo>
                <a:cubicBezTo>
                  <a:pt x="300232" y="153191"/>
                  <a:pt x="308059" y="148718"/>
                  <a:pt x="315327" y="143686"/>
                </a:cubicBezTo>
                <a:cubicBezTo>
                  <a:pt x="322595" y="139213"/>
                  <a:pt x="329864" y="134182"/>
                  <a:pt x="337691" y="130268"/>
                </a:cubicBezTo>
                <a:cubicBezTo>
                  <a:pt x="344959" y="126355"/>
                  <a:pt x="352786" y="121882"/>
                  <a:pt x="360055" y="117968"/>
                </a:cubicBezTo>
                <a:cubicBezTo>
                  <a:pt x="367882" y="114055"/>
                  <a:pt x="375150" y="110141"/>
                  <a:pt x="382977" y="106786"/>
                </a:cubicBezTo>
                <a:lnTo>
                  <a:pt x="394159" y="101195"/>
                </a:lnTo>
                <a:lnTo>
                  <a:pt x="405900" y="96164"/>
                </a:lnTo>
                <a:cubicBezTo>
                  <a:pt x="413168" y="92809"/>
                  <a:pt x="420995" y="89455"/>
                  <a:pt x="428823" y="86659"/>
                </a:cubicBezTo>
                <a:cubicBezTo>
                  <a:pt x="444477" y="81068"/>
                  <a:pt x="459573" y="74359"/>
                  <a:pt x="475786" y="69327"/>
                </a:cubicBezTo>
                <a:cubicBezTo>
                  <a:pt x="507655" y="57586"/>
                  <a:pt x="540082" y="47522"/>
                  <a:pt x="574746" y="35782"/>
                </a:cubicBezTo>
                <a:cubicBezTo>
                  <a:pt x="587046" y="34104"/>
                  <a:pt x="596550" y="32427"/>
                  <a:pt x="605495" y="31868"/>
                </a:cubicBezTo>
                <a:cubicBezTo>
                  <a:pt x="614441" y="31309"/>
                  <a:pt x="622268" y="31309"/>
                  <a:pt x="630655" y="30750"/>
                </a:cubicBezTo>
                <a:cubicBezTo>
                  <a:pt x="639041" y="30191"/>
                  <a:pt x="647986" y="30191"/>
                  <a:pt x="658609" y="29632"/>
                </a:cubicBezTo>
                <a:cubicBezTo>
                  <a:pt x="669232" y="29073"/>
                  <a:pt x="682091" y="27955"/>
                  <a:pt x="698304" y="26836"/>
                </a:cubicBezTo>
                <a:cubicBezTo>
                  <a:pt x="692713" y="24600"/>
                  <a:pt x="697746" y="22364"/>
                  <a:pt x="709486" y="20686"/>
                </a:cubicBezTo>
                <a:cubicBezTo>
                  <a:pt x="715636" y="20127"/>
                  <a:pt x="723464" y="19568"/>
                  <a:pt x="731850" y="19009"/>
                </a:cubicBezTo>
                <a:cubicBezTo>
                  <a:pt x="740236" y="18450"/>
                  <a:pt x="750300" y="17891"/>
                  <a:pt x="760364" y="18450"/>
                </a:cubicBezTo>
                <a:close/>
                <a:moveTo>
                  <a:pt x="749182" y="0"/>
                </a:moveTo>
                <a:cubicBezTo>
                  <a:pt x="807327" y="0"/>
                  <a:pt x="862678" y="8946"/>
                  <a:pt x="901814" y="18450"/>
                </a:cubicBezTo>
                <a:cubicBezTo>
                  <a:pt x="887836" y="17891"/>
                  <a:pt x="873859" y="16773"/>
                  <a:pt x="860441" y="16213"/>
                </a:cubicBezTo>
                <a:cubicBezTo>
                  <a:pt x="844227" y="13977"/>
                  <a:pt x="827455" y="11741"/>
                  <a:pt x="810123" y="11182"/>
                </a:cubicBezTo>
                <a:cubicBezTo>
                  <a:pt x="801736" y="11182"/>
                  <a:pt x="792791" y="10622"/>
                  <a:pt x="784405" y="10622"/>
                </a:cubicBezTo>
                <a:cubicBezTo>
                  <a:pt x="776018" y="11182"/>
                  <a:pt x="767073" y="11182"/>
                  <a:pt x="758687" y="11182"/>
                </a:cubicBezTo>
                <a:cubicBezTo>
                  <a:pt x="750300" y="11182"/>
                  <a:pt x="741355" y="11741"/>
                  <a:pt x="732969" y="12300"/>
                </a:cubicBezTo>
                <a:cubicBezTo>
                  <a:pt x="724023" y="12859"/>
                  <a:pt x="715636" y="12859"/>
                  <a:pt x="707250" y="13977"/>
                </a:cubicBezTo>
                <a:cubicBezTo>
                  <a:pt x="690478" y="16213"/>
                  <a:pt x="673705" y="16773"/>
                  <a:pt x="656932" y="19009"/>
                </a:cubicBezTo>
                <a:cubicBezTo>
                  <a:pt x="650223" y="19009"/>
                  <a:pt x="644073" y="19009"/>
                  <a:pt x="637923" y="19568"/>
                </a:cubicBezTo>
                <a:cubicBezTo>
                  <a:pt x="631773" y="19568"/>
                  <a:pt x="626182" y="20686"/>
                  <a:pt x="620591" y="21246"/>
                </a:cubicBezTo>
                <a:cubicBezTo>
                  <a:pt x="609409" y="22922"/>
                  <a:pt x="599905" y="23482"/>
                  <a:pt x="592636" y="25159"/>
                </a:cubicBezTo>
                <a:cubicBezTo>
                  <a:pt x="578100" y="27955"/>
                  <a:pt x="573069" y="27955"/>
                  <a:pt x="585369" y="20686"/>
                </a:cubicBezTo>
                <a:cubicBezTo>
                  <a:pt x="631773" y="8386"/>
                  <a:pt x="691596" y="0"/>
                  <a:pt x="749182" y="0"/>
                </a:cubicBezTo>
                <a:close/>
              </a:path>
            </a:pathLst>
          </a:cu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ZA" dirty="0"/>
              <a:t>Profile Photo</a:t>
            </a:r>
          </a:p>
        </p:txBody>
      </p:sp>
      <p:sp>
        <p:nvSpPr>
          <p:cNvPr id="25" name="Picture Placeholder 24">
            <a:extLst>
              <a:ext uri="{FF2B5EF4-FFF2-40B4-BE49-F238E27FC236}">
                <a16:creationId xmlns:a16="http://schemas.microsoft.com/office/drawing/2014/main" id="{7CE2982B-0CB7-4E41-BC35-E27F6DDF15B0}"/>
              </a:ext>
            </a:extLst>
          </p:cNvPr>
          <p:cNvSpPr>
            <a:spLocks noGrp="1"/>
          </p:cNvSpPr>
          <p:nvPr>
            <p:ph type="pic" sz="quarter" idx="14" hasCustomPrompt="1"/>
          </p:nvPr>
        </p:nvSpPr>
        <p:spPr>
          <a:xfrm>
            <a:off x="431800" y="1952049"/>
            <a:ext cx="1476951" cy="1476000"/>
          </a:xfrm>
          <a:custGeom>
            <a:avLst/>
            <a:gdLst>
              <a:gd name="connsiteX0" fmla="*/ 813188 w 1476951"/>
              <a:gd name="connsiteY0" fmla="*/ 1467995 h 1476000"/>
              <a:gd name="connsiteX1" fmla="*/ 806198 w 1476951"/>
              <a:gd name="connsiteY1" fmla="*/ 1471759 h 1476000"/>
              <a:gd name="connsiteX2" fmla="*/ 806616 w 1476951"/>
              <a:gd name="connsiteY2" fmla="*/ 1471939 h 1476000"/>
              <a:gd name="connsiteX3" fmla="*/ 871310 w 1476951"/>
              <a:gd name="connsiteY3" fmla="*/ 1429786 h 1476000"/>
              <a:gd name="connsiteX4" fmla="*/ 848709 w 1476951"/>
              <a:gd name="connsiteY4" fmla="*/ 1435167 h 1476000"/>
              <a:gd name="connsiteX5" fmla="*/ 814807 w 1476951"/>
              <a:gd name="connsiteY5" fmla="*/ 1439472 h 1476000"/>
              <a:gd name="connsiteX6" fmla="*/ 813193 w 1476951"/>
              <a:gd name="connsiteY6" fmla="*/ 1435167 h 1476000"/>
              <a:gd name="connsiteX7" fmla="*/ 836871 w 1476951"/>
              <a:gd name="connsiteY7" fmla="*/ 1433014 h 1476000"/>
              <a:gd name="connsiteX8" fmla="*/ 871310 w 1476951"/>
              <a:gd name="connsiteY8" fmla="*/ 1429786 h 1476000"/>
              <a:gd name="connsiteX9" fmla="*/ 930100 w 1476951"/>
              <a:gd name="connsiteY9" fmla="*/ 1424153 h 1476000"/>
              <a:gd name="connsiteX10" fmla="*/ 928720 w 1476951"/>
              <a:gd name="connsiteY10" fmla="*/ 1424542 h 1476000"/>
              <a:gd name="connsiteX11" fmla="*/ 929427 w 1476951"/>
              <a:gd name="connsiteY11" fmla="*/ 1424404 h 1476000"/>
              <a:gd name="connsiteX12" fmla="*/ 508348 w 1476951"/>
              <a:gd name="connsiteY12" fmla="*/ 1416063 h 1476000"/>
              <a:gd name="connsiteX13" fmla="*/ 532294 w 1476951"/>
              <a:gd name="connsiteY13" fmla="*/ 1422252 h 1476000"/>
              <a:gd name="connsiteX14" fmla="*/ 542519 w 1476951"/>
              <a:gd name="connsiteY14" fmla="*/ 1422790 h 1476000"/>
              <a:gd name="connsiteX15" fmla="*/ 571039 w 1476951"/>
              <a:gd name="connsiteY15" fmla="*/ 1436782 h 1476000"/>
              <a:gd name="connsiteX16" fmla="*/ 583954 w 1476951"/>
              <a:gd name="connsiteY16" fmla="*/ 1439472 h 1476000"/>
              <a:gd name="connsiteX17" fmla="*/ 584761 w 1476951"/>
              <a:gd name="connsiteY17" fmla="*/ 1439741 h 1476000"/>
              <a:gd name="connsiteX18" fmla="*/ 587721 w 1476951"/>
              <a:gd name="connsiteY18" fmla="*/ 1436782 h 1476000"/>
              <a:gd name="connsiteX19" fmla="*/ 599021 w 1476951"/>
              <a:gd name="connsiteY19" fmla="*/ 1440010 h 1476000"/>
              <a:gd name="connsiteX20" fmla="*/ 610322 w 1476951"/>
              <a:gd name="connsiteY20" fmla="*/ 1442701 h 1476000"/>
              <a:gd name="connsiteX21" fmla="*/ 632588 w 1476951"/>
              <a:gd name="connsiteY21" fmla="*/ 1447879 h 1476000"/>
              <a:gd name="connsiteX22" fmla="*/ 632923 w 1476951"/>
              <a:gd name="connsiteY22" fmla="*/ 1447544 h 1476000"/>
              <a:gd name="connsiteX23" fmla="*/ 658753 w 1476951"/>
              <a:gd name="connsiteY23" fmla="*/ 1451849 h 1476000"/>
              <a:gd name="connsiteX24" fmla="*/ 671129 w 1476951"/>
              <a:gd name="connsiteY24" fmla="*/ 1454001 h 1476000"/>
              <a:gd name="connsiteX25" fmla="*/ 683506 w 1476951"/>
              <a:gd name="connsiteY25" fmla="*/ 1455078 h 1476000"/>
              <a:gd name="connsiteX26" fmla="*/ 708797 w 1476951"/>
              <a:gd name="connsiteY26" fmla="*/ 1456154 h 1476000"/>
              <a:gd name="connsiteX27" fmla="*/ 743237 w 1476951"/>
              <a:gd name="connsiteY27" fmla="*/ 1455615 h 1476000"/>
              <a:gd name="connsiteX28" fmla="*/ 744732 w 1476951"/>
              <a:gd name="connsiteY28" fmla="*/ 1455615 h 1476000"/>
              <a:gd name="connsiteX29" fmla="*/ 748081 w 1476951"/>
              <a:gd name="connsiteY29" fmla="*/ 1453732 h 1476000"/>
              <a:gd name="connsiteX30" fmla="*/ 755614 w 1476951"/>
              <a:gd name="connsiteY30" fmla="*/ 1451310 h 1476000"/>
              <a:gd name="connsiteX31" fmla="*/ 763282 w 1476951"/>
              <a:gd name="connsiteY31" fmla="*/ 1451176 h 1476000"/>
              <a:gd name="connsiteX32" fmla="*/ 768529 w 1476951"/>
              <a:gd name="connsiteY32" fmla="*/ 1451848 h 1476000"/>
              <a:gd name="connsiteX33" fmla="*/ 769942 w 1476951"/>
              <a:gd name="connsiteY33" fmla="*/ 1455615 h 1476000"/>
              <a:gd name="connsiteX34" fmla="*/ 781982 w 1476951"/>
              <a:gd name="connsiteY34" fmla="*/ 1455615 h 1476000"/>
              <a:gd name="connsiteX35" fmla="*/ 778215 w 1476951"/>
              <a:gd name="connsiteY35" fmla="*/ 1460997 h 1476000"/>
              <a:gd name="connsiteX36" fmla="*/ 776063 w 1476951"/>
              <a:gd name="connsiteY36" fmla="*/ 1463688 h 1476000"/>
              <a:gd name="connsiteX37" fmla="*/ 769067 w 1476951"/>
              <a:gd name="connsiteY37" fmla="*/ 1466916 h 1476000"/>
              <a:gd name="connsiteX38" fmla="*/ 756152 w 1476951"/>
              <a:gd name="connsiteY38" fmla="*/ 1466916 h 1476000"/>
              <a:gd name="connsiteX39" fmla="*/ 739471 w 1476951"/>
              <a:gd name="connsiteY39" fmla="*/ 1465840 h 1476000"/>
              <a:gd name="connsiteX40" fmla="*/ 703416 w 1476951"/>
              <a:gd name="connsiteY40" fmla="*/ 1464764 h 1476000"/>
              <a:gd name="connsiteX41" fmla="*/ 676510 w 1476951"/>
              <a:gd name="connsiteY41" fmla="*/ 1462611 h 1476000"/>
              <a:gd name="connsiteX42" fmla="*/ 652833 w 1476951"/>
              <a:gd name="connsiteY42" fmla="*/ 1459383 h 1476000"/>
              <a:gd name="connsiteX43" fmla="*/ 629156 w 1476951"/>
              <a:gd name="connsiteY43" fmla="*/ 1455615 h 1476000"/>
              <a:gd name="connsiteX44" fmla="*/ 593102 w 1476951"/>
              <a:gd name="connsiteY44" fmla="*/ 1450234 h 1476000"/>
              <a:gd name="connsiteX45" fmla="*/ 565120 w 1476951"/>
              <a:gd name="connsiteY45" fmla="*/ 1441086 h 1476000"/>
              <a:gd name="connsiteX46" fmla="*/ 565443 w 1476951"/>
              <a:gd name="connsiteY46" fmla="*/ 1440851 h 1476000"/>
              <a:gd name="connsiteX47" fmla="*/ 548976 w 1476951"/>
              <a:gd name="connsiteY47" fmla="*/ 1435705 h 1476000"/>
              <a:gd name="connsiteX48" fmla="*/ 534446 w 1476951"/>
              <a:gd name="connsiteY48" fmla="*/ 1429248 h 1476000"/>
              <a:gd name="connsiteX49" fmla="*/ 517765 w 1476951"/>
              <a:gd name="connsiteY49" fmla="*/ 1423867 h 1476000"/>
              <a:gd name="connsiteX50" fmla="*/ 500545 w 1476951"/>
              <a:gd name="connsiteY50" fmla="*/ 1417947 h 1476000"/>
              <a:gd name="connsiteX51" fmla="*/ 508348 w 1476951"/>
              <a:gd name="connsiteY51" fmla="*/ 1416063 h 1476000"/>
              <a:gd name="connsiteX52" fmla="*/ 825113 w 1476951"/>
              <a:gd name="connsiteY52" fmla="*/ 1404527 h 1476000"/>
              <a:gd name="connsiteX53" fmla="*/ 816892 w 1476951"/>
              <a:gd name="connsiteY53" fmla="*/ 1405781 h 1476000"/>
              <a:gd name="connsiteX54" fmla="*/ 760031 w 1476951"/>
              <a:gd name="connsiteY54" fmla="*/ 1408652 h 1476000"/>
              <a:gd name="connsiteX55" fmla="*/ 778753 w 1476951"/>
              <a:gd name="connsiteY55" fmla="*/ 1410951 h 1476000"/>
              <a:gd name="connsiteX56" fmla="*/ 783597 w 1476951"/>
              <a:gd name="connsiteY56" fmla="*/ 1409875 h 1476000"/>
              <a:gd name="connsiteX57" fmla="*/ 816960 w 1476951"/>
              <a:gd name="connsiteY57" fmla="*/ 1406108 h 1476000"/>
              <a:gd name="connsiteX58" fmla="*/ 822450 w 1476951"/>
              <a:gd name="connsiteY58" fmla="*/ 1405041 h 1476000"/>
              <a:gd name="connsiteX59" fmla="*/ 876200 w 1476951"/>
              <a:gd name="connsiteY59" fmla="*/ 1396730 h 1476000"/>
              <a:gd name="connsiteX60" fmla="*/ 848274 w 1476951"/>
              <a:gd name="connsiteY60" fmla="*/ 1400992 h 1476000"/>
              <a:gd name="connsiteX61" fmla="*/ 857857 w 1476951"/>
              <a:gd name="connsiteY61" fmla="*/ 1401265 h 1476000"/>
              <a:gd name="connsiteX62" fmla="*/ 871647 w 1476951"/>
              <a:gd name="connsiteY62" fmla="*/ 1398709 h 1476000"/>
              <a:gd name="connsiteX63" fmla="*/ 978139 w 1476951"/>
              <a:gd name="connsiteY63" fmla="*/ 1395485 h 1476000"/>
              <a:gd name="connsiteX64" fmla="*/ 890552 w 1476951"/>
              <a:gd name="connsiteY64" fmla="*/ 1418810 h 1476000"/>
              <a:gd name="connsiteX65" fmla="*/ 934876 w 1476951"/>
              <a:gd name="connsiteY65" fmla="*/ 1408934 h 1476000"/>
              <a:gd name="connsiteX66" fmla="*/ 416598 w 1476951"/>
              <a:gd name="connsiteY66" fmla="*/ 1384584 h 1476000"/>
              <a:gd name="connsiteX67" fmla="*/ 478482 w 1476951"/>
              <a:gd name="connsiteY67" fmla="*/ 1410951 h 1476000"/>
              <a:gd name="connsiteX68" fmla="*/ 500545 w 1476951"/>
              <a:gd name="connsiteY68" fmla="*/ 1417947 h 1476000"/>
              <a:gd name="connsiteX69" fmla="*/ 517227 w 1476951"/>
              <a:gd name="connsiteY69" fmla="*/ 1423866 h 1476000"/>
              <a:gd name="connsiteX70" fmla="*/ 533909 w 1476951"/>
              <a:gd name="connsiteY70" fmla="*/ 1429247 h 1476000"/>
              <a:gd name="connsiteX71" fmla="*/ 548438 w 1476951"/>
              <a:gd name="connsiteY71" fmla="*/ 1435705 h 1476000"/>
              <a:gd name="connsiteX72" fmla="*/ 545209 w 1476951"/>
              <a:gd name="connsiteY72" fmla="*/ 1438396 h 1476000"/>
              <a:gd name="connsiteX73" fmla="*/ 536599 w 1476951"/>
              <a:gd name="connsiteY73" fmla="*/ 1436781 h 1476000"/>
              <a:gd name="connsiteX74" fmla="*/ 505926 w 1476951"/>
              <a:gd name="connsiteY74" fmla="*/ 1425481 h 1476000"/>
              <a:gd name="connsiteX75" fmla="*/ 490859 w 1476951"/>
              <a:gd name="connsiteY75" fmla="*/ 1419561 h 1476000"/>
              <a:gd name="connsiteX76" fmla="*/ 475792 w 1476951"/>
              <a:gd name="connsiteY76" fmla="*/ 1413104 h 1476000"/>
              <a:gd name="connsiteX77" fmla="*/ 455881 w 1476951"/>
              <a:gd name="connsiteY77" fmla="*/ 1406108 h 1476000"/>
              <a:gd name="connsiteX78" fmla="*/ 438661 w 1476951"/>
              <a:gd name="connsiteY78" fmla="*/ 1398575 h 1476000"/>
              <a:gd name="connsiteX79" fmla="*/ 425208 w 1476951"/>
              <a:gd name="connsiteY79" fmla="*/ 1391579 h 1476000"/>
              <a:gd name="connsiteX80" fmla="*/ 416598 w 1476951"/>
              <a:gd name="connsiteY80" fmla="*/ 1384584 h 1476000"/>
              <a:gd name="connsiteX81" fmla="*/ 441890 w 1476951"/>
              <a:gd name="connsiteY81" fmla="*/ 1371131 h 1476000"/>
              <a:gd name="connsiteX82" fmla="*/ 471487 w 1476951"/>
              <a:gd name="connsiteY82" fmla="*/ 1386198 h 1476000"/>
              <a:gd name="connsiteX83" fmla="*/ 467720 w 1476951"/>
              <a:gd name="connsiteY83" fmla="*/ 1388351 h 1476000"/>
              <a:gd name="connsiteX84" fmla="*/ 433280 w 1476951"/>
              <a:gd name="connsiteY84" fmla="*/ 1371669 h 1476000"/>
              <a:gd name="connsiteX85" fmla="*/ 441890 w 1476951"/>
              <a:gd name="connsiteY85" fmla="*/ 1371131 h 1476000"/>
              <a:gd name="connsiteX86" fmla="*/ 332652 w 1476951"/>
              <a:gd name="connsiteY86" fmla="*/ 1334539 h 1476000"/>
              <a:gd name="connsiteX87" fmla="*/ 369244 w 1476951"/>
              <a:gd name="connsiteY87" fmla="*/ 1354987 h 1476000"/>
              <a:gd name="connsiteX88" fmla="*/ 376777 w 1476951"/>
              <a:gd name="connsiteY88" fmla="*/ 1363597 h 1476000"/>
              <a:gd name="connsiteX89" fmla="*/ 359558 w 1476951"/>
              <a:gd name="connsiteY89" fmla="*/ 1354449 h 1476000"/>
              <a:gd name="connsiteX90" fmla="*/ 346643 w 1476951"/>
              <a:gd name="connsiteY90" fmla="*/ 1346377 h 1476000"/>
              <a:gd name="connsiteX91" fmla="*/ 332652 w 1476951"/>
              <a:gd name="connsiteY91" fmla="*/ 1334539 h 1476000"/>
              <a:gd name="connsiteX92" fmla="*/ 396818 w 1476951"/>
              <a:gd name="connsiteY92" fmla="*/ 1320731 h 1476000"/>
              <a:gd name="connsiteX93" fmla="*/ 396823 w 1476951"/>
              <a:gd name="connsiteY93" fmla="*/ 1320884 h 1476000"/>
              <a:gd name="connsiteX94" fmla="*/ 398640 w 1476951"/>
              <a:gd name="connsiteY94" fmla="*/ 1323083 h 1476000"/>
              <a:gd name="connsiteX95" fmla="*/ 398840 w 1476951"/>
              <a:gd name="connsiteY95" fmla="*/ 1322162 h 1476000"/>
              <a:gd name="connsiteX96" fmla="*/ 1182683 w 1476951"/>
              <a:gd name="connsiteY96" fmla="*/ 1285407 h 1476000"/>
              <a:gd name="connsiteX97" fmla="*/ 1180729 w 1476951"/>
              <a:gd name="connsiteY97" fmla="*/ 1285569 h 1476000"/>
              <a:gd name="connsiteX98" fmla="*/ 1148442 w 1476951"/>
              <a:gd name="connsiteY98" fmla="*/ 1308709 h 1476000"/>
              <a:gd name="connsiteX99" fmla="*/ 1116693 w 1476951"/>
              <a:gd name="connsiteY99" fmla="*/ 1325929 h 1476000"/>
              <a:gd name="connsiteX100" fmla="*/ 1094092 w 1476951"/>
              <a:gd name="connsiteY100" fmla="*/ 1339381 h 1476000"/>
              <a:gd name="connsiteX101" fmla="*/ 1081715 w 1476951"/>
              <a:gd name="connsiteY101" fmla="*/ 1344763 h 1476000"/>
              <a:gd name="connsiteX102" fmla="*/ 1068800 w 1476951"/>
              <a:gd name="connsiteY102" fmla="*/ 1350144 h 1476000"/>
              <a:gd name="connsiteX103" fmla="*/ 1053194 w 1476951"/>
              <a:gd name="connsiteY103" fmla="*/ 1358216 h 1476000"/>
              <a:gd name="connsiteX104" fmla="*/ 1041356 w 1476951"/>
              <a:gd name="connsiteY104" fmla="*/ 1365211 h 1476000"/>
              <a:gd name="connsiteX105" fmla="*/ 1024136 w 1476951"/>
              <a:gd name="connsiteY105" fmla="*/ 1372207 h 1476000"/>
              <a:gd name="connsiteX106" fmla="*/ 1006378 w 1476951"/>
              <a:gd name="connsiteY106" fmla="*/ 1378665 h 1476000"/>
              <a:gd name="connsiteX107" fmla="*/ 1001535 w 1476951"/>
              <a:gd name="connsiteY107" fmla="*/ 1383507 h 1476000"/>
              <a:gd name="connsiteX108" fmla="*/ 994001 w 1476951"/>
              <a:gd name="connsiteY108" fmla="*/ 1386198 h 1476000"/>
              <a:gd name="connsiteX109" fmla="*/ 975167 w 1476951"/>
              <a:gd name="connsiteY109" fmla="*/ 1389427 h 1476000"/>
              <a:gd name="connsiteX110" fmla="*/ 950952 w 1476951"/>
              <a:gd name="connsiteY110" fmla="*/ 1396961 h 1476000"/>
              <a:gd name="connsiteX111" fmla="*/ 928889 w 1476951"/>
              <a:gd name="connsiteY111" fmla="*/ 1403956 h 1476000"/>
              <a:gd name="connsiteX112" fmla="*/ 904673 w 1476951"/>
              <a:gd name="connsiteY112" fmla="*/ 1410952 h 1476000"/>
              <a:gd name="connsiteX113" fmla="*/ 874539 w 1476951"/>
              <a:gd name="connsiteY113" fmla="*/ 1418485 h 1476000"/>
              <a:gd name="connsiteX114" fmla="*/ 832027 w 1476951"/>
              <a:gd name="connsiteY114" fmla="*/ 1425481 h 1476000"/>
              <a:gd name="connsiteX115" fmla="*/ 830951 w 1476951"/>
              <a:gd name="connsiteY115" fmla="*/ 1427095 h 1476000"/>
              <a:gd name="connsiteX116" fmla="*/ 810511 w 1476951"/>
              <a:gd name="connsiteY116" fmla="*/ 1432205 h 1476000"/>
              <a:gd name="connsiteX117" fmla="*/ 811041 w 1476951"/>
              <a:gd name="connsiteY117" fmla="*/ 1432477 h 1476000"/>
              <a:gd name="connsiteX118" fmla="*/ 833740 w 1476951"/>
              <a:gd name="connsiteY118" fmla="*/ 1426802 h 1476000"/>
              <a:gd name="connsiteX119" fmla="*/ 834180 w 1476951"/>
              <a:gd name="connsiteY119" fmla="*/ 1425481 h 1476000"/>
              <a:gd name="connsiteX120" fmla="*/ 876692 w 1476951"/>
              <a:gd name="connsiteY120" fmla="*/ 1418485 h 1476000"/>
              <a:gd name="connsiteX121" fmla="*/ 906826 w 1476951"/>
              <a:gd name="connsiteY121" fmla="*/ 1410952 h 1476000"/>
              <a:gd name="connsiteX122" fmla="*/ 931041 w 1476951"/>
              <a:gd name="connsiteY122" fmla="*/ 1403956 h 1476000"/>
              <a:gd name="connsiteX123" fmla="*/ 953105 w 1476951"/>
              <a:gd name="connsiteY123" fmla="*/ 1396961 h 1476000"/>
              <a:gd name="connsiteX124" fmla="*/ 977320 w 1476951"/>
              <a:gd name="connsiteY124" fmla="*/ 1389427 h 1476000"/>
              <a:gd name="connsiteX125" fmla="*/ 996154 w 1476951"/>
              <a:gd name="connsiteY125" fmla="*/ 1386198 h 1476000"/>
              <a:gd name="connsiteX126" fmla="*/ 983404 w 1476951"/>
              <a:gd name="connsiteY126" fmla="*/ 1393848 h 1476000"/>
              <a:gd name="connsiteX127" fmla="*/ 983777 w 1476951"/>
              <a:gd name="connsiteY127" fmla="*/ 1393732 h 1476000"/>
              <a:gd name="connsiteX128" fmla="*/ 997231 w 1476951"/>
              <a:gd name="connsiteY128" fmla="*/ 1385660 h 1476000"/>
              <a:gd name="connsiteX129" fmla="*/ 1004764 w 1476951"/>
              <a:gd name="connsiteY129" fmla="*/ 1382969 h 1476000"/>
              <a:gd name="connsiteX130" fmla="*/ 1005266 w 1476951"/>
              <a:gd name="connsiteY130" fmla="*/ 1382831 h 1476000"/>
              <a:gd name="connsiteX131" fmla="*/ 1008531 w 1476951"/>
              <a:gd name="connsiteY131" fmla="*/ 1379202 h 1476000"/>
              <a:gd name="connsiteX132" fmla="*/ 1026289 w 1476951"/>
              <a:gd name="connsiteY132" fmla="*/ 1372745 h 1476000"/>
              <a:gd name="connsiteX133" fmla="*/ 1043509 w 1476951"/>
              <a:gd name="connsiteY133" fmla="*/ 1365750 h 1476000"/>
              <a:gd name="connsiteX134" fmla="*/ 1055348 w 1476951"/>
              <a:gd name="connsiteY134" fmla="*/ 1358754 h 1476000"/>
              <a:gd name="connsiteX135" fmla="*/ 1070953 w 1476951"/>
              <a:gd name="connsiteY135" fmla="*/ 1350682 h 1476000"/>
              <a:gd name="connsiteX136" fmla="*/ 1083868 w 1476951"/>
              <a:gd name="connsiteY136" fmla="*/ 1345301 h 1476000"/>
              <a:gd name="connsiteX137" fmla="*/ 1092724 w 1476951"/>
              <a:gd name="connsiteY137" fmla="*/ 1341451 h 1476000"/>
              <a:gd name="connsiteX138" fmla="*/ 1097321 w 1476951"/>
              <a:gd name="connsiteY138" fmla="*/ 1338305 h 1476000"/>
              <a:gd name="connsiteX139" fmla="*/ 1119922 w 1476951"/>
              <a:gd name="connsiteY139" fmla="*/ 1324852 h 1476000"/>
              <a:gd name="connsiteX140" fmla="*/ 1151671 w 1476951"/>
              <a:gd name="connsiteY140" fmla="*/ 1307633 h 1476000"/>
              <a:gd name="connsiteX141" fmla="*/ 259914 w 1476951"/>
              <a:gd name="connsiteY141" fmla="*/ 1277965 h 1476000"/>
              <a:gd name="connsiteX142" fmla="*/ 261956 w 1476951"/>
              <a:gd name="connsiteY142" fmla="*/ 1279718 h 1476000"/>
              <a:gd name="connsiteX143" fmla="*/ 262654 w 1476951"/>
              <a:gd name="connsiteY143" fmla="*/ 1280073 h 1476000"/>
              <a:gd name="connsiteX144" fmla="*/ 1186295 w 1476951"/>
              <a:gd name="connsiteY144" fmla="*/ 1263917 h 1476000"/>
              <a:gd name="connsiteX145" fmla="*/ 1186110 w 1476951"/>
              <a:gd name="connsiteY145" fmla="*/ 1264045 h 1476000"/>
              <a:gd name="connsiteX146" fmla="*/ 1186110 w 1476951"/>
              <a:gd name="connsiteY146" fmla="*/ 1264198 h 1476000"/>
              <a:gd name="connsiteX147" fmla="*/ 1186966 w 1476951"/>
              <a:gd name="connsiteY147" fmla="*/ 1264320 h 1476000"/>
              <a:gd name="connsiteX148" fmla="*/ 1187187 w 1476951"/>
              <a:gd name="connsiteY148" fmla="*/ 1264045 h 1476000"/>
              <a:gd name="connsiteX149" fmla="*/ 1197920 w 1476951"/>
              <a:gd name="connsiteY149" fmla="*/ 1255885 h 1476000"/>
              <a:gd name="connsiteX150" fmla="*/ 1194744 w 1476951"/>
              <a:gd name="connsiteY150" fmla="*/ 1258080 h 1476000"/>
              <a:gd name="connsiteX151" fmla="*/ 1194182 w 1476951"/>
              <a:gd name="connsiteY151" fmla="*/ 1258663 h 1476000"/>
              <a:gd name="connsiteX152" fmla="*/ 1196360 w 1476951"/>
              <a:gd name="connsiteY152" fmla="*/ 1257269 h 1476000"/>
              <a:gd name="connsiteX153" fmla="*/ 215975 w 1476951"/>
              <a:gd name="connsiteY153" fmla="*/ 1228780 h 1476000"/>
              <a:gd name="connsiteX154" fmla="*/ 236298 w 1476951"/>
              <a:gd name="connsiteY154" fmla="*/ 1252708 h 1476000"/>
              <a:gd name="connsiteX155" fmla="*/ 220184 w 1476951"/>
              <a:gd name="connsiteY155" fmla="*/ 1233371 h 1476000"/>
              <a:gd name="connsiteX156" fmla="*/ 1236021 w 1476951"/>
              <a:gd name="connsiteY156" fmla="*/ 1228764 h 1476000"/>
              <a:gd name="connsiteX157" fmla="*/ 1235973 w 1476951"/>
              <a:gd name="connsiteY157" fmla="*/ 1228781 h 1476000"/>
              <a:gd name="connsiteX158" fmla="*/ 1235618 w 1476951"/>
              <a:gd name="connsiteY158" fmla="*/ 1231220 h 1476000"/>
              <a:gd name="connsiteX159" fmla="*/ 1227008 w 1476951"/>
              <a:gd name="connsiteY159" fmla="*/ 1240906 h 1476000"/>
              <a:gd name="connsiteX160" fmla="*/ 1216783 w 1476951"/>
              <a:gd name="connsiteY160" fmla="*/ 1252206 h 1476000"/>
              <a:gd name="connsiteX161" fmla="*/ 1217399 w 1476951"/>
              <a:gd name="connsiteY161" fmla="*/ 1252064 h 1476000"/>
              <a:gd name="connsiteX162" fmla="*/ 1227008 w 1476951"/>
              <a:gd name="connsiteY162" fmla="*/ 1241444 h 1476000"/>
              <a:gd name="connsiteX163" fmla="*/ 1235618 w 1476951"/>
              <a:gd name="connsiteY163" fmla="*/ 1231757 h 1476000"/>
              <a:gd name="connsiteX164" fmla="*/ 1236021 w 1476951"/>
              <a:gd name="connsiteY164" fmla="*/ 1228764 h 1476000"/>
              <a:gd name="connsiteX165" fmla="*/ 268572 w 1476951"/>
              <a:gd name="connsiteY165" fmla="*/ 1216647 h 1476000"/>
              <a:gd name="connsiteX166" fmla="*/ 269638 w 1476951"/>
              <a:gd name="connsiteY166" fmla="*/ 1217944 h 1476000"/>
              <a:gd name="connsiteX167" fmla="*/ 269691 w 1476951"/>
              <a:gd name="connsiteY167" fmla="*/ 1217766 h 1476000"/>
              <a:gd name="connsiteX168" fmla="*/ 188974 w 1476951"/>
              <a:gd name="connsiteY168" fmla="*/ 1204313 h 1476000"/>
              <a:gd name="connsiteX169" fmla="*/ 202965 w 1476951"/>
              <a:gd name="connsiteY169" fmla="*/ 1213461 h 1476000"/>
              <a:gd name="connsiteX170" fmla="*/ 203652 w 1476951"/>
              <a:gd name="connsiteY170" fmla="*/ 1214270 h 1476000"/>
              <a:gd name="connsiteX171" fmla="*/ 210027 w 1476951"/>
              <a:gd name="connsiteY171" fmla="*/ 1215681 h 1476000"/>
              <a:gd name="connsiteX172" fmla="*/ 224489 w 1476951"/>
              <a:gd name="connsiteY172" fmla="*/ 1229067 h 1476000"/>
              <a:gd name="connsiteX173" fmla="*/ 244400 w 1476951"/>
              <a:gd name="connsiteY173" fmla="*/ 1245210 h 1476000"/>
              <a:gd name="connsiteX174" fmla="*/ 253010 w 1476951"/>
              <a:gd name="connsiteY174" fmla="*/ 1257049 h 1476000"/>
              <a:gd name="connsiteX175" fmla="*/ 257853 w 1476951"/>
              <a:gd name="connsiteY175" fmla="*/ 1262968 h 1476000"/>
              <a:gd name="connsiteX176" fmla="*/ 278301 w 1476951"/>
              <a:gd name="connsiteY176" fmla="*/ 1280188 h 1476000"/>
              <a:gd name="connsiteX177" fmla="*/ 272382 w 1476951"/>
              <a:gd name="connsiteY177" fmla="*/ 1285031 h 1476000"/>
              <a:gd name="connsiteX178" fmla="*/ 253339 w 1476951"/>
              <a:gd name="connsiteY178" fmla="*/ 1263871 h 1476000"/>
              <a:gd name="connsiteX179" fmla="*/ 252472 w 1476951"/>
              <a:gd name="connsiteY179" fmla="*/ 1264045 h 1476000"/>
              <a:gd name="connsiteX180" fmla="*/ 270494 w 1476951"/>
              <a:gd name="connsiteY180" fmla="*/ 1284068 h 1476000"/>
              <a:gd name="connsiteX181" fmla="*/ 272382 w 1476951"/>
              <a:gd name="connsiteY181" fmla="*/ 1285031 h 1476000"/>
              <a:gd name="connsiteX182" fmla="*/ 278302 w 1476951"/>
              <a:gd name="connsiteY182" fmla="*/ 1280188 h 1476000"/>
              <a:gd name="connsiteX183" fmla="*/ 329423 w 1476951"/>
              <a:gd name="connsiteY183" fmla="*/ 1320547 h 1476000"/>
              <a:gd name="connsiteX184" fmla="*/ 319199 w 1476951"/>
              <a:gd name="connsiteY184" fmla="*/ 1323776 h 1476000"/>
              <a:gd name="connsiteX185" fmla="*/ 322965 w 1476951"/>
              <a:gd name="connsiteY185" fmla="*/ 1326467 h 1476000"/>
              <a:gd name="connsiteX186" fmla="*/ 307898 w 1476951"/>
              <a:gd name="connsiteY186" fmla="*/ 1327004 h 1476000"/>
              <a:gd name="connsiteX187" fmla="*/ 298212 w 1476951"/>
              <a:gd name="connsiteY187" fmla="*/ 1320547 h 1476000"/>
              <a:gd name="connsiteX188" fmla="*/ 289064 w 1476951"/>
              <a:gd name="connsiteY188" fmla="*/ 1313552 h 1476000"/>
              <a:gd name="connsiteX189" fmla="*/ 266463 w 1476951"/>
              <a:gd name="connsiteY189" fmla="*/ 1294717 h 1476000"/>
              <a:gd name="connsiteX190" fmla="*/ 245476 w 1476951"/>
              <a:gd name="connsiteY190" fmla="*/ 1275883 h 1476000"/>
              <a:gd name="connsiteX191" fmla="*/ 226104 w 1476951"/>
              <a:gd name="connsiteY191" fmla="*/ 1257049 h 1476000"/>
              <a:gd name="connsiteX192" fmla="*/ 216956 w 1476951"/>
              <a:gd name="connsiteY192" fmla="*/ 1247901 h 1476000"/>
              <a:gd name="connsiteX193" fmla="*/ 208346 w 1476951"/>
              <a:gd name="connsiteY193" fmla="*/ 1238215 h 1476000"/>
              <a:gd name="connsiteX194" fmla="*/ 211575 w 1476951"/>
              <a:gd name="connsiteY194" fmla="*/ 1233910 h 1476000"/>
              <a:gd name="connsiteX195" fmla="*/ 222337 w 1476951"/>
              <a:gd name="connsiteY195" fmla="*/ 1243596 h 1476000"/>
              <a:gd name="connsiteX196" fmla="*/ 234176 w 1476951"/>
              <a:gd name="connsiteY196" fmla="*/ 1252744 h 1476000"/>
              <a:gd name="connsiteX197" fmla="*/ 248705 w 1476951"/>
              <a:gd name="connsiteY197" fmla="*/ 1268350 h 1476000"/>
              <a:gd name="connsiteX198" fmla="*/ 249940 w 1476951"/>
              <a:gd name="connsiteY198" fmla="*/ 1269409 h 1476000"/>
              <a:gd name="connsiteX199" fmla="*/ 234176 w 1476951"/>
              <a:gd name="connsiteY199" fmla="*/ 1252744 h 1476000"/>
              <a:gd name="connsiteX200" fmla="*/ 222875 w 1476951"/>
              <a:gd name="connsiteY200" fmla="*/ 1243596 h 1476000"/>
              <a:gd name="connsiteX201" fmla="*/ 212113 w 1476951"/>
              <a:gd name="connsiteY201" fmla="*/ 1233910 h 1476000"/>
              <a:gd name="connsiteX202" fmla="*/ 200274 w 1476951"/>
              <a:gd name="connsiteY202" fmla="*/ 1219380 h 1476000"/>
              <a:gd name="connsiteX203" fmla="*/ 188974 w 1476951"/>
              <a:gd name="connsiteY203" fmla="*/ 1204313 h 1476000"/>
              <a:gd name="connsiteX204" fmla="*/ 1374453 w 1476951"/>
              <a:gd name="connsiteY204" fmla="*/ 1118752 h 1476000"/>
              <a:gd name="connsiteX205" fmla="*/ 1374180 w 1476951"/>
              <a:gd name="connsiteY205" fmla="*/ 1118869 h 1476000"/>
              <a:gd name="connsiteX206" fmla="*/ 1368302 w 1476951"/>
              <a:gd name="connsiteY206" fmla="*/ 1132975 h 1476000"/>
              <a:gd name="connsiteX207" fmla="*/ 1368803 w 1476951"/>
              <a:gd name="connsiteY207" fmla="*/ 1051337 h 1476000"/>
              <a:gd name="connsiteX208" fmla="*/ 1354542 w 1476951"/>
              <a:gd name="connsiteY208" fmla="*/ 1071935 h 1476000"/>
              <a:gd name="connsiteX209" fmla="*/ 1347547 w 1476951"/>
              <a:gd name="connsiteY209" fmla="*/ 1084850 h 1476000"/>
              <a:gd name="connsiteX210" fmla="*/ 1340551 w 1476951"/>
              <a:gd name="connsiteY210" fmla="*/ 1096689 h 1476000"/>
              <a:gd name="connsiteX211" fmla="*/ 1323869 w 1476951"/>
              <a:gd name="connsiteY211" fmla="*/ 1118752 h 1476000"/>
              <a:gd name="connsiteX212" fmla="*/ 1309340 w 1476951"/>
              <a:gd name="connsiteY212" fmla="*/ 1140815 h 1476000"/>
              <a:gd name="connsiteX213" fmla="*/ 1296425 w 1476951"/>
              <a:gd name="connsiteY213" fmla="*/ 1158573 h 1476000"/>
              <a:gd name="connsiteX214" fmla="*/ 1295348 w 1476951"/>
              <a:gd name="connsiteY214" fmla="*/ 1159231 h 1476000"/>
              <a:gd name="connsiteX215" fmla="*/ 1294467 w 1476951"/>
              <a:gd name="connsiteY215" fmla="*/ 1160537 h 1476000"/>
              <a:gd name="connsiteX216" fmla="*/ 1295887 w 1476951"/>
              <a:gd name="connsiteY216" fmla="*/ 1159649 h 1476000"/>
              <a:gd name="connsiteX217" fmla="*/ 1308802 w 1476951"/>
              <a:gd name="connsiteY217" fmla="*/ 1141892 h 1476000"/>
              <a:gd name="connsiteX218" fmla="*/ 1323331 w 1476951"/>
              <a:gd name="connsiteY218" fmla="*/ 1119828 h 1476000"/>
              <a:gd name="connsiteX219" fmla="*/ 1340013 w 1476951"/>
              <a:gd name="connsiteY219" fmla="*/ 1097766 h 1476000"/>
              <a:gd name="connsiteX220" fmla="*/ 1347009 w 1476951"/>
              <a:gd name="connsiteY220" fmla="*/ 1085927 h 1476000"/>
              <a:gd name="connsiteX221" fmla="*/ 1354004 w 1476951"/>
              <a:gd name="connsiteY221" fmla="*/ 1073012 h 1476000"/>
              <a:gd name="connsiteX222" fmla="*/ 1368534 w 1476951"/>
              <a:gd name="connsiteY222" fmla="*/ 1052025 h 1476000"/>
              <a:gd name="connsiteX223" fmla="*/ 1424498 w 1476951"/>
              <a:gd name="connsiteY223" fmla="*/ 1043954 h 1476000"/>
              <a:gd name="connsiteX224" fmla="*/ 1417502 w 1476951"/>
              <a:gd name="connsiteY224" fmla="*/ 1064940 h 1476000"/>
              <a:gd name="connsiteX225" fmla="*/ 1405126 w 1476951"/>
              <a:gd name="connsiteY225" fmla="*/ 1087541 h 1476000"/>
              <a:gd name="connsiteX226" fmla="*/ 1392749 w 1476951"/>
              <a:gd name="connsiteY226" fmla="*/ 1110681 h 1476000"/>
              <a:gd name="connsiteX227" fmla="*/ 1381448 w 1476951"/>
              <a:gd name="connsiteY227" fmla="*/ 1125210 h 1476000"/>
              <a:gd name="connsiteX228" fmla="*/ 1388982 w 1476951"/>
              <a:gd name="connsiteY228" fmla="*/ 1110142 h 1476000"/>
              <a:gd name="connsiteX229" fmla="*/ 1395440 w 1476951"/>
              <a:gd name="connsiteY229" fmla="*/ 1095075 h 1476000"/>
              <a:gd name="connsiteX230" fmla="*/ 1400282 w 1476951"/>
              <a:gd name="connsiteY230" fmla="*/ 1087003 h 1476000"/>
              <a:gd name="connsiteX231" fmla="*/ 1406740 w 1476951"/>
              <a:gd name="connsiteY231" fmla="*/ 1076241 h 1476000"/>
              <a:gd name="connsiteX232" fmla="*/ 1412659 w 1476951"/>
              <a:gd name="connsiteY232" fmla="*/ 1065478 h 1476000"/>
              <a:gd name="connsiteX233" fmla="*/ 1424498 w 1476951"/>
              <a:gd name="connsiteY233" fmla="*/ 1043954 h 1476000"/>
              <a:gd name="connsiteX234" fmla="*/ 1389667 w 1476951"/>
              <a:gd name="connsiteY234" fmla="*/ 997826 h 1476000"/>
              <a:gd name="connsiteX235" fmla="*/ 1376605 w 1476951"/>
              <a:gd name="connsiteY235" fmla="*/ 1020814 h 1476000"/>
              <a:gd name="connsiteX236" fmla="*/ 1376365 w 1476951"/>
              <a:gd name="connsiteY236" fmla="*/ 1021367 h 1476000"/>
              <a:gd name="connsiteX237" fmla="*/ 1389520 w 1476951"/>
              <a:gd name="connsiteY237" fmla="*/ 998213 h 1476000"/>
              <a:gd name="connsiteX238" fmla="*/ 1396830 w 1476951"/>
              <a:gd name="connsiteY238" fmla="*/ 945760 h 1476000"/>
              <a:gd name="connsiteX239" fmla="*/ 1381131 w 1476951"/>
              <a:gd name="connsiteY239" fmla="*/ 988653 h 1476000"/>
              <a:gd name="connsiteX240" fmla="*/ 1348108 w 1476951"/>
              <a:gd name="connsiteY240" fmla="*/ 1056156 h 1476000"/>
              <a:gd name="connsiteX241" fmla="*/ 1343272 w 1476951"/>
              <a:gd name="connsiteY241" fmla="*/ 1063801 h 1476000"/>
              <a:gd name="connsiteX242" fmla="*/ 1343242 w 1476951"/>
              <a:gd name="connsiteY242" fmla="*/ 1063864 h 1476000"/>
              <a:gd name="connsiteX243" fmla="*/ 1331941 w 1476951"/>
              <a:gd name="connsiteY243" fmla="*/ 1083236 h 1476000"/>
              <a:gd name="connsiteX244" fmla="*/ 1320641 w 1476951"/>
              <a:gd name="connsiteY244" fmla="*/ 1104223 h 1476000"/>
              <a:gd name="connsiteX245" fmla="*/ 1307726 w 1476951"/>
              <a:gd name="connsiteY245" fmla="*/ 1120367 h 1476000"/>
              <a:gd name="connsiteX246" fmla="*/ 1296963 w 1476951"/>
              <a:gd name="connsiteY246" fmla="*/ 1138663 h 1476000"/>
              <a:gd name="connsiteX247" fmla="*/ 1233465 w 1476951"/>
              <a:gd name="connsiteY247" fmla="*/ 1210233 h 1476000"/>
              <a:gd name="connsiteX248" fmla="*/ 1212478 w 1476951"/>
              <a:gd name="connsiteY248" fmla="*/ 1227991 h 1476000"/>
              <a:gd name="connsiteX249" fmla="*/ 1210465 w 1476951"/>
              <a:gd name="connsiteY249" fmla="*/ 1229521 h 1476000"/>
              <a:gd name="connsiteX250" fmla="*/ 1209596 w 1476951"/>
              <a:gd name="connsiteY250" fmla="*/ 1230401 h 1476000"/>
              <a:gd name="connsiteX251" fmla="*/ 1200820 w 1476951"/>
              <a:gd name="connsiteY251" fmla="*/ 1237555 h 1476000"/>
              <a:gd name="connsiteX252" fmla="*/ 1193644 w 1476951"/>
              <a:gd name="connsiteY252" fmla="*/ 1245749 h 1476000"/>
              <a:gd name="connsiteX253" fmla="*/ 1167276 w 1476951"/>
              <a:gd name="connsiteY253" fmla="*/ 1265659 h 1476000"/>
              <a:gd name="connsiteX254" fmla="*/ 1163144 w 1476951"/>
              <a:gd name="connsiteY254" fmla="*/ 1268269 h 1476000"/>
              <a:gd name="connsiteX255" fmla="*/ 1151922 w 1476951"/>
              <a:gd name="connsiteY255" fmla="*/ 1277418 h 1476000"/>
              <a:gd name="connsiteX256" fmla="*/ 1150301 w 1476951"/>
              <a:gd name="connsiteY256" fmla="*/ 1278470 h 1476000"/>
              <a:gd name="connsiteX257" fmla="*/ 1147904 w 1476951"/>
              <a:gd name="connsiteY257" fmla="*/ 1280727 h 1476000"/>
              <a:gd name="connsiteX258" fmla="*/ 1126917 w 1476951"/>
              <a:gd name="connsiteY258" fmla="*/ 1294718 h 1476000"/>
              <a:gd name="connsiteX259" fmla="*/ 1105930 w 1476951"/>
              <a:gd name="connsiteY259" fmla="*/ 1307633 h 1476000"/>
              <a:gd name="connsiteX260" fmla="*/ 1103529 w 1476951"/>
              <a:gd name="connsiteY260" fmla="*/ 1308850 h 1476000"/>
              <a:gd name="connsiteX261" fmla="*/ 1089318 w 1476951"/>
              <a:gd name="connsiteY261" fmla="*/ 1318080 h 1476000"/>
              <a:gd name="connsiteX262" fmla="*/ 1084913 w 1476951"/>
              <a:gd name="connsiteY262" fmla="*/ 1320302 h 1476000"/>
              <a:gd name="connsiteX263" fmla="*/ 1080639 w 1476951"/>
              <a:gd name="connsiteY263" fmla="*/ 1323238 h 1476000"/>
              <a:gd name="connsiteX264" fmla="*/ 1066109 w 1476951"/>
              <a:gd name="connsiteY264" fmla="*/ 1331310 h 1476000"/>
              <a:gd name="connsiteX265" fmla="*/ 1052535 w 1476951"/>
              <a:gd name="connsiteY265" fmla="*/ 1336634 h 1476000"/>
              <a:gd name="connsiteX266" fmla="*/ 1022277 w 1476951"/>
              <a:gd name="connsiteY266" fmla="*/ 1351895 h 1476000"/>
              <a:gd name="connsiteX267" fmla="*/ 951293 w 1476951"/>
              <a:gd name="connsiteY267" fmla="*/ 1378370 h 1476000"/>
              <a:gd name="connsiteX268" fmla="*/ 901828 w 1476951"/>
              <a:gd name="connsiteY268" fmla="*/ 1391089 h 1476000"/>
              <a:gd name="connsiteX269" fmla="*/ 941804 w 1476951"/>
              <a:gd name="connsiteY269" fmla="*/ 1383507 h 1476000"/>
              <a:gd name="connsiteX270" fmla="*/ 949338 w 1476951"/>
              <a:gd name="connsiteY270" fmla="*/ 1381893 h 1476000"/>
              <a:gd name="connsiteX271" fmla="*/ 973553 w 1476951"/>
              <a:gd name="connsiteY271" fmla="*/ 1373283 h 1476000"/>
              <a:gd name="connsiteX272" fmla="*/ 988620 w 1476951"/>
              <a:gd name="connsiteY272" fmla="*/ 1368440 h 1476000"/>
              <a:gd name="connsiteX273" fmla="*/ 1012836 w 1476951"/>
              <a:gd name="connsiteY273" fmla="*/ 1356063 h 1476000"/>
              <a:gd name="connsiteX274" fmla="*/ 1040280 w 1476951"/>
              <a:gd name="connsiteY274" fmla="*/ 1346377 h 1476000"/>
              <a:gd name="connsiteX275" fmla="*/ 1057863 w 1476951"/>
              <a:gd name="connsiteY275" fmla="*/ 1339481 h 1476000"/>
              <a:gd name="connsiteX276" fmla="*/ 1065572 w 1476951"/>
              <a:gd name="connsiteY276" fmla="*/ 1335076 h 1476000"/>
              <a:gd name="connsiteX277" fmla="*/ 1072566 w 1476951"/>
              <a:gd name="connsiteY277" fmla="*/ 1332925 h 1476000"/>
              <a:gd name="connsiteX278" fmla="*/ 1082253 w 1476951"/>
              <a:gd name="connsiteY278" fmla="*/ 1327543 h 1476000"/>
              <a:gd name="connsiteX279" fmla="*/ 1084798 w 1476951"/>
              <a:gd name="connsiteY279" fmla="*/ 1325774 h 1476000"/>
              <a:gd name="connsiteX280" fmla="*/ 1091401 w 1476951"/>
              <a:gd name="connsiteY280" fmla="*/ 1319471 h 1476000"/>
              <a:gd name="connsiteX281" fmla="*/ 1105930 w 1476951"/>
              <a:gd name="connsiteY281" fmla="*/ 1310861 h 1476000"/>
              <a:gd name="connsiteX282" fmla="*/ 1122460 w 1476951"/>
              <a:gd name="connsiteY282" fmla="*/ 1302759 h 1476000"/>
              <a:gd name="connsiteX283" fmla="*/ 1128531 w 1476951"/>
              <a:gd name="connsiteY283" fmla="*/ 1299022 h 1476000"/>
              <a:gd name="connsiteX284" fmla="*/ 1149518 w 1476951"/>
              <a:gd name="connsiteY284" fmla="*/ 1285031 h 1476000"/>
              <a:gd name="connsiteX285" fmla="*/ 1158666 w 1476951"/>
              <a:gd name="connsiteY285" fmla="*/ 1276421 h 1476000"/>
              <a:gd name="connsiteX286" fmla="*/ 1168891 w 1476951"/>
              <a:gd name="connsiteY286" fmla="*/ 1269964 h 1476000"/>
              <a:gd name="connsiteX287" fmla="*/ 1195258 w 1476951"/>
              <a:gd name="connsiteY287" fmla="*/ 1250053 h 1476000"/>
              <a:gd name="connsiteX288" fmla="*/ 1214093 w 1476951"/>
              <a:gd name="connsiteY288" fmla="*/ 1232295 h 1476000"/>
              <a:gd name="connsiteX289" fmla="*/ 1235079 w 1476951"/>
              <a:gd name="connsiteY289" fmla="*/ 1214538 h 1476000"/>
              <a:gd name="connsiteX290" fmla="*/ 1298577 w 1476951"/>
              <a:gd name="connsiteY290" fmla="*/ 1142967 h 1476000"/>
              <a:gd name="connsiteX291" fmla="*/ 1307316 w 1476951"/>
              <a:gd name="connsiteY291" fmla="*/ 1128112 h 1476000"/>
              <a:gd name="connsiteX292" fmla="*/ 1307726 w 1476951"/>
              <a:gd name="connsiteY292" fmla="*/ 1126824 h 1476000"/>
              <a:gd name="connsiteX293" fmla="*/ 1321717 w 1476951"/>
              <a:gd name="connsiteY293" fmla="*/ 1105299 h 1476000"/>
              <a:gd name="connsiteX294" fmla="*/ 1326022 w 1476951"/>
              <a:gd name="connsiteY294" fmla="*/ 1098841 h 1476000"/>
              <a:gd name="connsiteX295" fmla="*/ 1331746 w 1476951"/>
              <a:gd name="connsiteY295" fmla="*/ 1090902 h 1476000"/>
              <a:gd name="connsiteX296" fmla="*/ 1333555 w 1476951"/>
              <a:gd name="connsiteY296" fmla="*/ 1087541 h 1476000"/>
              <a:gd name="connsiteX297" fmla="*/ 1344856 w 1476951"/>
              <a:gd name="connsiteY297" fmla="*/ 1068169 h 1476000"/>
              <a:gd name="connsiteX298" fmla="*/ 1366919 w 1476951"/>
              <a:gd name="connsiteY298" fmla="*/ 1022428 h 1476000"/>
              <a:gd name="connsiteX299" fmla="*/ 1388444 w 1476951"/>
              <a:gd name="connsiteY299" fmla="*/ 973460 h 1476000"/>
              <a:gd name="connsiteX300" fmla="*/ 1394767 w 1476951"/>
              <a:gd name="connsiteY300" fmla="*/ 953549 h 1476000"/>
              <a:gd name="connsiteX301" fmla="*/ 1476951 w 1476951"/>
              <a:gd name="connsiteY301" fmla="*/ 884420 h 1476000"/>
              <a:gd name="connsiteX302" fmla="*/ 1476951 w 1476951"/>
              <a:gd name="connsiteY302" fmla="*/ 917725 h 1476000"/>
              <a:gd name="connsiteX303" fmla="*/ 1470238 w 1476951"/>
              <a:gd name="connsiteY303" fmla="*/ 946015 h 1476000"/>
              <a:gd name="connsiteX304" fmla="*/ 1456785 w 1476951"/>
              <a:gd name="connsiteY304" fmla="*/ 951935 h 1476000"/>
              <a:gd name="connsiteX305" fmla="*/ 1457862 w 1476951"/>
              <a:gd name="connsiteY305" fmla="*/ 948706 h 1476000"/>
              <a:gd name="connsiteX306" fmla="*/ 1460014 w 1476951"/>
              <a:gd name="connsiteY306" fmla="*/ 926105 h 1476000"/>
              <a:gd name="connsiteX307" fmla="*/ 1468086 w 1476951"/>
              <a:gd name="connsiteY307" fmla="*/ 902428 h 1476000"/>
              <a:gd name="connsiteX308" fmla="*/ 1474543 w 1476951"/>
              <a:gd name="connsiteY308" fmla="*/ 898661 h 1476000"/>
              <a:gd name="connsiteX309" fmla="*/ 1474543 w 1476951"/>
              <a:gd name="connsiteY309" fmla="*/ 898661 h 1476000"/>
              <a:gd name="connsiteX310" fmla="*/ 1460791 w 1476951"/>
              <a:gd name="connsiteY310" fmla="*/ 866230 h 1476000"/>
              <a:gd name="connsiteX311" fmla="*/ 1460598 w 1476951"/>
              <a:gd name="connsiteY311" fmla="*/ 867182 h 1476000"/>
              <a:gd name="connsiteX312" fmla="*/ 1462166 w 1476951"/>
              <a:gd name="connsiteY312" fmla="*/ 869064 h 1476000"/>
              <a:gd name="connsiteX313" fmla="*/ 1467009 w 1476951"/>
              <a:gd name="connsiteY313" fmla="*/ 874445 h 1476000"/>
              <a:gd name="connsiteX314" fmla="*/ 1470238 w 1476951"/>
              <a:gd name="connsiteY314" fmla="*/ 872293 h 1476000"/>
              <a:gd name="connsiteX315" fmla="*/ 1470319 w 1476951"/>
              <a:gd name="connsiteY315" fmla="*/ 871880 h 1476000"/>
              <a:gd name="connsiteX316" fmla="*/ 1468086 w 1476951"/>
              <a:gd name="connsiteY316" fmla="*/ 873369 h 1476000"/>
              <a:gd name="connsiteX317" fmla="*/ 1462704 w 1476951"/>
              <a:gd name="connsiteY317" fmla="*/ 868526 h 1476000"/>
              <a:gd name="connsiteX318" fmla="*/ 1455995 w 1476951"/>
              <a:gd name="connsiteY318" fmla="*/ 805102 h 1476000"/>
              <a:gd name="connsiteX319" fmla="*/ 1455619 w 1476951"/>
              <a:gd name="connsiteY319" fmla="*/ 805123 h 1476000"/>
              <a:gd name="connsiteX320" fmla="*/ 1454938 w 1476951"/>
              <a:gd name="connsiteY320" fmla="*/ 805160 h 1476000"/>
              <a:gd name="connsiteX321" fmla="*/ 1455171 w 1476951"/>
              <a:gd name="connsiteY321" fmla="*/ 807719 h 1476000"/>
              <a:gd name="connsiteX322" fmla="*/ 1454633 w 1476951"/>
              <a:gd name="connsiteY322" fmla="*/ 821172 h 1476000"/>
              <a:gd name="connsiteX323" fmla="*/ 1452480 w 1476951"/>
              <a:gd name="connsiteY323" fmla="*/ 829243 h 1476000"/>
              <a:gd name="connsiteX324" fmla="*/ 1439565 w 1476951"/>
              <a:gd name="connsiteY324" fmla="*/ 849692 h 1476000"/>
              <a:gd name="connsiteX325" fmla="*/ 1436337 w 1476951"/>
              <a:gd name="connsiteY325" fmla="*/ 867450 h 1476000"/>
              <a:gd name="connsiteX326" fmla="*/ 1433108 w 1476951"/>
              <a:gd name="connsiteY326" fmla="*/ 873369 h 1476000"/>
              <a:gd name="connsiteX327" fmla="*/ 1427727 w 1476951"/>
              <a:gd name="connsiteY327" fmla="*/ 899199 h 1476000"/>
              <a:gd name="connsiteX328" fmla="*/ 1421807 w 1476951"/>
              <a:gd name="connsiteY328" fmla="*/ 919648 h 1476000"/>
              <a:gd name="connsiteX329" fmla="*/ 1415350 w 1476951"/>
              <a:gd name="connsiteY329" fmla="*/ 939558 h 1476000"/>
              <a:gd name="connsiteX330" fmla="*/ 1411583 w 1476951"/>
              <a:gd name="connsiteY330" fmla="*/ 955163 h 1476000"/>
              <a:gd name="connsiteX331" fmla="*/ 1407278 w 1476951"/>
              <a:gd name="connsiteY331" fmla="*/ 971307 h 1476000"/>
              <a:gd name="connsiteX332" fmla="*/ 1410711 w 1476951"/>
              <a:gd name="connsiteY332" fmla="*/ 965967 h 1476000"/>
              <a:gd name="connsiteX333" fmla="*/ 1413736 w 1476951"/>
              <a:gd name="connsiteY333" fmla="*/ 954625 h 1476000"/>
              <a:gd name="connsiteX334" fmla="*/ 1416426 w 1476951"/>
              <a:gd name="connsiteY334" fmla="*/ 938481 h 1476000"/>
              <a:gd name="connsiteX335" fmla="*/ 1422883 w 1476951"/>
              <a:gd name="connsiteY335" fmla="*/ 918571 h 1476000"/>
              <a:gd name="connsiteX336" fmla="*/ 1428803 w 1476951"/>
              <a:gd name="connsiteY336" fmla="*/ 898123 h 1476000"/>
              <a:gd name="connsiteX337" fmla="*/ 1434184 w 1476951"/>
              <a:gd name="connsiteY337" fmla="*/ 872293 h 1476000"/>
              <a:gd name="connsiteX338" fmla="*/ 1437413 w 1476951"/>
              <a:gd name="connsiteY338" fmla="*/ 866373 h 1476000"/>
              <a:gd name="connsiteX339" fmla="*/ 1440642 w 1476951"/>
              <a:gd name="connsiteY339" fmla="*/ 848616 h 1476000"/>
              <a:gd name="connsiteX340" fmla="*/ 1453557 w 1476951"/>
              <a:gd name="connsiteY340" fmla="*/ 828167 h 1476000"/>
              <a:gd name="connsiteX341" fmla="*/ 1444947 w 1476951"/>
              <a:gd name="connsiteY341" fmla="*/ 869602 h 1476000"/>
              <a:gd name="connsiteX342" fmla="*/ 1438489 w 1476951"/>
              <a:gd name="connsiteY342" fmla="*/ 904042 h 1476000"/>
              <a:gd name="connsiteX343" fmla="*/ 1423960 w 1476951"/>
              <a:gd name="connsiteY343" fmla="*/ 948168 h 1476000"/>
              <a:gd name="connsiteX344" fmla="*/ 1421085 w 1476951"/>
              <a:gd name="connsiteY344" fmla="*/ 952639 h 1476000"/>
              <a:gd name="connsiteX345" fmla="*/ 1419856 w 1476951"/>
              <a:gd name="connsiteY345" fmla="*/ 959334 h 1476000"/>
              <a:gd name="connsiteX346" fmla="*/ 1415888 w 1476951"/>
              <a:gd name="connsiteY346" fmla="*/ 970769 h 1476000"/>
              <a:gd name="connsiteX347" fmla="*/ 1400821 w 1476951"/>
              <a:gd name="connsiteY347" fmla="*/ 1003594 h 1476000"/>
              <a:gd name="connsiteX348" fmla="*/ 1393825 w 1476951"/>
              <a:gd name="connsiteY348" fmla="*/ 1020814 h 1476000"/>
              <a:gd name="connsiteX349" fmla="*/ 1389520 w 1476951"/>
              <a:gd name="connsiteY349" fmla="*/ 1029963 h 1476000"/>
              <a:gd name="connsiteX350" fmla="*/ 1384139 w 1476951"/>
              <a:gd name="connsiteY350" fmla="*/ 1039649 h 1476000"/>
              <a:gd name="connsiteX351" fmla="*/ 1369610 w 1476951"/>
              <a:gd name="connsiteY351" fmla="*/ 1065478 h 1476000"/>
              <a:gd name="connsiteX352" fmla="*/ 1354004 w 1476951"/>
              <a:gd name="connsiteY352" fmla="*/ 1090770 h 1476000"/>
              <a:gd name="connsiteX353" fmla="*/ 1334094 w 1476951"/>
              <a:gd name="connsiteY353" fmla="*/ 1124672 h 1476000"/>
              <a:gd name="connsiteX354" fmla="*/ 1312031 w 1476951"/>
              <a:gd name="connsiteY354" fmla="*/ 1158035 h 1476000"/>
              <a:gd name="connsiteX355" fmla="*/ 1297502 w 1476951"/>
              <a:gd name="connsiteY355" fmla="*/ 1176869 h 1476000"/>
              <a:gd name="connsiteX356" fmla="*/ 1281896 w 1476951"/>
              <a:gd name="connsiteY356" fmla="*/ 1195165 h 1476000"/>
              <a:gd name="connsiteX357" fmla="*/ 1276515 w 1476951"/>
              <a:gd name="connsiteY357" fmla="*/ 1202699 h 1476000"/>
              <a:gd name="connsiteX358" fmla="*/ 1270596 w 1476951"/>
              <a:gd name="connsiteY358" fmla="*/ 1210233 h 1476000"/>
              <a:gd name="connsiteX359" fmla="*/ 1261447 w 1476951"/>
              <a:gd name="connsiteY359" fmla="*/ 1217766 h 1476000"/>
              <a:gd name="connsiteX360" fmla="*/ 1246486 w 1476951"/>
              <a:gd name="connsiteY360" fmla="*/ 1234332 h 1476000"/>
              <a:gd name="connsiteX361" fmla="*/ 1246918 w 1476951"/>
              <a:gd name="connsiteY361" fmla="*/ 1236062 h 1476000"/>
              <a:gd name="connsiteX362" fmla="*/ 1231313 w 1476951"/>
              <a:gd name="connsiteY362" fmla="*/ 1252206 h 1476000"/>
              <a:gd name="connsiteX363" fmla="*/ 1214631 w 1476951"/>
              <a:gd name="connsiteY363" fmla="*/ 1264045 h 1476000"/>
              <a:gd name="connsiteX364" fmla="*/ 1201178 w 1476951"/>
              <a:gd name="connsiteY364" fmla="*/ 1274807 h 1476000"/>
              <a:gd name="connsiteX365" fmla="*/ 1188434 w 1476951"/>
              <a:gd name="connsiteY365" fmla="*/ 1284120 h 1476000"/>
              <a:gd name="connsiteX366" fmla="*/ 1190415 w 1476951"/>
              <a:gd name="connsiteY366" fmla="*/ 1283955 h 1476000"/>
              <a:gd name="connsiteX367" fmla="*/ 1204407 w 1476951"/>
              <a:gd name="connsiteY367" fmla="*/ 1273731 h 1476000"/>
              <a:gd name="connsiteX368" fmla="*/ 1217860 w 1476951"/>
              <a:gd name="connsiteY368" fmla="*/ 1262968 h 1476000"/>
              <a:gd name="connsiteX369" fmla="*/ 1234541 w 1476951"/>
              <a:gd name="connsiteY369" fmla="*/ 1251130 h 1476000"/>
              <a:gd name="connsiteX370" fmla="*/ 1250147 w 1476951"/>
              <a:gd name="connsiteY370" fmla="*/ 1234986 h 1476000"/>
              <a:gd name="connsiteX371" fmla="*/ 1249609 w 1476951"/>
              <a:gd name="connsiteY371" fmla="*/ 1232834 h 1476000"/>
              <a:gd name="connsiteX372" fmla="*/ 1264676 w 1476951"/>
              <a:gd name="connsiteY372" fmla="*/ 1216152 h 1476000"/>
              <a:gd name="connsiteX373" fmla="*/ 1273824 w 1476951"/>
              <a:gd name="connsiteY373" fmla="*/ 1208618 h 1476000"/>
              <a:gd name="connsiteX374" fmla="*/ 1279743 w 1476951"/>
              <a:gd name="connsiteY374" fmla="*/ 1201085 h 1476000"/>
              <a:gd name="connsiteX375" fmla="*/ 1285125 w 1476951"/>
              <a:gd name="connsiteY375" fmla="*/ 1193551 h 1476000"/>
              <a:gd name="connsiteX376" fmla="*/ 1300730 w 1476951"/>
              <a:gd name="connsiteY376" fmla="*/ 1175255 h 1476000"/>
              <a:gd name="connsiteX377" fmla="*/ 1315259 w 1476951"/>
              <a:gd name="connsiteY377" fmla="*/ 1156421 h 1476000"/>
              <a:gd name="connsiteX378" fmla="*/ 1337323 w 1476951"/>
              <a:gd name="connsiteY378" fmla="*/ 1123057 h 1476000"/>
              <a:gd name="connsiteX379" fmla="*/ 1357233 w 1476951"/>
              <a:gd name="connsiteY379" fmla="*/ 1089156 h 1476000"/>
              <a:gd name="connsiteX380" fmla="*/ 1372839 w 1476951"/>
              <a:gd name="connsiteY380" fmla="*/ 1063864 h 1476000"/>
              <a:gd name="connsiteX381" fmla="*/ 1387367 w 1476951"/>
              <a:gd name="connsiteY381" fmla="*/ 1038034 h 1476000"/>
              <a:gd name="connsiteX382" fmla="*/ 1392749 w 1476951"/>
              <a:gd name="connsiteY382" fmla="*/ 1028348 h 1476000"/>
              <a:gd name="connsiteX383" fmla="*/ 1397054 w 1476951"/>
              <a:gd name="connsiteY383" fmla="*/ 1019200 h 1476000"/>
              <a:gd name="connsiteX384" fmla="*/ 1404049 w 1476951"/>
              <a:gd name="connsiteY384" fmla="*/ 1001980 h 1476000"/>
              <a:gd name="connsiteX385" fmla="*/ 1419117 w 1476951"/>
              <a:gd name="connsiteY385" fmla="*/ 969155 h 1476000"/>
              <a:gd name="connsiteX386" fmla="*/ 1425036 w 1476951"/>
              <a:gd name="connsiteY386" fmla="*/ 947092 h 1476000"/>
              <a:gd name="connsiteX387" fmla="*/ 1439565 w 1476951"/>
              <a:gd name="connsiteY387" fmla="*/ 902966 h 1476000"/>
              <a:gd name="connsiteX388" fmla="*/ 1446023 w 1476951"/>
              <a:gd name="connsiteY388" fmla="*/ 868526 h 1476000"/>
              <a:gd name="connsiteX389" fmla="*/ 1454633 w 1476951"/>
              <a:gd name="connsiteY389" fmla="*/ 827091 h 1476000"/>
              <a:gd name="connsiteX390" fmla="*/ 1456574 w 1476951"/>
              <a:gd name="connsiteY390" fmla="*/ 819813 h 1476000"/>
              <a:gd name="connsiteX391" fmla="*/ 1455171 w 1476951"/>
              <a:gd name="connsiteY391" fmla="*/ 819557 h 1476000"/>
              <a:gd name="connsiteX392" fmla="*/ 1455708 w 1476951"/>
              <a:gd name="connsiteY392" fmla="*/ 806104 h 1476000"/>
              <a:gd name="connsiteX393" fmla="*/ 1467547 w 1476951"/>
              <a:gd name="connsiteY393" fmla="*/ 793727 h 1476000"/>
              <a:gd name="connsiteX394" fmla="*/ 1461281 w 1476951"/>
              <a:gd name="connsiteY394" fmla="*/ 819837 h 1476000"/>
              <a:gd name="connsiteX395" fmla="*/ 1461281 w 1476951"/>
              <a:gd name="connsiteY395" fmla="*/ 819837 h 1476000"/>
              <a:gd name="connsiteX396" fmla="*/ 1467548 w 1476951"/>
              <a:gd name="connsiteY396" fmla="*/ 793728 h 1476000"/>
              <a:gd name="connsiteX397" fmla="*/ 1472390 w 1476951"/>
              <a:gd name="connsiteY397" fmla="*/ 788346 h 1476000"/>
              <a:gd name="connsiteX398" fmla="*/ 1469162 w 1476951"/>
              <a:gd name="connsiteY398" fmla="*/ 795342 h 1476000"/>
              <a:gd name="connsiteX399" fmla="*/ 1468422 w 1476951"/>
              <a:gd name="connsiteY399" fmla="*/ 810005 h 1476000"/>
              <a:gd name="connsiteX400" fmla="*/ 1468086 w 1476951"/>
              <a:gd name="connsiteY400" fmla="*/ 823862 h 1476000"/>
              <a:gd name="connsiteX401" fmla="*/ 1462704 w 1476951"/>
              <a:gd name="connsiteY401" fmla="*/ 840420 h 1476000"/>
              <a:gd name="connsiteX402" fmla="*/ 1462704 w 1476951"/>
              <a:gd name="connsiteY402" fmla="*/ 842312 h 1476000"/>
              <a:gd name="connsiteX403" fmla="*/ 1469162 w 1476951"/>
              <a:gd name="connsiteY403" fmla="*/ 823862 h 1476000"/>
              <a:gd name="connsiteX404" fmla="*/ 1470238 w 1476951"/>
              <a:gd name="connsiteY404" fmla="*/ 795341 h 1476000"/>
              <a:gd name="connsiteX405" fmla="*/ 1472747 w 1476951"/>
              <a:gd name="connsiteY405" fmla="*/ 789906 h 1476000"/>
              <a:gd name="connsiteX406" fmla="*/ 1449251 w 1476951"/>
              <a:gd name="connsiteY406" fmla="*/ 765207 h 1476000"/>
              <a:gd name="connsiteX407" fmla="*/ 1445725 w 1476951"/>
              <a:gd name="connsiteY407" fmla="*/ 773542 h 1476000"/>
              <a:gd name="connsiteX408" fmla="*/ 1444408 w 1476951"/>
              <a:gd name="connsiteY408" fmla="*/ 785656 h 1476000"/>
              <a:gd name="connsiteX409" fmla="*/ 1442711 w 1476951"/>
              <a:gd name="connsiteY409" fmla="*/ 779997 h 1476000"/>
              <a:gd name="connsiteX410" fmla="*/ 1442090 w 1476951"/>
              <a:gd name="connsiteY410" fmla="*/ 780796 h 1476000"/>
              <a:gd name="connsiteX411" fmla="*/ 1443870 w 1476951"/>
              <a:gd name="connsiteY411" fmla="*/ 786732 h 1476000"/>
              <a:gd name="connsiteX412" fmla="*/ 1442794 w 1476951"/>
              <a:gd name="connsiteY412" fmla="*/ 795342 h 1476000"/>
              <a:gd name="connsiteX413" fmla="*/ 1444947 w 1476951"/>
              <a:gd name="connsiteY413" fmla="*/ 802337 h 1476000"/>
              <a:gd name="connsiteX414" fmla="*/ 1446615 w 1476951"/>
              <a:gd name="connsiteY414" fmla="*/ 802245 h 1476000"/>
              <a:gd name="connsiteX415" fmla="*/ 1445484 w 1476951"/>
              <a:gd name="connsiteY415" fmla="*/ 798570 h 1476000"/>
              <a:gd name="connsiteX416" fmla="*/ 1446561 w 1476951"/>
              <a:gd name="connsiteY416" fmla="*/ 789960 h 1476000"/>
              <a:gd name="connsiteX417" fmla="*/ 1449251 w 1476951"/>
              <a:gd name="connsiteY417" fmla="*/ 765207 h 1476000"/>
              <a:gd name="connsiteX418" fmla="*/ 75789 w 1476951"/>
              <a:gd name="connsiteY418" fmla="*/ 501170 h 1476000"/>
              <a:gd name="connsiteX419" fmla="*/ 76057 w 1476951"/>
              <a:gd name="connsiteY419" fmla="*/ 501303 h 1476000"/>
              <a:gd name="connsiteX420" fmla="*/ 76083 w 1476951"/>
              <a:gd name="connsiteY420" fmla="*/ 501228 h 1476000"/>
              <a:gd name="connsiteX421" fmla="*/ 108256 w 1476951"/>
              <a:gd name="connsiteY421" fmla="*/ 424039 h 1476000"/>
              <a:gd name="connsiteX422" fmla="*/ 96417 w 1476951"/>
              <a:gd name="connsiteY422" fmla="*/ 446102 h 1476000"/>
              <a:gd name="connsiteX423" fmla="*/ 86731 w 1476951"/>
              <a:gd name="connsiteY423" fmla="*/ 454174 h 1476000"/>
              <a:gd name="connsiteX424" fmla="*/ 86708 w 1476951"/>
              <a:gd name="connsiteY424" fmla="*/ 454689 h 1476000"/>
              <a:gd name="connsiteX425" fmla="*/ 85771 w 1476951"/>
              <a:gd name="connsiteY425" fmla="*/ 475290 h 1476000"/>
              <a:gd name="connsiteX426" fmla="*/ 85798 w 1476951"/>
              <a:gd name="connsiteY426" fmla="*/ 475240 h 1476000"/>
              <a:gd name="connsiteX427" fmla="*/ 86731 w 1476951"/>
              <a:gd name="connsiteY427" fmla="*/ 454712 h 1476000"/>
              <a:gd name="connsiteX428" fmla="*/ 96417 w 1476951"/>
              <a:gd name="connsiteY428" fmla="*/ 446639 h 1476000"/>
              <a:gd name="connsiteX429" fmla="*/ 108256 w 1476951"/>
              <a:gd name="connsiteY429" fmla="*/ 424577 h 1476000"/>
              <a:gd name="connsiteX430" fmla="*/ 108659 w 1476951"/>
              <a:gd name="connsiteY430" fmla="*/ 424846 h 1476000"/>
              <a:gd name="connsiteX431" fmla="*/ 108861 w 1476951"/>
              <a:gd name="connsiteY431" fmla="*/ 424442 h 1476000"/>
              <a:gd name="connsiteX432" fmla="*/ 114713 w 1476951"/>
              <a:gd name="connsiteY432" fmla="*/ 377222 h 1476000"/>
              <a:gd name="connsiteX433" fmla="*/ 107179 w 1476951"/>
              <a:gd name="connsiteY433" fmla="*/ 382603 h 1476000"/>
              <a:gd name="connsiteX434" fmla="*/ 95879 w 1476951"/>
              <a:gd name="connsiteY434" fmla="*/ 406281 h 1476000"/>
              <a:gd name="connsiteX435" fmla="*/ 98464 w 1476951"/>
              <a:gd name="connsiteY435" fmla="*/ 408349 h 1476000"/>
              <a:gd name="connsiteX436" fmla="*/ 98548 w 1476951"/>
              <a:gd name="connsiteY436" fmla="*/ 407986 h 1476000"/>
              <a:gd name="connsiteX437" fmla="*/ 96417 w 1476951"/>
              <a:gd name="connsiteY437" fmla="*/ 406281 h 1476000"/>
              <a:gd name="connsiteX438" fmla="*/ 107717 w 1476951"/>
              <a:gd name="connsiteY438" fmla="*/ 382603 h 1476000"/>
              <a:gd name="connsiteX439" fmla="*/ 114388 w 1476951"/>
              <a:gd name="connsiteY439" fmla="*/ 377839 h 1476000"/>
              <a:gd name="connsiteX440" fmla="*/ 156148 w 1476951"/>
              <a:gd name="connsiteY440" fmla="*/ 346550 h 1476000"/>
              <a:gd name="connsiteX441" fmla="*/ 155469 w 1476951"/>
              <a:gd name="connsiteY441" fmla="*/ 347094 h 1476000"/>
              <a:gd name="connsiteX442" fmla="*/ 152583 w 1476951"/>
              <a:gd name="connsiteY442" fmla="*/ 358187 h 1476000"/>
              <a:gd name="connsiteX443" fmla="*/ 150767 w 1476951"/>
              <a:gd name="connsiteY443" fmla="*/ 363769 h 1476000"/>
              <a:gd name="connsiteX444" fmla="*/ 101260 w 1476951"/>
              <a:gd name="connsiteY444" fmla="*/ 454174 h 1476000"/>
              <a:gd name="connsiteX445" fmla="*/ 94264 w 1476951"/>
              <a:gd name="connsiteY445" fmla="*/ 476236 h 1476000"/>
              <a:gd name="connsiteX446" fmla="*/ 87807 w 1476951"/>
              <a:gd name="connsiteY446" fmla="*/ 498837 h 1476000"/>
              <a:gd name="connsiteX447" fmla="*/ 73815 w 1476951"/>
              <a:gd name="connsiteY447" fmla="*/ 546192 h 1476000"/>
              <a:gd name="connsiteX448" fmla="*/ 64668 w 1476951"/>
              <a:gd name="connsiteY448" fmla="*/ 578479 h 1476000"/>
              <a:gd name="connsiteX449" fmla="*/ 60363 w 1476951"/>
              <a:gd name="connsiteY449" fmla="*/ 602695 h 1476000"/>
              <a:gd name="connsiteX450" fmla="*/ 58210 w 1476951"/>
              <a:gd name="connsiteY450" fmla="*/ 615071 h 1476000"/>
              <a:gd name="connsiteX451" fmla="*/ 56596 w 1476951"/>
              <a:gd name="connsiteY451" fmla="*/ 627448 h 1476000"/>
              <a:gd name="connsiteX452" fmla="*/ 51753 w 1476951"/>
              <a:gd name="connsiteY452" fmla="*/ 660812 h 1476000"/>
              <a:gd name="connsiteX453" fmla="*/ 50138 w 1476951"/>
              <a:gd name="connsiteY453" fmla="*/ 681261 h 1476000"/>
              <a:gd name="connsiteX454" fmla="*/ 52829 w 1476951"/>
              <a:gd name="connsiteY454" fmla="*/ 702785 h 1476000"/>
              <a:gd name="connsiteX455" fmla="*/ 54090 w 1476951"/>
              <a:gd name="connsiteY455" fmla="*/ 691057 h 1476000"/>
              <a:gd name="connsiteX456" fmla="*/ 53905 w 1476951"/>
              <a:gd name="connsiteY456" fmla="*/ 687180 h 1476000"/>
              <a:gd name="connsiteX457" fmla="*/ 56058 w 1476951"/>
              <a:gd name="connsiteY457" fmla="*/ 664579 h 1476000"/>
              <a:gd name="connsiteX458" fmla="*/ 60901 w 1476951"/>
              <a:gd name="connsiteY458" fmla="*/ 631215 h 1476000"/>
              <a:gd name="connsiteX459" fmla="*/ 64742 w 1476951"/>
              <a:gd name="connsiteY459" fmla="*/ 626606 h 1476000"/>
              <a:gd name="connsiteX460" fmla="*/ 70320 w 1476951"/>
              <a:gd name="connsiteY460" fmla="*/ 589278 h 1476000"/>
              <a:gd name="connsiteX461" fmla="*/ 70049 w 1476951"/>
              <a:gd name="connsiteY461" fmla="*/ 582784 h 1476000"/>
              <a:gd name="connsiteX462" fmla="*/ 75365 w 1476951"/>
              <a:gd name="connsiteY462" fmla="*/ 567544 h 1476000"/>
              <a:gd name="connsiteX463" fmla="*/ 78528 w 1476951"/>
              <a:gd name="connsiteY463" fmla="*/ 554748 h 1476000"/>
              <a:gd name="connsiteX464" fmla="*/ 77583 w 1476951"/>
              <a:gd name="connsiteY464" fmla="*/ 556954 h 1476000"/>
              <a:gd name="connsiteX465" fmla="*/ 74354 w 1476951"/>
              <a:gd name="connsiteY465" fmla="*/ 555878 h 1476000"/>
              <a:gd name="connsiteX466" fmla="*/ 66282 w 1476951"/>
              <a:gd name="connsiteY466" fmla="*/ 579018 h 1476000"/>
              <a:gd name="connsiteX467" fmla="*/ 66820 w 1476951"/>
              <a:gd name="connsiteY467" fmla="*/ 591933 h 1476000"/>
              <a:gd name="connsiteX468" fmla="*/ 63053 w 1476951"/>
              <a:gd name="connsiteY468" fmla="*/ 616686 h 1476000"/>
              <a:gd name="connsiteX469" fmla="*/ 62515 w 1476951"/>
              <a:gd name="connsiteY469" fmla="*/ 620991 h 1476000"/>
              <a:gd name="connsiteX470" fmla="*/ 57134 w 1476951"/>
              <a:gd name="connsiteY470" fmla="*/ 627448 h 1476000"/>
              <a:gd name="connsiteX471" fmla="*/ 58748 w 1476951"/>
              <a:gd name="connsiteY471" fmla="*/ 615071 h 1476000"/>
              <a:gd name="connsiteX472" fmla="*/ 60901 w 1476951"/>
              <a:gd name="connsiteY472" fmla="*/ 602695 h 1476000"/>
              <a:gd name="connsiteX473" fmla="*/ 65206 w 1476951"/>
              <a:gd name="connsiteY473" fmla="*/ 578479 h 1476000"/>
              <a:gd name="connsiteX474" fmla="*/ 74354 w 1476951"/>
              <a:gd name="connsiteY474" fmla="*/ 546192 h 1476000"/>
              <a:gd name="connsiteX475" fmla="*/ 88345 w 1476951"/>
              <a:gd name="connsiteY475" fmla="*/ 498837 h 1476000"/>
              <a:gd name="connsiteX476" fmla="*/ 94802 w 1476951"/>
              <a:gd name="connsiteY476" fmla="*/ 476236 h 1476000"/>
              <a:gd name="connsiteX477" fmla="*/ 101798 w 1476951"/>
              <a:gd name="connsiteY477" fmla="*/ 454174 h 1476000"/>
              <a:gd name="connsiteX478" fmla="*/ 151305 w 1476951"/>
              <a:gd name="connsiteY478" fmla="*/ 363769 h 1476000"/>
              <a:gd name="connsiteX479" fmla="*/ 156148 w 1476951"/>
              <a:gd name="connsiteY479" fmla="*/ 346550 h 1476000"/>
              <a:gd name="connsiteX480" fmla="*/ 165834 w 1476951"/>
              <a:gd name="connsiteY480" fmla="*/ 292738 h 1476000"/>
              <a:gd name="connsiteX481" fmla="*/ 168525 w 1476951"/>
              <a:gd name="connsiteY481" fmla="*/ 294890 h 1476000"/>
              <a:gd name="connsiteX482" fmla="*/ 168525 w 1476951"/>
              <a:gd name="connsiteY482" fmla="*/ 294890 h 1476000"/>
              <a:gd name="connsiteX483" fmla="*/ 165835 w 1476951"/>
              <a:gd name="connsiteY483" fmla="*/ 292738 h 1476000"/>
              <a:gd name="connsiteX484" fmla="*/ 262800 w 1476951"/>
              <a:gd name="connsiteY484" fmla="*/ 216124 h 1476000"/>
              <a:gd name="connsiteX485" fmla="*/ 262697 w 1476951"/>
              <a:gd name="connsiteY485" fmla="*/ 216206 h 1476000"/>
              <a:gd name="connsiteX486" fmla="*/ 262383 w 1476951"/>
              <a:gd name="connsiteY486" fmla="*/ 216561 h 1476000"/>
              <a:gd name="connsiteX487" fmla="*/ 257987 w 1476951"/>
              <a:gd name="connsiteY487" fmla="*/ 221167 h 1476000"/>
              <a:gd name="connsiteX488" fmla="*/ 256876 w 1476951"/>
              <a:gd name="connsiteY488" fmla="*/ 222784 h 1476000"/>
              <a:gd name="connsiteX489" fmla="*/ 256150 w 1476951"/>
              <a:gd name="connsiteY489" fmla="*/ 223604 h 1476000"/>
              <a:gd name="connsiteX490" fmla="*/ 253010 w 1476951"/>
              <a:gd name="connsiteY490" fmla="*/ 228163 h 1476000"/>
              <a:gd name="connsiteX491" fmla="*/ 220185 w 1476951"/>
              <a:gd name="connsiteY491" fmla="*/ 266908 h 1476000"/>
              <a:gd name="connsiteX492" fmla="*/ 211036 w 1476951"/>
              <a:gd name="connsiteY492" fmla="*/ 277670 h 1476000"/>
              <a:gd name="connsiteX493" fmla="*/ 201889 w 1476951"/>
              <a:gd name="connsiteY493" fmla="*/ 288970 h 1476000"/>
              <a:gd name="connsiteX494" fmla="*/ 161454 w 1476951"/>
              <a:gd name="connsiteY494" fmla="*/ 333661 h 1476000"/>
              <a:gd name="connsiteX495" fmla="*/ 202426 w 1476951"/>
              <a:gd name="connsiteY495" fmla="*/ 288433 h 1476000"/>
              <a:gd name="connsiteX496" fmla="*/ 211574 w 1476951"/>
              <a:gd name="connsiteY496" fmla="*/ 277132 h 1476000"/>
              <a:gd name="connsiteX497" fmla="*/ 220723 w 1476951"/>
              <a:gd name="connsiteY497" fmla="*/ 266369 h 1476000"/>
              <a:gd name="connsiteX498" fmla="*/ 253548 w 1476951"/>
              <a:gd name="connsiteY498" fmla="*/ 227625 h 1476000"/>
              <a:gd name="connsiteX499" fmla="*/ 256876 w 1476951"/>
              <a:gd name="connsiteY499" fmla="*/ 222784 h 1476000"/>
              <a:gd name="connsiteX500" fmla="*/ 262383 w 1476951"/>
              <a:gd name="connsiteY500" fmla="*/ 216561 h 1476000"/>
              <a:gd name="connsiteX501" fmla="*/ 276460 w 1476951"/>
              <a:gd name="connsiteY501" fmla="*/ 179017 h 1476000"/>
              <a:gd name="connsiteX502" fmla="*/ 271815 w 1476951"/>
              <a:gd name="connsiteY502" fmla="*/ 180635 h 1476000"/>
              <a:gd name="connsiteX503" fmla="*/ 268361 w 1476951"/>
              <a:gd name="connsiteY503" fmla="*/ 181918 h 1476000"/>
              <a:gd name="connsiteX504" fmla="*/ 267539 w 1476951"/>
              <a:gd name="connsiteY504" fmla="*/ 182960 h 1476000"/>
              <a:gd name="connsiteX505" fmla="*/ 261620 w 1476951"/>
              <a:gd name="connsiteY505" fmla="*/ 188342 h 1476000"/>
              <a:gd name="connsiteX506" fmla="*/ 246552 w 1476951"/>
              <a:gd name="connsiteY506" fmla="*/ 198028 h 1476000"/>
              <a:gd name="connsiteX507" fmla="*/ 236328 w 1476951"/>
              <a:gd name="connsiteY507" fmla="*/ 209329 h 1476000"/>
              <a:gd name="connsiteX508" fmla="*/ 226642 w 1476951"/>
              <a:gd name="connsiteY508" fmla="*/ 220629 h 1476000"/>
              <a:gd name="connsiteX509" fmla="*/ 220185 w 1476951"/>
              <a:gd name="connsiteY509" fmla="*/ 226549 h 1476000"/>
              <a:gd name="connsiteX510" fmla="*/ 219965 w 1476951"/>
              <a:gd name="connsiteY510" fmla="*/ 226274 h 1476000"/>
              <a:gd name="connsiteX511" fmla="*/ 213862 w 1476951"/>
              <a:gd name="connsiteY511" fmla="*/ 233612 h 1476000"/>
              <a:gd name="connsiteX512" fmla="*/ 203503 w 1476951"/>
              <a:gd name="connsiteY512" fmla="*/ 246459 h 1476000"/>
              <a:gd name="connsiteX513" fmla="*/ 186821 w 1476951"/>
              <a:gd name="connsiteY513" fmla="*/ 264755 h 1476000"/>
              <a:gd name="connsiteX514" fmla="*/ 189512 w 1476951"/>
              <a:gd name="connsiteY514" fmla="*/ 267984 h 1476000"/>
              <a:gd name="connsiteX515" fmla="*/ 189563 w 1476951"/>
              <a:gd name="connsiteY515" fmla="*/ 267938 h 1476000"/>
              <a:gd name="connsiteX516" fmla="*/ 187359 w 1476951"/>
              <a:gd name="connsiteY516" fmla="*/ 265293 h 1476000"/>
              <a:gd name="connsiteX517" fmla="*/ 204041 w 1476951"/>
              <a:gd name="connsiteY517" fmla="*/ 246997 h 1476000"/>
              <a:gd name="connsiteX518" fmla="*/ 220723 w 1476951"/>
              <a:gd name="connsiteY518" fmla="*/ 226549 h 1476000"/>
              <a:gd name="connsiteX519" fmla="*/ 227180 w 1476951"/>
              <a:gd name="connsiteY519" fmla="*/ 220629 h 1476000"/>
              <a:gd name="connsiteX520" fmla="*/ 236866 w 1476951"/>
              <a:gd name="connsiteY520" fmla="*/ 209329 h 1476000"/>
              <a:gd name="connsiteX521" fmla="*/ 247090 w 1476951"/>
              <a:gd name="connsiteY521" fmla="*/ 198028 h 1476000"/>
              <a:gd name="connsiteX522" fmla="*/ 262158 w 1476951"/>
              <a:gd name="connsiteY522" fmla="*/ 188342 h 1476000"/>
              <a:gd name="connsiteX523" fmla="*/ 268077 w 1476951"/>
              <a:gd name="connsiteY523" fmla="*/ 182961 h 1476000"/>
              <a:gd name="connsiteX524" fmla="*/ 274535 w 1476951"/>
              <a:gd name="connsiteY524" fmla="*/ 180540 h 1476000"/>
              <a:gd name="connsiteX525" fmla="*/ 276573 w 1476951"/>
              <a:gd name="connsiteY525" fmla="*/ 179907 h 1476000"/>
              <a:gd name="connsiteX526" fmla="*/ 1055885 w 1476951"/>
              <a:gd name="connsiteY526" fmla="*/ 81794 h 1476000"/>
              <a:gd name="connsiteX527" fmla="*/ 1083329 w 1476951"/>
              <a:gd name="connsiteY527" fmla="*/ 94171 h 1476000"/>
              <a:gd name="connsiteX528" fmla="*/ 1095168 w 1476951"/>
              <a:gd name="connsiteY528" fmla="*/ 103857 h 1476000"/>
              <a:gd name="connsiteX529" fmla="*/ 1068800 w 1476951"/>
              <a:gd name="connsiteY529" fmla="*/ 90942 h 1476000"/>
              <a:gd name="connsiteX530" fmla="*/ 1055885 w 1476951"/>
              <a:gd name="connsiteY530" fmla="*/ 81794 h 1476000"/>
              <a:gd name="connsiteX531" fmla="*/ 966557 w 1476951"/>
              <a:gd name="connsiteY531" fmla="*/ 42511 h 1476000"/>
              <a:gd name="connsiteX532" fmla="*/ 988082 w 1476951"/>
              <a:gd name="connsiteY532" fmla="*/ 47354 h 1476000"/>
              <a:gd name="connsiteX533" fmla="*/ 1018217 w 1476951"/>
              <a:gd name="connsiteY533" fmla="*/ 62421 h 1476000"/>
              <a:gd name="connsiteX534" fmla="*/ 966557 w 1476951"/>
              <a:gd name="connsiteY534" fmla="*/ 42511 h 1476000"/>
              <a:gd name="connsiteX535" fmla="*/ 642610 w 1476951"/>
              <a:gd name="connsiteY535" fmla="*/ 38946 h 1476000"/>
              <a:gd name="connsiteX536" fmla="*/ 631309 w 1476951"/>
              <a:gd name="connsiteY536" fmla="*/ 40359 h 1476000"/>
              <a:gd name="connsiteX537" fmla="*/ 607093 w 1476951"/>
              <a:gd name="connsiteY537" fmla="*/ 43588 h 1476000"/>
              <a:gd name="connsiteX538" fmla="*/ 583416 w 1476951"/>
              <a:gd name="connsiteY538" fmla="*/ 48969 h 1476000"/>
              <a:gd name="connsiteX539" fmla="*/ 573192 w 1476951"/>
              <a:gd name="connsiteY539" fmla="*/ 52197 h 1476000"/>
              <a:gd name="connsiteX540" fmla="*/ 561353 w 1476951"/>
              <a:gd name="connsiteY540" fmla="*/ 55426 h 1476000"/>
              <a:gd name="connsiteX541" fmla="*/ 535448 w 1476951"/>
              <a:gd name="connsiteY541" fmla="*/ 60515 h 1476000"/>
              <a:gd name="connsiteX542" fmla="*/ 530680 w 1476951"/>
              <a:gd name="connsiteY542" fmla="*/ 62422 h 1476000"/>
              <a:gd name="connsiteX543" fmla="*/ 497855 w 1476951"/>
              <a:gd name="connsiteY543" fmla="*/ 73722 h 1476000"/>
              <a:gd name="connsiteX544" fmla="*/ 465568 w 1476951"/>
              <a:gd name="connsiteY544" fmla="*/ 86637 h 1476000"/>
              <a:gd name="connsiteX545" fmla="*/ 442967 w 1476951"/>
              <a:gd name="connsiteY545" fmla="*/ 96862 h 1476000"/>
              <a:gd name="connsiteX546" fmla="*/ 427899 w 1476951"/>
              <a:gd name="connsiteY546" fmla="*/ 102781 h 1476000"/>
              <a:gd name="connsiteX547" fmla="*/ 390769 w 1476951"/>
              <a:gd name="connsiteY547" fmla="*/ 120001 h 1476000"/>
              <a:gd name="connsiteX548" fmla="*/ 373011 w 1476951"/>
              <a:gd name="connsiteY548" fmla="*/ 131301 h 1476000"/>
              <a:gd name="connsiteX549" fmla="*/ 355791 w 1476951"/>
              <a:gd name="connsiteY549" fmla="*/ 142602 h 1476000"/>
              <a:gd name="connsiteX550" fmla="*/ 328347 w 1476951"/>
              <a:gd name="connsiteY550" fmla="*/ 163050 h 1476000"/>
              <a:gd name="connsiteX551" fmla="*/ 302517 w 1476951"/>
              <a:gd name="connsiteY551" fmla="*/ 183499 h 1476000"/>
              <a:gd name="connsiteX552" fmla="*/ 277796 w 1476951"/>
              <a:gd name="connsiteY552" fmla="*/ 205064 h 1476000"/>
              <a:gd name="connsiteX553" fmla="*/ 279916 w 1476951"/>
              <a:gd name="connsiteY553" fmla="*/ 207715 h 1476000"/>
              <a:gd name="connsiteX554" fmla="*/ 285163 w 1476951"/>
              <a:gd name="connsiteY554" fmla="*/ 204116 h 1476000"/>
              <a:gd name="connsiteX555" fmla="*/ 289628 w 1476951"/>
              <a:gd name="connsiteY555" fmla="*/ 200787 h 1476000"/>
              <a:gd name="connsiteX556" fmla="*/ 305746 w 1476951"/>
              <a:gd name="connsiteY556" fmla="*/ 186728 h 1476000"/>
              <a:gd name="connsiteX557" fmla="*/ 331575 w 1476951"/>
              <a:gd name="connsiteY557" fmla="*/ 166279 h 1476000"/>
              <a:gd name="connsiteX558" fmla="*/ 359019 w 1476951"/>
              <a:gd name="connsiteY558" fmla="*/ 145830 h 1476000"/>
              <a:gd name="connsiteX559" fmla="*/ 376239 w 1476951"/>
              <a:gd name="connsiteY559" fmla="*/ 134530 h 1476000"/>
              <a:gd name="connsiteX560" fmla="*/ 393997 w 1476951"/>
              <a:gd name="connsiteY560" fmla="*/ 123229 h 1476000"/>
              <a:gd name="connsiteX561" fmla="*/ 431127 w 1476951"/>
              <a:gd name="connsiteY561" fmla="*/ 106009 h 1476000"/>
              <a:gd name="connsiteX562" fmla="*/ 445657 w 1476951"/>
              <a:gd name="connsiteY562" fmla="*/ 98476 h 1476000"/>
              <a:gd name="connsiteX563" fmla="*/ 468258 w 1476951"/>
              <a:gd name="connsiteY563" fmla="*/ 88251 h 1476000"/>
              <a:gd name="connsiteX564" fmla="*/ 500545 w 1476951"/>
              <a:gd name="connsiteY564" fmla="*/ 75336 h 1476000"/>
              <a:gd name="connsiteX565" fmla="*/ 533370 w 1476951"/>
              <a:gd name="connsiteY565" fmla="*/ 64036 h 1476000"/>
              <a:gd name="connsiteX566" fmla="*/ 547159 w 1476951"/>
              <a:gd name="connsiteY566" fmla="*/ 61328 h 1476000"/>
              <a:gd name="connsiteX567" fmla="*/ 553820 w 1476951"/>
              <a:gd name="connsiteY567" fmla="*/ 59051 h 1476000"/>
              <a:gd name="connsiteX568" fmla="*/ 644482 w 1476951"/>
              <a:gd name="connsiteY568" fmla="*/ 39493 h 1476000"/>
              <a:gd name="connsiteX569" fmla="*/ 835054 w 1476951"/>
              <a:gd name="connsiteY569" fmla="*/ 27377 h 1476000"/>
              <a:gd name="connsiteX570" fmla="*/ 846556 w 1476951"/>
              <a:gd name="connsiteY570" fmla="*/ 28520 h 1476000"/>
              <a:gd name="connsiteX571" fmla="*/ 862162 w 1476951"/>
              <a:gd name="connsiteY571" fmla="*/ 33901 h 1476000"/>
              <a:gd name="connsiteX572" fmla="*/ 850323 w 1476951"/>
              <a:gd name="connsiteY572" fmla="*/ 32287 h 1476000"/>
              <a:gd name="connsiteX573" fmla="*/ 825570 w 1476951"/>
              <a:gd name="connsiteY573" fmla="*/ 27444 h 1476000"/>
              <a:gd name="connsiteX574" fmla="*/ 835054 w 1476951"/>
              <a:gd name="connsiteY574" fmla="*/ 27377 h 1476000"/>
              <a:gd name="connsiteX575" fmla="*/ 897678 w 1476951"/>
              <a:gd name="connsiteY575" fmla="*/ 23139 h 1476000"/>
              <a:gd name="connsiteX576" fmla="*/ 919741 w 1476951"/>
              <a:gd name="connsiteY576" fmla="*/ 24753 h 1476000"/>
              <a:gd name="connsiteX577" fmla="*/ 946647 w 1476951"/>
              <a:gd name="connsiteY577" fmla="*/ 35515 h 1476000"/>
              <a:gd name="connsiteX578" fmla="*/ 913283 w 1476951"/>
              <a:gd name="connsiteY578" fmla="*/ 29596 h 1476000"/>
              <a:gd name="connsiteX579" fmla="*/ 897678 w 1476951"/>
              <a:gd name="connsiteY579" fmla="*/ 23139 h 1476000"/>
              <a:gd name="connsiteX580" fmla="*/ 717677 w 1476951"/>
              <a:gd name="connsiteY580" fmla="*/ 23004 h 1476000"/>
              <a:gd name="connsiteX581" fmla="*/ 655524 w 1476951"/>
              <a:gd name="connsiteY581" fmla="*/ 26368 h 1476000"/>
              <a:gd name="connsiteX582" fmla="*/ 612474 w 1476951"/>
              <a:gd name="connsiteY582" fmla="*/ 32287 h 1476000"/>
              <a:gd name="connsiteX583" fmla="*/ 592026 w 1476951"/>
              <a:gd name="connsiteY583" fmla="*/ 37668 h 1476000"/>
              <a:gd name="connsiteX584" fmla="*/ 574267 w 1476951"/>
              <a:gd name="connsiteY584" fmla="*/ 44125 h 1476000"/>
              <a:gd name="connsiteX585" fmla="*/ 549514 w 1476951"/>
              <a:gd name="connsiteY585" fmla="*/ 47354 h 1476000"/>
              <a:gd name="connsiteX586" fmla="*/ 455881 w 1476951"/>
              <a:gd name="connsiteY586" fmla="*/ 83408 h 1476000"/>
              <a:gd name="connsiteX587" fmla="*/ 421980 w 1476951"/>
              <a:gd name="connsiteY587" fmla="*/ 98476 h 1476000"/>
              <a:gd name="connsiteX588" fmla="*/ 411755 w 1476951"/>
              <a:gd name="connsiteY588" fmla="*/ 102242 h 1476000"/>
              <a:gd name="connsiteX589" fmla="*/ 402607 w 1476951"/>
              <a:gd name="connsiteY589" fmla="*/ 107086 h 1476000"/>
              <a:gd name="connsiteX590" fmla="*/ 385387 w 1476951"/>
              <a:gd name="connsiteY590" fmla="*/ 116233 h 1476000"/>
              <a:gd name="connsiteX591" fmla="*/ 358481 w 1476951"/>
              <a:gd name="connsiteY591" fmla="*/ 130225 h 1476000"/>
              <a:gd name="connsiteX592" fmla="*/ 338033 w 1476951"/>
              <a:gd name="connsiteY592" fmla="*/ 146368 h 1476000"/>
              <a:gd name="connsiteX593" fmla="*/ 278840 w 1476951"/>
              <a:gd name="connsiteY593" fmla="*/ 192647 h 1476000"/>
              <a:gd name="connsiteX594" fmla="*/ 266469 w 1476951"/>
              <a:gd name="connsiteY594" fmla="*/ 203403 h 1476000"/>
              <a:gd name="connsiteX595" fmla="*/ 254367 w 1476951"/>
              <a:gd name="connsiteY595" fmla="*/ 214453 h 1476000"/>
              <a:gd name="connsiteX596" fmla="*/ 254624 w 1476951"/>
              <a:gd name="connsiteY596" fmla="*/ 214710 h 1476000"/>
              <a:gd name="connsiteX597" fmla="*/ 161529 w 1476951"/>
              <a:gd name="connsiteY597" fmla="*/ 323948 h 1476000"/>
              <a:gd name="connsiteX598" fmla="*/ 142695 w 1476951"/>
              <a:gd name="connsiteY598" fmla="*/ 349778 h 1476000"/>
              <a:gd name="connsiteX599" fmla="*/ 134085 w 1476951"/>
              <a:gd name="connsiteY599" fmla="*/ 365384 h 1476000"/>
              <a:gd name="connsiteX600" fmla="*/ 125475 w 1476951"/>
              <a:gd name="connsiteY600" fmla="*/ 379913 h 1476000"/>
              <a:gd name="connsiteX601" fmla="*/ 109331 w 1476951"/>
              <a:gd name="connsiteY601" fmla="*/ 410047 h 1476000"/>
              <a:gd name="connsiteX602" fmla="*/ 91771 w 1476951"/>
              <a:gd name="connsiteY602" fmla="*/ 437719 h 1476000"/>
              <a:gd name="connsiteX603" fmla="*/ 91574 w 1476951"/>
              <a:gd name="connsiteY603" fmla="*/ 438568 h 1476000"/>
              <a:gd name="connsiteX604" fmla="*/ 85654 w 1476951"/>
              <a:gd name="connsiteY604" fmla="*/ 454712 h 1476000"/>
              <a:gd name="connsiteX605" fmla="*/ 81349 w 1476951"/>
              <a:gd name="connsiteY605" fmla="*/ 462245 h 1476000"/>
              <a:gd name="connsiteX606" fmla="*/ 80273 w 1476951"/>
              <a:gd name="connsiteY606" fmla="*/ 463321 h 1476000"/>
              <a:gd name="connsiteX607" fmla="*/ 75497 w 1476951"/>
              <a:gd name="connsiteY607" fmla="*/ 479196 h 1476000"/>
              <a:gd name="connsiteX608" fmla="*/ 74354 w 1476951"/>
              <a:gd name="connsiteY608" fmla="*/ 488613 h 1476000"/>
              <a:gd name="connsiteX609" fmla="*/ 73278 w 1476951"/>
              <a:gd name="connsiteY609" fmla="*/ 502066 h 1476000"/>
              <a:gd name="connsiteX610" fmla="*/ 65744 w 1476951"/>
              <a:gd name="connsiteY610" fmla="*/ 524129 h 1476000"/>
              <a:gd name="connsiteX611" fmla="*/ 58748 w 1476951"/>
              <a:gd name="connsiteY611" fmla="*/ 546192 h 1476000"/>
              <a:gd name="connsiteX612" fmla="*/ 51214 w 1476951"/>
              <a:gd name="connsiteY612" fmla="*/ 578479 h 1476000"/>
              <a:gd name="connsiteX613" fmla="*/ 46909 w 1476951"/>
              <a:gd name="connsiteY613" fmla="*/ 608076 h 1476000"/>
              <a:gd name="connsiteX614" fmla="*/ 44219 w 1476951"/>
              <a:gd name="connsiteY614" fmla="*/ 637672 h 1476000"/>
              <a:gd name="connsiteX615" fmla="*/ 47986 w 1476951"/>
              <a:gd name="connsiteY615" fmla="*/ 617224 h 1476000"/>
              <a:gd name="connsiteX616" fmla="*/ 48335 w 1476951"/>
              <a:gd name="connsiteY616" fmla="*/ 615536 h 1476000"/>
              <a:gd name="connsiteX617" fmla="*/ 49062 w 1476951"/>
              <a:gd name="connsiteY617" fmla="*/ 607538 h 1476000"/>
              <a:gd name="connsiteX618" fmla="*/ 53367 w 1476951"/>
              <a:gd name="connsiteY618" fmla="*/ 577941 h 1476000"/>
              <a:gd name="connsiteX619" fmla="*/ 54715 w 1476951"/>
              <a:gd name="connsiteY619" fmla="*/ 578391 h 1476000"/>
              <a:gd name="connsiteX620" fmla="*/ 54832 w 1476951"/>
              <a:gd name="connsiteY620" fmla="*/ 577891 h 1476000"/>
              <a:gd name="connsiteX621" fmla="*/ 53367 w 1476951"/>
              <a:gd name="connsiteY621" fmla="*/ 577403 h 1476000"/>
              <a:gd name="connsiteX622" fmla="*/ 60901 w 1476951"/>
              <a:gd name="connsiteY622" fmla="*/ 545116 h 1476000"/>
              <a:gd name="connsiteX623" fmla="*/ 67896 w 1476951"/>
              <a:gd name="connsiteY623" fmla="*/ 523053 h 1476000"/>
              <a:gd name="connsiteX624" fmla="*/ 75396 w 1476951"/>
              <a:gd name="connsiteY624" fmla="*/ 501091 h 1476000"/>
              <a:gd name="connsiteX625" fmla="*/ 74892 w 1476951"/>
              <a:gd name="connsiteY625" fmla="*/ 500990 h 1476000"/>
              <a:gd name="connsiteX626" fmla="*/ 75969 w 1476951"/>
              <a:gd name="connsiteY626" fmla="*/ 487537 h 1476000"/>
              <a:gd name="connsiteX627" fmla="*/ 81888 w 1476951"/>
              <a:gd name="connsiteY627" fmla="*/ 462245 h 1476000"/>
              <a:gd name="connsiteX628" fmla="*/ 86192 w 1476951"/>
              <a:gd name="connsiteY628" fmla="*/ 454712 h 1476000"/>
              <a:gd name="connsiteX629" fmla="*/ 86337 w 1476951"/>
              <a:gd name="connsiteY629" fmla="*/ 454318 h 1476000"/>
              <a:gd name="connsiteX630" fmla="*/ 92112 w 1476951"/>
              <a:gd name="connsiteY630" fmla="*/ 438568 h 1476000"/>
              <a:gd name="connsiteX631" fmla="*/ 109870 w 1476951"/>
              <a:gd name="connsiteY631" fmla="*/ 410586 h 1476000"/>
              <a:gd name="connsiteX632" fmla="*/ 126013 w 1476951"/>
              <a:gd name="connsiteY632" fmla="*/ 380451 h 1476000"/>
              <a:gd name="connsiteX633" fmla="*/ 134623 w 1476951"/>
              <a:gd name="connsiteY633" fmla="*/ 365922 h 1476000"/>
              <a:gd name="connsiteX634" fmla="*/ 143233 w 1476951"/>
              <a:gd name="connsiteY634" fmla="*/ 350316 h 1476000"/>
              <a:gd name="connsiteX635" fmla="*/ 162068 w 1476951"/>
              <a:gd name="connsiteY635" fmla="*/ 324486 h 1476000"/>
              <a:gd name="connsiteX636" fmla="*/ 255162 w 1476951"/>
              <a:gd name="connsiteY636" fmla="*/ 215248 h 1476000"/>
              <a:gd name="connsiteX637" fmla="*/ 279916 w 1476951"/>
              <a:gd name="connsiteY637" fmla="*/ 192647 h 1476000"/>
              <a:gd name="connsiteX638" fmla="*/ 339109 w 1476951"/>
              <a:gd name="connsiteY638" fmla="*/ 146369 h 1476000"/>
              <a:gd name="connsiteX639" fmla="*/ 359558 w 1476951"/>
              <a:gd name="connsiteY639" fmla="*/ 130225 h 1476000"/>
              <a:gd name="connsiteX640" fmla="*/ 386464 w 1476951"/>
              <a:gd name="connsiteY640" fmla="*/ 116234 h 1476000"/>
              <a:gd name="connsiteX641" fmla="*/ 403684 w 1476951"/>
              <a:gd name="connsiteY641" fmla="*/ 107086 h 1476000"/>
              <a:gd name="connsiteX642" fmla="*/ 412832 w 1476951"/>
              <a:gd name="connsiteY642" fmla="*/ 102243 h 1476000"/>
              <a:gd name="connsiteX643" fmla="*/ 423056 w 1476951"/>
              <a:gd name="connsiteY643" fmla="*/ 98476 h 1476000"/>
              <a:gd name="connsiteX644" fmla="*/ 456958 w 1476951"/>
              <a:gd name="connsiteY644" fmla="*/ 83408 h 1476000"/>
              <a:gd name="connsiteX645" fmla="*/ 550591 w 1476951"/>
              <a:gd name="connsiteY645" fmla="*/ 47355 h 1476000"/>
              <a:gd name="connsiteX646" fmla="*/ 575344 w 1476951"/>
              <a:gd name="connsiteY646" fmla="*/ 44126 h 1476000"/>
              <a:gd name="connsiteX647" fmla="*/ 593102 w 1476951"/>
              <a:gd name="connsiteY647" fmla="*/ 37668 h 1476000"/>
              <a:gd name="connsiteX648" fmla="*/ 613550 w 1476951"/>
              <a:gd name="connsiteY648" fmla="*/ 32287 h 1476000"/>
              <a:gd name="connsiteX649" fmla="*/ 656600 w 1476951"/>
              <a:gd name="connsiteY649" fmla="*/ 26368 h 1476000"/>
              <a:gd name="connsiteX650" fmla="*/ 718753 w 1476951"/>
              <a:gd name="connsiteY650" fmla="*/ 23206 h 1476000"/>
              <a:gd name="connsiteX651" fmla="*/ 768710 w 1476951"/>
              <a:gd name="connsiteY651" fmla="*/ 24882 h 1476000"/>
              <a:gd name="connsiteX652" fmla="*/ 793283 w 1476951"/>
              <a:gd name="connsiteY652" fmla="*/ 0 h 1476000"/>
              <a:gd name="connsiteX653" fmla="*/ 818574 w 1476951"/>
              <a:gd name="connsiteY653" fmla="*/ 1614 h 1476000"/>
              <a:gd name="connsiteX654" fmla="*/ 844404 w 1476951"/>
              <a:gd name="connsiteY654" fmla="*/ 4305 h 1476000"/>
              <a:gd name="connsiteX655" fmla="*/ 861624 w 1476951"/>
              <a:gd name="connsiteY655" fmla="*/ 8610 h 1476000"/>
              <a:gd name="connsiteX656" fmla="*/ 872924 w 1476951"/>
              <a:gd name="connsiteY656" fmla="*/ 13991 h 1476000"/>
              <a:gd name="connsiteX657" fmla="*/ 886916 w 1476951"/>
              <a:gd name="connsiteY657" fmla="*/ 11300 h 1476000"/>
              <a:gd name="connsiteX658" fmla="*/ 907902 w 1476951"/>
              <a:gd name="connsiteY658" fmla="*/ 16144 h 1476000"/>
              <a:gd name="connsiteX659" fmla="*/ 920817 w 1476951"/>
              <a:gd name="connsiteY659" fmla="*/ 19910 h 1476000"/>
              <a:gd name="connsiteX660" fmla="*/ 920279 w 1476951"/>
              <a:gd name="connsiteY660" fmla="*/ 20449 h 1476000"/>
              <a:gd name="connsiteX661" fmla="*/ 919741 w 1476951"/>
              <a:gd name="connsiteY661" fmla="*/ 24215 h 1476000"/>
              <a:gd name="connsiteX662" fmla="*/ 897678 w 1476951"/>
              <a:gd name="connsiteY662" fmla="*/ 22601 h 1476000"/>
              <a:gd name="connsiteX663" fmla="*/ 890144 w 1476951"/>
              <a:gd name="connsiteY663" fmla="*/ 20449 h 1476000"/>
              <a:gd name="connsiteX664" fmla="*/ 882611 w 1476951"/>
              <a:gd name="connsiteY664" fmla="*/ 18834 h 1476000"/>
              <a:gd name="connsiteX665" fmla="*/ 868081 w 1476951"/>
              <a:gd name="connsiteY665" fmla="*/ 15605 h 1476000"/>
              <a:gd name="connsiteX666" fmla="*/ 853552 w 1476951"/>
              <a:gd name="connsiteY666" fmla="*/ 12377 h 1476000"/>
              <a:gd name="connsiteX667" fmla="*/ 838485 w 1476951"/>
              <a:gd name="connsiteY667" fmla="*/ 10224 h 1476000"/>
              <a:gd name="connsiteX668" fmla="*/ 821803 w 1476951"/>
              <a:gd name="connsiteY668" fmla="*/ 10224 h 1476000"/>
              <a:gd name="connsiteX669" fmla="*/ 808350 w 1476951"/>
              <a:gd name="connsiteY669" fmla="*/ 10224 h 1476000"/>
              <a:gd name="connsiteX670" fmla="*/ 787364 w 1476951"/>
              <a:gd name="connsiteY670" fmla="*/ 10224 h 1476000"/>
              <a:gd name="connsiteX671" fmla="*/ 786378 w 1476951"/>
              <a:gd name="connsiteY671" fmla="*/ 9909 h 1476000"/>
              <a:gd name="connsiteX672" fmla="*/ 777139 w 1476951"/>
              <a:gd name="connsiteY672" fmla="*/ 14529 h 1476000"/>
              <a:gd name="connsiteX673" fmla="*/ 780368 w 1476951"/>
              <a:gd name="connsiteY673" fmla="*/ 19910 h 1476000"/>
              <a:gd name="connsiteX674" fmla="*/ 812655 w 1476951"/>
              <a:gd name="connsiteY674" fmla="*/ 26368 h 1476000"/>
              <a:gd name="connsiteX675" fmla="*/ 798287 w 1476951"/>
              <a:gd name="connsiteY675" fmla="*/ 26619 h 1476000"/>
              <a:gd name="connsiteX676" fmla="*/ 798529 w 1476951"/>
              <a:gd name="connsiteY676" fmla="*/ 26637 h 1476000"/>
              <a:gd name="connsiteX677" fmla="*/ 813731 w 1476951"/>
              <a:gd name="connsiteY677" fmla="*/ 26368 h 1476000"/>
              <a:gd name="connsiteX678" fmla="*/ 826646 w 1476951"/>
              <a:gd name="connsiteY678" fmla="*/ 27982 h 1476000"/>
              <a:gd name="connsiteX679" fmla="*/ 851400 w 1476951"/>
              <a:gd name="connsiteY679" fmla="*/ 32825 h 1476000"/>
              <a:gd name="connsiteX680" fmla="*/ 863238 w 1476951"/>
              <a:gd name="connsiteY680" fmla="*/ 34440 h 1476000"/>
              <a:gd name="connsiteX681" fmla="*/ 883149 w 1476951"/>
              <a:gd name="connsiteY681" fmla="*/ 38745 h 1476000"/>
              <a:gd name="connsiteX682" fmla="*/ 903598 w 1476951"/>
              <a:gd name="connsiteY682" fmla="*/ 43050 h 1476000"/>
              <a:gd name="connsiteX683" fmla="*/ 923508 w 1476951"/>
              <a:gd name="connsiteY683" fmla="*/ 47892 h 1476000"/>
              <a:gd name="connsiteX684" fmla="*/ 943419 w 1476951"/>
              <a:gd name="connsiteY684" fmla="*/ 53812 h 1476000"/>
              <a:gd name="connsiteX685" fmla="*/ 953105 w 1476951"/>
              <a:gd name="connsiteY685" fmla="*/ 56502 h 1476000"/>
              <a:gd name="connsiteX686" fmla="*/ 962791 w 1476951"/>
              <a:gd name="connsiteY686" fmla="*/ 59731 h 1476000"/>
              <a:gd name="connsiteX687" fmla="*/ 962916 w 1476951"/>
              <a:gd name="connsiteY687" fmla="*/ 59845 h 1476000"/>
              <a:gd name="connsiteX688" fmla="*/ 969862 w 1476951"/>
              <a:gd name="connsiteY688" fmla="*/ 61043 h 1476000"/>
              <a:gd name="connsiteX689" fmla="*/ 986695 w 1476951"/>
              <a:gd name="connsiteY689" fmla="*/ 67298 h 1476000"/>
              <a:gd name="connsiteX690" fmla="*/ 989046 w 1476951"/>
              <a:gd name="connsiteY690" fmla="*/ 70861 h 1476000"/>
              <a:gd name="connsiteX691" fmla="*/ 989697 w 1476951"/>
              <a:gd name="connsiteY691" fmla="*/ 71032 h 1476000"/>
              <a:gd name="connsiteX692" fmla="*/ 1004764 w 1476951"/>
              <a:gd name="connsiteY692" fmla="*/ 76951 h 1476000"/>
              <a:gd name="connsiteX693" fmla="*/ 1017679 w 1476951"/>
              <a:gd name="connsiteY693" fmla="*/ 82332 h 1476000"/>
              <a:gd name="connsiteX694" fmla="*/ 1030594 w 1476951"/>
              <a:gd name="connsiteY694" fmla="*/ 88252 h 1476000"/>
              <a:gd name="connsiteX695" fmla="*/ 1040280 w 1476951"/>
              <a:gd name="connsiteY695" fmla="*/ 93633 h 1476000"/>
              <a:gd name="connsiteX696" fmla="*/ 1046738 w 1476951"/>
              <a:gd name="connsiteY696" fmla="*/ 96862 h 1476000"/>
              <a:gd name="connsiteX697" fmla="*/ 1053733 w 1476951"/>
              <a:gd name="connsiteY697" fmla="*/ 100628 h 1476000"/>
              <a:gd name="connsiteX698" fmla="*/ 1077410 w 1476951"/>
              <a:gd name="connsiteY698" fmla="*/ 114082 h 1476000"/>
              <a:gd name="connsiteX699" fmla="*/ 1107545 w 1476951"/>
              <a:gd name="connsiteY699" fmla="*/ 133454 h 1476000"/>
              <a:gd name="connsiteX700" fmla="*/ 1123151 w 1476951"/>
              <a:gd name="connsiteY700" fmla="*/ 144216 h 1476000"/>
              <a:gd name="connsiteX701" fmla="*/ 1123602 w 1476951"/>
              <a:gd name="connsiteY701" fmla="*/ 144539 h 1476000"/>
              <a:gd name="connsiteX702" fmla="*/ 1131578 w 1476951"/>
              <a:gd name="connsiteY702" fmla="*/ 149384 h 1476000"/>
              <a:gd name="connsiteX703" fmla="*/ 1435260 w 1476951"/>
              <a:gd name="connsiteY703" fmla="*/ 720543 h 1476000"/>
              <a:gd name="connsiteX704" fmla="*/ 1435033 w 1476951"/>
              <a:gd name="connsiteY704" fmla="*/ 725046 h 1476000"/>
              <a:gd name="connsiteX705" fmla="*/ 1441180 w 1476951"/>
              <a:gd name="connsiteY705" fmla="*/ 725924 h 1476000"/>
              <a:gd name="connsiteX706" fmla="*/ 1447099 w 1476951"/>
              <a:gd name="connsiteY706" fmla="*/ 730229 h 1476000"/>
              <a:gd name="connsiteX707" fmla="*/ 1449789 w 1476951"/>
              <a:gd name="connsiteY707" fmla="*/ 744758 h 1476000"/>
              <a:gd name="connsiteX708" fmla="*/ 1460013 w 1476951"/>
              <a:gd name="connsiteY708" fmla="*/ 761978 h 1476000"/>
              <a:gd name="connsiteX709" fmla="*/ 1464319 w 1476951"/>
              <a:gd name="connsiteY709" fmla="*/ 762370 h 1476000"/>
              <a:gd name="connsiteX710" fmla="*/ 1464319 w 1476951"/>
              <a:gd name="connsiteY710" fmla="*/ 758211 h 1476000"/>
              <a:gd name="connsiteX711" fmla="*/ 1468693 w 1476951"/>
              <a:gd name="connsiteY711" fmla="*/ 746060 h 1476000"/>
              <a:gd name="connsiteX712" fmla="*/ 1468623 w 1476951"/>
              <a:gd name="connsiteY712" fmla="*/ 743682 h 1476000"/>
              <a:gd name="connsiteX713" fmla="*/ 1472928 w 1476951"/>
              <a:gd name="connsiteY713" fmla="*/ 729153 h 1476000"/>
              <a:gd name="connsiteX714" fmla="*/ 1476951 w 1476951"/>
              <a:gd name="connsiteY714" fmla="*/ 729153 h 1476000"/>
              <a:gd name="connsiteX715" fmla="*/ 1476951 w 1476951"/>
              <a:gd name="connsiteY715" fmla="*/ 877469 h 1476000"/>
              <a:gd name="connsiteX716" fmla="*/ 1473467 w 1476951"/>
              <a:gd name="connsiteY716" fmla="*/ 899199 h 1476000"/>
              <a:gd name="connsiteX717" fmla="*/ 1467009 w 1476951"/>
              <a:gd name="connsiteY717" fmla="*/ 902966 h 1476000"/>
              <a:gd name="connsiteX718" fmla="*/ 1458937 w 1476951"/>
              <a:gd name="connsiteY718" fmla="*/ 926643 h 1476000"/>
              <a:gd name="connsiteX719" fmla="*/ 1456785 w 1476951"/>
              <a:gd name="connsiteY719" fmla="*/ 949244 h 1476000"/>
              <a:gd name="connsiteX720" fmla="*/ 1455708 w 1476951"/>
              <a:gd name="connsiteY720" fmla="*/ 952473 h 1476000"/>
              <a:gd name="connsiteX721" fmla="*/ 1446561 w 1476951"/>
              <a:gd name="connsiteY721" fmla="*/ 977227 h 1476000"/>
              <a:gd name="connsiteX722" fmla="*/ 1443870 w 1476951"/>
              <a:gd name="connsiteY722" fmla="*/ 979379 h 1476000"/>
              <a:gd name="connsiteX723" fmla="*/ 1432570 w 1476951"/>
              <a:gd name="connsiteY723" fmla="*/ 1005747 h 1476000"/>
              <a:gd name="connsiteX724" fmla="*/ 1444408 w 1476951"/>
              <a:gd name="connsiteY724" fmla="*/ 979379 h 1476000"/>
              <a:gd name="connsiteX725" fmla="*/ 1447099 w 1476951"/>
              <a:gd name="connsiteY725" fmla="*/ 977227 h 1476000"/>
              <a:gd name="connsiteX726" fmla="*/ 1429879 w 1476951"/>
              <a:gd name="connsiteY726" fmla="*/ 1026195 h 1476000"/>
              <a:gd name="connsiteX727" fmla="*/ 1420731 w 1476951"/>
              <a:gd name="connsiteY727" fmla="*/ 1031039 h 1476000"/>
              <a:gd name="connsiteX728" fmla="*/ 1418834 w 1476951"/>
              <a:gd name="connsiteY728" fmla="*/ 1034834 h 1476000"/>
              <a:gd name="connsiteX729" fmla="*/ 1419117 w 1476951"/>
              <a:gd name="connsiteY729" fmla="*/ 1035343 h 1476000"/>
              <a:gd name="connsiteX730" fmla="*/ 1421269 w 1476951"/>
              <a:gd name="connsiteY730" fmla="*/ 1031038 h 1476000"/>
              <a:gd name="connsiteX731" fmla="*/ 1430417 w 1476951"/>
              <a:gd name="connsiteY731" fmla="*/ 1026195 h 1476000"/>
              <a:gd name="connsiteX732" fmla="*/ 1423960 w 1476951"/>
              <a:gd name="connsiteY732" fmla="*/ 1044491 h 1476000"/>
              <a:gd name="connsiteX733" fmla="*/ 1412121 w 1476951"/>
              <a:gd name="connsiteY733" fmla="*/ 1066016 h 1476000"/>
              <a:gd name="connsiteX734" fmla="*/ 1406202 w 1476951"/>
              <a:gd name="connsiteY734" fmla="*/ 1076779 h 1476000"/>
              <a:gd name="connsiteX735" fmla="*/ 1399745 w 1476951"/>
              <a:gd name="connsiteY735" fmla="*/ 1087541 h 1476000"/>
              <a:gd name="connsiteX736" fmla="*/ 1394901 w 1476951"/>
              <a:gd name="connsiteY736" fmla="*/ 1095613 h 1476000"/>
              <a:gd name="connsiteX737" fmla="*/ 1387906 w 1476951"/>
              <a:gd name="connsiteY737" fmla="*/ 1111218 h 1476000"/>
              <a:gd name="connsiteX738" fmla="*/ 1380372 w 1476951"/>
              <a:gd name="connsiteY738" fmla="*/ 1126286 h 1476000"/>
              <a:gd name="connsiteX739" fmla="*/ 1368534 w 1476951"/>
              <a:gd name="connsiteY739" fmla="*/ 1142429 h 1476000"/>
              <a:gd name="connsiteX740" fmla="*/ 1356695 w 1476951"/>
              <a:gd name="connsiteY740" fmla="*/ 1157497 h 1476000"/>
              <a:gd name="connsiteX741" fmla="*/ 1357188 w 1476951"/>
              <a:gd name="connsiteY741" fmla="*/ 1156481 h 1476000"/>
              <a:gd name="connsiteX742" fmla="*/ 1343779 w 1476951"/>
              <a:gd name="connsiteY742" fmla="*/ 1174717 h 1476000"/>
              <a:gd name="connsiteX743" fmla="*/ 1314721 w 1476951"/>
              <a:gd name="connsiteY743" fmla="*/ 1206466 h 1476000"/>
              <a:gd name="connsiteX744" fmla="*/ 1309000 w 1476951"/>
              <a:gd name="connsiteY744" fmla="*/ 1215268 h 1476000"/>
              <a:gd name="connsiteX745" fmla="*/ 1314721 w 1476951"/>
              <a:gd name="connsiteY745" fmla="*/ 1207004 h 1476000"/>
              <a:gd name="connsiteX746" fmla="*/ 1343779 w 1476951"/>
              <a:gd name="connsiteY746" fmla="*/ 1175254 h 1476000"/>
              <a:gd name="connsiteX747" fmla="*/ 1321717 w 1476951"/>
              <a:gd name="connsiteY747" fmla="*/ 1208618 h 1476000"/>
              <a:gd name="connsiteX748" fmla="*/ 1310349 w 1476951"/>
              <a:gd name="connsiteY748" fmla="*/ 1220524 h 1476000"/>
              <a:gd name="connsiteX749" fmla="*/ 1301222 w 1476951"/>
              <a:gd name="connsiteY749" fmla="*/ 1227233 h 1476000"/>
              <a:gd name="connsiteX750" fmla="*/ 1300730 w 1476951"/>
              <a:gd name="connsiteY750" fmla="*/ 1227991 h 1476000"/>
              <a:gd name="connsiteX751" fmla="*/ 1295024 w 1476951"/>
              <a:gd name="connsiteY751" fmla="*/ 1232380 h 1476000"/>
              <a:gd name="connsiteX752" fmla="*/ 1294811 w 1476951"/>
              <a:gd name="connsiteY752" fmla="*/ 1233910 h 1476000"/>
              <a:gd name="connsiteX753" fmla="*/ 1269519 w 1476951"/>
              <a:gd name="connsiteY753" fmla="*/ 1259740 h 1476000"/>
              <a:gd name="connsiteX754" fmla="*/ 1242613 w 1476951"/>
              <a:gd name="connsiteY754" fmla="*/ 1284493 h 1476000"/>
              <a:gd name="connsiteX755" fmla="*/ 1241368 w 1476951"/>
              <a:gd name="connsiteY755" fmla="*/ 1285396 h 1476000"/>
              <a:gd name="connsiteX756" fmla="*/ 1232389 w 1476951"/>
              <a:gd name="connsiteY756" fmla="*/ 1296870 h 1476000"/>
              <a:gd name="connsiteX757" fmla="*/ 1210864 w 1476951"/>
              <a:gd name="connsiteY757" fmla="*/ 1313013 h 1476000"/>
              <a:gd name="connsiteX758" fmla="*/ 1190746 w 1476951"/>
              <a:gd name="connsiteY758" fmla="*/ 1328102 h 1476000"/>
              <a:gd name="connsiteX759" fmla="*/ 1190674 w 1476951"/>
              <a:gd name="connsiteY759" fmla="*/ 1328189 h 1476000"/>
              <a:gd name="connsiteX760" fmla="*/ 1210864 w 1476951"/>
              <a:gd name="connsiteY760" fmla="*/ 1313552 h 1476000"/>
              <a:gd name="connsiteX761" fmla="*/ 1232389 w 1476951"/>
              <a:gd name="connsiteY761" fmla="*/ 1297408 h 1476000"/>
              <a:gd name="connsiteX762" fmla="*/ 1214631 w 1476951"/>
              <a:gd name="connsiteY762" fmla="*/ 1315166 h 1476000"/>
              <a:gd name="connsiteX763" fmla="*/ 1200169 w 1476951"/>
              <a:gd name="connsiteY763" fmla="*/ 1324583 h 1476000"/>
              <a:gd name="connsiteX764" fmla="*/ 1190165 w 1476951"/>
              <a:gd name="connsiteY764" fmla="*/ 1328808 h 1476000"/>
              <a:gd name="connsiteX765" fmla="*/ 1189877 w 1476951"/>
              <a:gd name="connsiteY765" fmla="*/ 1329157 h 1476000"/>
              <a:gd name="connsiteX766" fmla="*/ 1179115 w 1476951"/>
              <a:gd name="connsiteY766" fmla="*/ 1336153 h 1476000"/>
              <a:gd name="connsiteX767" fmla="*/ 1175059 w 1476951"/>
              <a:gd name="connsiteY767" fmla="*/ 1338032 h 1476000"/>
              <a:gd name="connsiteX768" fmla="*/ 1164855 w 1476951"/>
              <a:gd name="connsiteY768" fmla="*/ 1346310 h 1476000"/>
              <a:gd name="connsiteX769" fmla="*/ 1154899 w 1476951"/>
              <a:gd name="connsiteY769" fmla="*/ 1353373 h 1476000"/>
              <a:gd name="connsiteX770" fmla="*/ 1139832 w 1476951"/>
              <a:gd name="connsiteY770" fmla="*/ 1363059 h 1476000"/>
              <a:gd name="connsiteX771" fmla="*/ 1134989 w 1476951"/>
              <a:gd name="connsiteY771" fmla="*/ 1363597 h 1476000"/>
              <a:gd name="connsiteX772" fmla="*/ 1129606 w 1476951"/>
              <a:gd name="connsiteY772" fmla="*/ 1365990 h 1476000"/>
              <a:gd name="connsiteX773" fmla="*/ 1128769 w 1476951"/>
              <a:gd name="connsiteY773" fmla="*/ 1366625 h 1476000"/>
              <a:gd name="connsiteX774" fmla="*/ 1135527 w 1476951"/>
              <a:gd name="connsiteY774" fmla="*/ 1364135 h 1476000"/>
              <a:gd name="connsiteX775" fmla="*/ 1140371 w 1476951"/>
              <a:gd name="connsiteY775" fmla="*/ 1363597 h 1476000"/>
              <a:gd name="connsiteX776" fmla="*/ 1120998 w 1476951"/>
              <a:gd name="connsiteY776" fmla="*/ 1378126 h 1476000"/>
              <a:gd name="connsiteX777" fmla="*/ 1108621 w 1476951"/>
              <a:gd name="connsiteY777" fmla="*/ 1384584 h 1476000"/>
              <a:gd name="connsiteX778" fmla="*/ 1096245 w 1476951"/>
              <a:gd name="connsiteY778" fmla="*/ 1390503 h 1476000"/>
              <a:gd name="connsiteX779" fmla="*/ 1087503 w 1476951"/>
              <a:gd name="connsiteY779" fmla="*/ 1391814 h 1476000"/>
              <a:gd name="connsiteX780" fmla="*/ 1086020 w 1476951"/>
              <a:gd name="connsiteY780" fmla="*/ 1392656 h 1476000"/>
              <a:gd name="connsiteX781" fmla="*/ 1045123 w 1476951"/>
              <a:gd name="connsiteY781" fmla="*/ 1410413 h 1476000"/>
              <a:gd name="connsiteX782" fmla="*/ 1043038 w 1476951"/>
              <a:gd name="connsiteY782" fmla="*/ 1410887 h 1476000"/>
              <a:gd name="connsiteX783" fmla="*/ 1030594 w 1476951"/>
              <a:gd name="connsiteY783" fmla="*/ 1419023 h 1476000"/>
              <a:gd name="connsiteX784" fmla="*/ 1037589 w 1476951"/>
              <a:gd name="connsiteY784" fmla="*/ 1421176 h 1476000"/>
              <a:gd name="connsiteX785" fmla="*/ 1011760 w 1476951"/>
              <a:gd name="connsiteY785" fmla="*/ 1432477 h 1476000"/>
              <a:gd name="connsiteX786" fmla="*/ 1013912 w 1476951"/>
              <a:gd name="connsiteY786" fmla="*/ 1424943 h 1476000"/>
              <a:gd name="connsiteX787" fmla="*/ 1005302 w 1476951"/>
              <a:gd name="connsiteY787" fmla="*/ 1428172 h 1476000"/>
              <a:gd name="connsiteX788" fmla="*/ 997231 w 1476951"/>
              <a:gd name="connsiteY788" fmla="*/ 1430862 h 1476000"/>
              <a:gd name="connsiteX789" fmla="*/ 980549 w 1476951"/>
              <a:gd name="connsiteY789" fmla="*/ 1436243 h 1476000"/>
              <a:gd name="connsiteX790" fmla="*/ 978320 w 1476951"/>
              <a:gd name="connsiteY790" fmla="*/ 1433568 h 1476000"/>
              <a:gd name="connsiteX791" fmla="*/ 970324 w 1476951"/>
              <a:gd name="connsiteY791" fmla="*/ 1435167 h 1476000"/>
              <a:gd name="connsiteX792" fmla="*/ 960638 w 1476951"/>
              <a:gd name="connsiteY792" fmla="*/ 1437319 h 1476000"/>
              <a:gd name="connsiteX793" fmla="*/ 940728 w 1476951"/>
              <a:gd name="connsiteY793" fmla="*/ 1442163 h 1476000"/>
              <a:gd name="connsiteX794" fmla="*/ 940071 w 1476951"/>
              <a:gd name="connsiteY794" fmla="*/ 1442468 h 1476000"/>
              <a:gd name="connsiteX795" fmla="*/ 959024 w 1476951"/>
              <a:gd name="connsiteY795" fmla="*/ 1437857 h 1476000"/>
              <a:gd name="connsiteX796" fmla="*/ 968710 w 1476951"/>
              <a:gd name="connsiteY796" fmla="*/ 1435705 h 1476000"/>
              <a:gd name="connsiteX797" fmla="*/ 976781 w 1476951"/>
              <a:gd name="connsiteY797" fmla="*/ 1434091 h 1476000"/>
              <a:gd name="connsiteX798" fmla="*/ 980010 w 1476951"/>
              <a:gd name="connsiteY798" fmla="*/ 1436781 h 1476000"/>
              <a:gd name="connsiteX799" fmla="*/ 996692 w 1476951"/>
              <a:gd name="connsiteY799" fmla="*/ 1431400 h 1476000"/>
              <a:gd name="connsiteX800" fmla="*/ 1004764 w 1476951"/>
              <a:gd name="connsiteY800" fmla="*/ 1428709 h 1476000"/>
              <a:gd name="connsiteX801" fmla="*/ 1013374 w 1476951"/>
              <a:gd name="connsiteY801" fmla="*/ 1425481 h 1476000"/>
              <a:gd name="connsiteX802" fmla="*/ 1011221 w 1476951"/>
              <a:gd name="connsiteY802" fmla="*/ 1433014 h 1476000"/>
              <a:gd name="connsiteX803" fmla="*/ 988620 w 1476951"/>
              <a:gd name="connsiteY803" fmla="*/ 1443777 h 1476000"/>
              <a:gd name="connsiteX804" fmla="*/ 987512 w 1476951"/>
              <a:gd name="connsiteY804" fmla="*/ 1443467 h 1476000"/>
              <a:gd name="connsiteX805" fmla="*/ 971939 w 1476951"/>
              <a:gd name="connsiteY805" fmla="*/ 1449696 h 1476000"/>
              <a:gd name="connsiteX806" fmla="*/ 959024 w 1476951"/>
              <a:gd name="connsiteY806" fmla="*/ 1453463 h 1476000"/>
              <a:gd name="connsiteX807" fmla="*/ 939651 w 1476951"/>
              <a:gd name="connsiteY807" fmla="*/ 1458306 h 1476000"/>
              <a:gd name="connsiteX808" fmla="*/ 931647 w 1476951"/>
              <a:gd name="connsiteY808" fmla="*/ 1457633 h 1476000"/>
              <a:gd name="connsiteX809" fmla="*/ 914905 w 1476951"/>
              <a:gd name="connsiteY809" fmla="*/ 1460891 h 1476000"/>
              <a:gd name="connsiteX810" fmla="*/ 914359 w 1476951"/>
              <a:gd name="connsiteY810" fmla="*/ 1462073 h 1476000"/>
              <a:gd name="connsiteX811" fmla="*/ 869696 w 1476951"/>
              <a:gd name="connsiteY811" fmla="*/ 1470683 h 1476000"/>
              <a:gd name="connsiteX812" fmla="*/ 859471 w 1476951"/>
              <a:gd name="connsiteY812" fmla="*/ 1467992 h 1476000"/>
              <a:gd name="connsiteX813" fmla="*/ 850861 w 1476951"/>
              <a:gd name="connsiteY813" fmla="*/ 1467992 h 1476000"/>
              <a:gd name="connsiteX814" fmla="*/ 835794 w 1476951"/>
              <a:gd name="connsiteY814" fmla="*/ 1472835 h 1476000"/>
              <a:gd name="connsiteX815" fmla="*/ 822341 w 1476951"/>
              <a:gd name="connsiteY815" fmla="*/ 1473912 h 1476000"/>
              <a:gd name="connsiteX816" fmla="*/ 808888 w 1476951"/>
              <a:gd name="connsiteY816" fmla="*/ 1474449 h 1476000"/>
              <a:gd name="connsiteX817" fmla="*/ 807426 w 1476951"/>
              <a:gd name="connsiteY817" fmla="*/ 1473823 h 1476000"/>
              <a:gd name="connsiteX818" fmla="*/ 795166 w 1476951"/>
              <a:gd name="connsiteY818" fmla="*/ 1475997 h 1476000"/>
              <a:gd name="connsiteX819" fmla="*/ 780368 w 1476951"/>
              <a:gd name="connsiteY819" fmla="*/ 1473373 h 1476000"/>
              <a:gd name="connsiteX820" fmla="*/ 780906 w 1476951"/>
              <a:gd name="connsiteY820" fmla="*/ 1472835 h 1476000"/>
              <a:gd name="connsiteX821" fmla="*/ 783597 w 1476951"/>
              <a:gd name="connsiteY821" fmla="*/ 1469068 h 1476000"/>
              <a:gd name="connsiteX822" fmla="*/ 771220 w 1476951"/>
              <a:gd name="connsiteY822" fmla="*/ 1467454 h 1476000"/>
              <a:gd name="connsiteX823" fmla="*/ 777139 w 1476951"/>
              <a:gd name="connsiteY823" fmla="*/ 1464225 h 1476000"/>
              <a:gd name="connsiteX824" fmla="*/ 794897 w 1476951"/>
              <a:gd name="connsiteY824" fmla="*/ 1463687 h 1476000"/>
              <a:gd name="connsiteX825" fmla="*/ 812117 w 1476951"/>
              <a:gd name="connsiteY825" fmla="*/ 1463149 h 1476000"/>
              <a:gd name="connsiteX826" fmla="*/ 836870 w 1476951"/>
              <a:gd name="connsiteY826" fmla="*/ 1463687 h 1476000"/>
              <a:gd name="connsiteX827" fmla="*/ 854090 w 1476951"/>
              <a:gd name="connsiteY827" fmla="*/ 1462073 h 1476000"/>
              <a:gd name="connsiteX828" fmla="*/ 886377 w 1476951"/>
              <a:gd name="connsiteY828" fmla="*/ 1455077 h 1476000"/>
              <a:gd name="connsiteX829" fmla="*/ 907902 w 1476951"/>
              <a:gd name="connsiteY829" fmla="*/ 1450234 h 1476000"/>
              <a:gd name="connsiteX830" fmla="*/ 924046 w 1476951"/>
              <a:gd name="connsiteY830" fmla="*/ 1449696 h 1476000"/>
              <a:gd name="connsiteX831" fmla="*/ 925169 w 1476951"/>
              <a:gd name="connsiteY831" fmla="*/ 1449174 h 1476000"/>
              <a:gd name="connsiteX832" fmla="*/ 909517 w 1476951"/>
              <a:gd name="connsiteY832" fmla="*/ 1449696 h 1476000"/>
              <a:gd name="connsiteX833" fmla="*/ 887992 w 1476951"/>
              <a:gd name="connsiteY833" fmla="*/ 1454539 h 1476000"/>
              <a:gd name="connsiteX834" fmla="*/ 855705 w 1476951"/>
              <a:gd name="connsiteY834" fmla="*/ 1461535 h 1476000"/>
              <a:gd name="connsiteX835" fmla="*/ 838485 w 1476951"/>
              <a:gd name="connsiteY835" fmla="*/ 1463149 h 1476000"/>
              <a:gd name="connsiteX836" fmla="*/ 813731 w 1476951"/>
              <a:gd name="connsiteY836" fmla="*/ 1462611 h 1476000"/>
              <a:gd name="connsiteX837" fmla="*/ 796511 w 1476951"/>
              <a:gd name="connsiteY837" fmla="*/ 1463149 h 1476000"/>
              <a:gd name="connsiteX838" fmla="*/ 778753 w 1476951"/>
              <a:gd name="connsiteY838" fmla="*/ 1463688 h 1476000"/>
              <a:gd name="connsiteX839" fmla="*/ 779292 w 1476951"/>
              <a:gd name="connsiteY839" fmla="*/ 1461535 h 1476000"/>
              <a:gd name="connsiteX840" fmla="*/ 783058 w 1476951"/>
              <a:gd name="connsiteY840" fmla="*/ 1456154 h 1476000"/>
              <a:gd name="connsiteX841" fmla="*/ 948799 w 1476951"/>
              <a:gd name="connsiteY841" fmla="*/ 1428709 h 1476000"/>
              <a:gd name="connsiteX842" fmla="*/ 1061267 w 1476951"/>
              <a:gd name="connsiteY842" fmla="*/ 1386198 h 1476000"/>
              <a:gd name="connsiteX843" fmla="*/ 1090863 w 1476951"/>
              <a:gd name="connsiteY843" fmla="*/ 1370592 h 1476000"/>
              <a:gd name="connsiteX844" fmla="*/ 1107545 w 1476951"/>
              <a:gd name="connsiteY844" fmla="*/ 1361983 h 1476000"/>
              <a:gd name="connsiteX845" fmla="*/ 1124765 w 1476951"/>
              <a:gd name="connsiteY845" fmla="*/ 1352835 h 1476000"/>
              <a:gd name="connsiteX846" fmla="*/ 1157052 w 1476951"/>
              <a:gd name="connsiteY846" fmla="*/ 1333462 h 1476000"/>
              <a:gd name="connsiteX847" fmla="*/ 1182882 w 1476951"/>
              <a:gd name="connsiteY847" fmla="*/ 1313552 h 1476000"/>
              <a:gd name="connsiteX848" fmla="*/ 1231313 w 1476951"/>
              <a:gd name="connsiteY848" fmla="*/ 1275883 h 1476000"/>
              <a:gd name="connsiteX849" fmla="*/ 1244765 w 1476951"/>
              <a:gd name="connsiteY849" fmla="*/ 1265121 h 1476000"/>
              <a:gd name="connsiteX850" fmla="*/ 1257680 w 1476951"/>
              <a:gd name="connsiteY850" fmla="*/ 1253821 h 1476000"/>
              <a:gd name="connsiteX851" fmla="*/ 1277053 w 1476951"/>
              <a:gd name="connsiteY851" fmla="*/ 1236062 h 1476000"/>
              <a:gd name="connsiteX852" fmla="*/ 1285125 w 1476951"/>
              <a:gd name="connsiteY852" fmla="*/ 1222610 h 1476000"/>
              <a:gd name="connsiteX853" fmla="*/ 1296719 w 1476951"/>
              <a:gd name="connsiteY853" fmla="*/ 1211981 h 1476000"/>
              <a:gd name="connsiteX854" fmla="*/ 1296812 w 1476951"/>
              <a:gd name="connsiteY854" fmla="*/ 1211313 h 1476000"/>
              <a:gd name="connsiteX855" fmla="*/ 1285663 w 1476951"/>
              <a:gd name="connsiteY855" fmla="*/ 1221533 h 1476000"/>
              <a:gd name="connsiteX856" fmla="*/ 1277591 w 1476951"/>
              <a:gd name="connsiteY856" fmla="*/ 1234986 h 1476000"/>
              <a:gd name="connsiteX857" fmla="*/ 1258219 w 1476951"/>
              <a:gd name="connsiteY857" fmla="*/ 1252744 h 1476000"/>
              <a:gd name="connsiteX858" fmla="*/ 1245304 w 1476951"/>
              <a:gd name="connsiteY858" fmla="*/ 1264045 h 1476000"/>
              <a:gd name="connsiteX859" fmla="*/ 1231851 w 1476951"/>
              <a:gd name="connsiteY859" fmla="*/ 1274807 h 1476000"/>
              <a:gd name="connsiteX860" fmla="*/ 1183420 w 1476951"/>
              <a:gd name="connsiteY860" fmla="*/ 1312475 h 1476000"/>
              <a:gd name="connsiteX861" fmla="*/ 1157590 w 1476951"/>
              <a:gd name="connsiteY861" fmla="*/ 1332386 h 1476000"/>
              <a:gd name="connsiteX862" fmla="*/ 1125303 w 1476951"/>
              <a:gd name="connsiteY862" fmla="*/ 1351759 h 1476000"/>
              <a:gd name="connsiteX863" fmla="*/ 1108083 w 1476951"/>
              <a:gd name="connsiteY863" fmla="*/ 1360906 h 1476000"/>
              <a:gd name="connsiteX864" fmla="*/ 1091401 w 1476951"/>
              <a:gd name="connsiteY864" fmla="*/ 1369516 h 1476000"/>
              <a:gd name="connsiteX865" fmla="*/ 1061805 w 1476951"/>
              <a:gd name="connsiteY865" fmla="*/ 1385122 h 1476000"/>
              <a:gd name="connsiteX866" fmla="*/ 949338 w 1476951"/>
              <a:gd name="connsiteY866" fmla="*/ 1427633 h 1476000"/>
              <a:gd name="connsiteX867" fmla="*/ 783597 w 1476951"/>
              <a:gd name="connsiteY867" fmla="*/ 1455078 h 1476000"/>
              <a:gd name="connsiteX868" fmla="*/ 771220 w 1476951"/>
              <a:gd name="connsiteY868" fmla="*/ 1455078 h 1476000"/>
              <a:gd name="connsiteX869" fmla="*/ 769605 w 1476951"/>
              <a:gd name="connsiteY869" fmla="*/ 1450773 h 1476000"/>
              <a:gd name="connsiteX870" fmla="*/ 756690 w 1476951"/>
              <a:gd name="connsiteY870" fmla="*/ 1450234 h 1476000"/>
              <a:gd name="connsiteX871" fmla="*/ 744852 w 1476951"/>
              <a:gd name="connsiteY871" fmla="*/ 1455078 h 1476000"/>
              <a:gd name="connsiteX872" fmla="*/ 710412 w 1476951"/>
              <a:gd name="connsiteY872" fmla="*/ 1455615 h 1476000"/>
              <a:gd name="connsiteX873" fmla="*/ 685121 w 1476951"/>
              <a:gd name="connsiteY873" fmla="*/ 1454539 h 1476000"/>
              <a:gd name="connsiteX874" fmla="*/ 672744 w 1476951"/>
              <a:gd name="connsiteY874" fmla="*/ 1453463 h 1476000"/>
              <a:gd name="connsiteX875" fmla="*/ 660367 w 1476951"/>
              <a:gd name="connsiteY875" fmla="*/ 1451310 h 1476000"/>
              <a:gd name="connsiteX876" fmla="*/ 667822 w 1476951"/>
              <a:gd name="connsiteY876" fmla="*/ 1443358 h 1476000"/>
              <a:gd name="connsiteX877" fmla="*/ 666286 w 1476951"/>
              <a:gd name="connsiteY877" fmla="*/ 1443777 h 1476000"/>
              <a:gd name="connsiteX878" fmla="*/ 638509 w 1476951"/>
              <a:gd name="connsiteY878" fmla="*/ 1438633 h 1476000"/>
              <a:gd name="connsiteX879" fmla="*/ 637228 w 1476951"/>
              <a:gd name="connsiteY879" fmla="*/ 1438934 h 1476000"/>
              <a:gd name="connsiteX880" fmla="*/ 583954 w 1476951"/>
              <a:gd name="connsiteY880" fmla="*/ 1429248 h 1476000"/>
              <a:gd name="connsiteX881" fmla="*/ 562967 w 1476951"/>
              <a:gd name="connsiteY881" fmla="*/ 1424943 h 1476000"/>
              <a:gd name="connsiteX882" fmla="*/ 544671 w 1476951"/>
              <a:gd name="connsiteY882" fmla="*/ 1421714 h 1476000"/>
              <a:gd name="connsiteX883" fmla="*/ 522608 w 1476951"/>
              <a:gd name="connsiteY883" fmla="*/ 1411490 h 1476000"/>
              <a:gd name="connsiteX884" fmla="*/ 495164 w 1476951"/>
              <a:gd name="connsiteY884" fmla="*/ 1401266 h 1476000"/>
              <a:gd name="connsiteX885" fmla="*/ 466644 w 1476951"/>
              <a:gd name="connsiteY885" fmla="*/ 1389965 h 1476000"/>
              <a:gd name="connsiteX886" fmla="*/ 471487 w 1476951"/>
              <a:gd name="connsiteY886" fmla="*/ 1386198 h 1476000"/>
              <a:gd name="connsiteX887" fmla="*/ 491397 w 1476951"/>
              <a:gd name="connsiteY887" fmla="*/ 1389965 h 1476000"/>
              <a:gd name="connsiteX888" fmla="*/ 500007 w 1476951"/>
              <a:gd name="connsiteY888" fmla="*/ 1397498 h 1476000"/>
              <a:gd name="connsiteX889" fmla="*/ 529604 w 1476951"/>
              <a:gd name="connsiteY889" fmla="*/ 1406108 h 1476000"/>
              <a:gd name="connsiteX890" fmla="*/ 588259 w 1476951"/>
              <a:gd name="connsiteY890" fmla="*/ 1421176 h 1476000"/>
              <a:gd name="connsiteX891" fmla="*/ 602788 w 1476951"/>
              <a:gd name="connsiteY891" fmla="*/ 1423867 h 1476000"/>
              <a:gd name="connsiteX892" fmla="*/ 618394 w 1476951"/>
              <a:gd name="connsiteY892" fmla="*/ 1426557 h 1476000"/>
              <a:gd name="connsiteX893" fmla="*/ 635614 w 1476951"/>
              <a:gd name="connsiteY893" fmla="*/ 1430324 h 1476000"/>
              <a:gd name="connsiteX894" fmla="*/ 654590 w 1476951"/>
              <a:gd name="connsiteY894" fmla="*/ 1434427 h 1476000"/>
              <a:gd name="connsiteX895" fmla="*/ 656062 w 1476951"/>
              <a:gd name="connsiteY895" fmla="*/ 1434091 h 1476000"/>
              <a:gd name="connsiteX896" fmla="*/ 673820 w 1476951"/>
              <a:gd name="connsiteY896" fmla="*/ 1436782 h 1476000"/>
              <a:gd name="connsiteX897" fmla="*/ 674358 w 1476951"/>
              <a:gd name="connsiteY897" fmla="*/ 1435705 h 1476000"/>
              <a:gd name="connsiteX898" fmla="*/ 700188 w 1476951"/>
              <a:gd name="connsiteY898" fmla="*/ 1436782 h 1476000"/>
              <a:gd name="connsiteX899" fmla="*/ 704493 w 1476951"/>
              <a:gd name="connsiteY899" fmla="*/ 1437319 h 1476000"/>
              <a:gd name="connsiteX900" fmla="*/ 744313 w 1476951"/>
              <a:gd name="connsiteY900" fmla="*/ 1437319 h 1476000"/>
              <a:gd name="connsiteX901" fmla="*/ 773372 w 1476951"/>
              <a:gd name="connsiteY901" fmla="*/ 1438396 h 1476000"/>
              <a:gd name="connsiteX902" fmla="*/ 807812 w 1476951"/>
              <a:gd name="connsiteY902" fmla="*/ 1435705 h 1476000"/>
              <a:gd name="connsiteX903" fmla="*/ 812117 w 1476951"/>
              <a:gd name="connsiteY903" fmla="*/ 1435705 h 1476000"/>
              <a:gd name="connsiteX904" fmla="*/ 813731 w 1476951"/>
              <a:gd name="connsiteY904" fmla="*/ 1440010 h 1476000"/>
              <a:gd name="connsiteX905" fmla="*/ 847633 w 1476951"/>
              <a:gd name="connsiteY905" fmla="*/ 1435705 h 1476000"/>
              <a:gd name="connsiteX906" fmla="*/ 870234 w 1476951"/>
              <a:gd name="connsiteY906" fmla="*/ 1430324 h 1476000"/>
              <a:gd name="connsiteX907" fmla="*/ 883148 w 1476951"/>
              <a:gd name="connsiteY907" fmla="*/ 1428172 h 1476000"/>
              <a:gd name="connsiteX908" fmla="*/ 891221 w 1476951"/>
              <a:gd name="connsiteY908" fmla="*/ 1427095 h 1476000"/>
              <a:gd name="connsiteX909" fmla="*/ 908978 w 1476951"/>
              <a:gd name="connsiteY909" fmla="*/ 1422790 h 1476000"/>
              <a:gd name="connsiteX910" fmla="*/ 923508 w 1476951"/>
              <a:gd name="connsiteY910" fmla="*/ 1419562 h 1476000"/>
              <a:gd name="connsiteX911" fmla="*/ 938037 w 1476951"/>
              <a:gd name="connsiteY911" fmla="*/ 1415795 h 1476000"/>
              <a:gd name="connsiteX912" fmla="*/ 964687 w 1476951"/>
              <a:gd name="connsiteY912" fmla="*/ 1411182 h 1476000"/>
              <a:gd name="connsiteX913" fmla="*/ 968172 w 1476951"/>
              <a:gd name="connsiteY913" fmla="*/ 1409876 h 1476000"/>
              <a:gd name="connsiteX914" fmla="*/ 940190 w 1476951"/>
              <a:gd name="connsiteY914" fmla="*/ 1414718 h 1476000"/>
              <a:gd name="connsiteX915" fmla="*/ 925660 w 1476951"/>
              <a:gd name="connsiteY915" fmla="*/ 1418485 h 1476000"/>
              <a:gd name="connsiteX916" fmla="*/ 911131 w 1476951"/>
              <a:gd name="connsiteY916" fmla="*/ 1421714 h 1476000"/>
              <a:gd name="connsiteX917" fmla="*/ 893373 w 1476951"/>
              <a:gd name="connsiteY917" fmla="*/ 1426019 h 1476000"/>
              <a:gd name="connsiteX918" fmla="*/ 885302 w 1476951"/>
              <a:gd name="connsiteY918" fmla="*/ 1427095 h 1476000"/>
              <a:gd name="connsiteX919" fmla="*/ 872387 w 1476951"/>
              <a:gd name="connsiteY919" fmla="*/ 1429248 h 1476000"/>
              <a:gd name="connsiteX920" fmla="*/ 837409 w 1476951"/>
              <a:gd name="connsiteY920" fmla="*/ 1432477 h 1476000"/>
              <a:gd name="connsiteX921" fmla="*/ 813731 w 1476951"/>
              <a:gd name="connsiteY921" fmla="*/ 1434629 h 1476000"/>
              <a:gd name="connsiteX922" fmla="*/ 809426 w 1476951"/>
              <a:gd name="connsiteY922" fmla="*/ 1434629 h 1476000"/>
              <a:gd name="connsiteX923" fmla="*/ 774987 w 1476951"/>
              <a:gd name="connsiteY923" fmla="*/ 1437319 h 1476000"/>
              <a:gd name="connsiteX924" fmla="*/ 745928 w 1476951"/>
              <a:gd name="connsiteY924" fmla="*/ 1436243 h 1476000"/>
              <a:gd name="connsiteX925" fmla="*/ 706107 w 1476951"/>
              <a:gd name="connsiteY925" fmla="*/ 1436243 h 1476000"/>
              <a:gd name="connsiteX926" fmla="*/ 701802 w 1476951"/>
              <a:gd name="connsiteY926" fmla="*/ 1435705 h 1476000"/>
              <a:gd name="connsiteX927" fmla="*/ 685121 w 1476951"/>
              <a:gd name="connsiteY927" fmla="*/ 1428709 h 1476000"/>
              <a:gd name="connsiteX928" fmla="*/ 675972 w 1476951"/>
              <a:gd name="connsiteY928" fmla="*/ 1434629 h 1476000"/>
              <a:gd name="connsiteX929" fmla="*/ 675949 w 1476951"/>
              <a:gd name="connsiteY929" fmla="*/ 1434675 h 1476000"/>
              <a:gd name="connsiteX930" fmla="*/ 683506 w 1476951"/>
              <a:gd name="connsiteY930" fmla="*/ 1429786 h 1476000"/>
              <a:gd name="connsiteX931" fmla="*/ 700188 w 1476951"/>
              <a:gd name="connsiteY931" fmla="*/ 1436781 h 1476000"/>
              <a:gd name="connsiteX932" fmla="*/ 674358 w 1476951"/>
              <a:gd name="connsiteY932" fmla="*/ 1435705 h 1476000"/>
              <a:gd name="connsiteX933" fmla="*/ 674562 w 1476951"/>
              <a:gd name="connsiteY933" fmla="*/ 1435573 h 1476000"/>
              <a:gd name="connsiteX934" fmla="*/ 657676 w 1476951"/>
              <a:gd name="connsiteY934" fmla="*/ 1433014 h 1476000"/>
              <a:gd name="connsiteX935" fmla="*/ 637766 w 1476951"/>
              <a:gd name="connsiteY935" fmla="*/ 1428709 h 1476000"/>
              <a:gd name="connsiteX936" fmla="*/ 620546 w 1476951"/>
              <a:gd name="connsiteY936" fmla="*/ 1424943 h 1476000"/>
              <a:gd name="connsiteX937" fmla="*/ 604940 w 1476951"/>
              <a:gd name="connsiteY937" fmla="*/ 1422252 h 1476000"/>
              <a:gd name="connsiteX938" fmla="*/ 590412 w 1476951"/>
              <a:gd name="connsiteY938" fmla="*/ 1419562 h 1476000"/>
              <a:gd name="connsiteX939" fmla="*/ 531756 w 1476951"/>
              <a:gd name="connsiteY939" fmla="*/ 1404494 h 1476000"/>
              <a:gd name="connsiteX940" fmla="*/ 502160 w 1476951"/>
              <a:gd name="connsiteY940" fmla="*/ 1395884 h 1476000"/>
              <a:gd name="connsiteX941" fmla="*/ 493550 w 1476951"/>
              <a:gd name="connsiteY941" fmla="*/ 1388351 h 1476000"/>
              <a:gd name="connsiteX942" fmla="*/ 473639 w 1476951"/>
              <a:gd name="connsiteY942" fmla="*/ 1384584 h 1476000"/>
              <a:gd name="connsiteX943" fmla="*/ 444043 w 1476951"/>
              <a:gd name="connsiteY943" fmla="*/ 1369516 h 1476000"/>
              <a:gd name="connsiteX944" fmla="*/ 435433 w 1476951"/>
              <a:gd name="connsiteY944" fmla="*/ 1370055 h 1476000"/>
              <a:gd name="connsiteX945" fmla="*/ 404760 w 1476951"/>
              <a:gd name="connsiteY945" fmla="*/ 1354449 h 1476000"/>
              <a:gd name="connsiteX946" fmla="*/ 399379 w 1476951"/>
              <a:gd name="connsiteY946" fmla="*/ 1344763 h 1476000"/>
              <a:gd name="connsiteX947" fmla="*/ 400455 w 1476951"/>
              <a:gd name="connsiteY947" fmla="*/ 1344225 h 1476000"/>
              <a:gd name="connsiteX948" fmla="*/ 419289 w 1476951"/>
              <a:gd name="connsiteY948" fmla="*/ 1354449 h 1476000"/>
              <a:gd name="connsiteX949" fmla="*/ 438123 w 1476951"/>
              <a:gd name="connsiteY949" fmla="*/ 1364673 h 1476000"/>
              <a:gd name="connsiteX950" fmla="*/ 443504 w 1476951"/>
              <a:gd name="connsiteY950" fmla="*/ 1361445 h 1476000"/>
              <a:gd name="connsiteX951" fmla="*/ 421442 w 1476951"/>
              <a:gd name="connsiteY951" fmla="*/ 1346915 h 1476000"/>
              <a:gd name="connsiteX952" fmla="*/ 403146 w 1476951"/>
              <a:gd name="connsiteY952" fmla="*/ 1338844 h 1476000"/>
              <a:gd name="connsiteX953" fmla="*/ 377854 w 1476951"/>
              <a:gd name="connsiteY953" fmla="*/ 1324314 h 1476000"/>
              <a:gd name="connsiteX954" fmla="*/ 356329 w 1476951"/>
              <a:gd name="connsiteY954" fmla="*/ 1310323 h 1476000"/>
              <a:gd name="connsiteX955" fmla="*/ 322428 w 1476951"/>
              <a:gd name="connsiteY955" fmla="*/ 1295794 h 1476000"/>
              <a:gd name="connsiteX956" fmla="*/ 309513 w 1476951"/>
              <a:gd name="connsiteY956" fmla="*/ 1285032 h 1476000"/>
              <a:gd name="connsiteX957" fmla="*/ 312203 w 1476951"/>
              <a:gd name="connsiteY957" fmla="*/ 1283955 h 1476000"/>
              <a:gd name="connsiteX958" fmla="*/ 325118 w 1476951"/>
              <a:gd name="connsiteY958" fmla="*/ 1287722 h 1476000"/>
              <a:gd name="connsiteX959" fmla="*/ 298212 w 1476951"/>
              <a:gd name="connsiteY959" fmla="*/ 1259740 h 1476000"/>
              <a:gd name="connsiteX960" fmla="*/ 283145 w 1476951"/>
              <a:gd name="connsiteY960" fmla="*/ 1247363 h 1476000"/>
              <a:gd name="connsiteX961" fmla="*/ 269153 w 1476951"/>
              <a:gd name="connsiteY961" fmla="*/ 1234986 h 1476000"/>
              <a:gd name="connsiteX962" fmla="*/ 251396 w 1476951"/>
              <a:gd name="connsiteY962" fmla="*/ 1220457 h 1476000"/>
              <a:gd name="connsiteX963" fmla="*/ 225566 w 1476951"/>
              <a:gd name="connsiteY963" fmla="*/ 1191936 h 1476000"/>
              <a:gd name="connsiteX964" fmla="*/ 223794 w 1476951"/>
              <a:gd name="connsiteY964" fmla="*/ 1186398 h 1476000"/>
              <a:gd name="connsiteX965" fmla="*/ 218570 w 1476951"/>
              <a:gd name="connsiteY965" fmla="*/ 1181174 h 1476000"/>
              <a:gd name="connsiteX966" fmla="*/ 200812 w 1476951"/>
              <a:gd name="connsiteY966" fmla="*/ 1161802 h 1476000"/>
              <a:gd name="connsiteX967" fmla="*/ 198660 w 1476951"/>
              <a:gd name="connsiteY967" fmla="*/ 1152116 h 1476000"/>
              <a:gd name="connsiteX968" fmla="*/ 191664 w 1476951"/>
              <a:gd name="connsiteY968" fmla="*/ 1142429 h 1476000"/>
              <a:gd name="connsiteX969" fmla="*/ 190831 w 1476951"/>
              <a:gd name="connsiteY969" fmla="*/ 1141123 h 1476000"/>
              <a:gd name="connsiteX970" fmla="*/ 182516 w 1476951"/>
              <a:gd name="connsiteY970" fmla="*/ 1135434 h 1476000"/>
              <a:gd name="connsiteX971" fmla="*/ 166372 w 1476951"/>
              <a:gd name="connsiteY971" fmla="*/ 1112295 h 1476000"/>
              <a:gd name="connsiteX972" fmla="*/ 157224 w 1476951"/>
              <a:gd name="connsiteY972" fmla="*/ 1090770 h 1476000"/>
              <a:gd name="connsiteX973" fmla="*/ 156148 w 1476951"/>
              <a:gd name="connsiteY973" fmla="*/ 1090770 h 1476000"/>
              <a:gd name="connsiteX974" fmla="*/ 143772 w 1476951"/>
              <a:gd name="connsiteY974" fmla="*/ 1067093 h 1476000"/>
              <a:gd name="connsiteX975" fmla="*/ 131933 w 1476951"/>
              <a:gd name="connsiteY975" fmla="*/ 1043415 h 1476000"/>
              <a:gd name="connsiteX976" fmla="*/ 119556 w 1476951"/>
              <a:gd name="connsiteY976" fmla="*/ 1015971 h 1476000"/>
              <a:gd name="connsiteX977" fmla="*/ 108256 w 1476951"/>
              <a:gd name="connsiteY977" fmla="*/ 987989 h 1476000"/>
              <a:gd name="connsiteX978" fmla="*/ 119556 w 1476951"/>
              <a:gd name="connsiteY978" fmla="*/ 1006823 h 1476000"/>
              <a:gd name="connsiteX979" fmla="*/ 130857 w 1476951"/>
              <a:gd name="connsiteY979" fmla="*/ 1030500 h 1476000"/>
              <a:gd name="connsiteX980" fmla="*/ 134623 w 1476951"/>
              <a:gd name="connsiteY980" fmla="*/ 1043415 h 1476000"/>
              <a:gd name="connsiteX981" fmla="*/ 136180 w 1476951"/>
              <a:gd name="connsiteY981" fmla="*/ 1045698 h 1476000"/>
              <a:gd name="connsiteX982" fmla="*/ 134264 w 1476951"/>
              <a:gd name="connsiteY982" fmla="*/ 1035736 h 1476000"/>
              <a:gd name="connsiteX983" fmla="*/ 129266 w 1476951"/>
              <a:gd name="connsiteY983" fmla="*/ 1026667 h 1476000"/>
              <a:gd name="connsiteX984" fmla="*/ 121132 w 1476951"/>
              <a:gd name="connsiteY984" fmla="*/ 1008374 h 1476000"/>
              <a:gd name="connsiteX985" fmla="*/ 111484 w 1476951"/>
              <a:gd name="connsiteY985" fmla="*/ 992294 h 1476000"/>
              <a:gd name="connsiteX986" fmla="*/ 99645 w 1476951"/>
              <a:gd name="connsiteY986" fmla="*/ 960006 h 1476000"/>
              <a:gd name="connsiteX987" fmla="*/ 89504 w 1476951"/>
              <a:gd name="connsiteY987" fmla="*/ 926911 h 1476000"/>
              <a:gd name="connsiteX988" fmla="*/ 86172 w 1476951"/>
              <a:gd name="connsiteY988" fmla="*/ 917260 h 1476000"/>
              <a:gd name="connsiteX989" fmla="*/ 71666 w 1476951"/>
              <a:gd name="connsiteY989" fmla="*/ 859359 h 1476000"/>
              <a:gd name="connsiteX990" fmla="*/ 65251 w 1476951"/>
              <a:gd name="connsiteY990" fmla="*/ 817326 h 1476000"/>
              <a:gd name="connsiteX991" fmla="*/ 65206 w 1476951"/>
              <a:gd name="connsiteY991" fmla="*/ 818481 h 1476000"/>
              <a:gd name="connsiteX992" fmla="*/ 65744 w 1476951"/>
              <a:gd name="connsiteY992" fmla="*/ 827091 h 1476000"/>
              <a:gd name="connsiteX993" fmla="*/ 68434 w 1476951"/>
              <a:gd name="connsiteY993" fmla="*/ 847002 h 1476000"/>
              <a:gd name="connsiteX994" fmla="*/ 71663 w 1476951"/>
              <a:gd name="connsiteY994" fmla="*/ 867450 h 1476000"/>
              <a:gd name="connsiteX995" fmla="*/ 66282 w 1476951"/>
              <a:gd name="connsiteY995" fmla="*/ 849692 h 1476000"/>
              <a:gd name="connsiteX996" fmla="*/ 62515 w 1476951"/>
              <a:gd name="connsiteY996" fmla="*/ 827091 h 1476000"/>
              <a:gd name="connsiteX997" fmla="*/ 58210 w 1476951"/>
              <a:gd name="connsiteY997" fmla="*/ 827091 h 1476000"/>
              <a:gd name="connsiteX998" fmla="*/ 55519 w 1476951"/>
              <a:gd name="connsiteY998" fmla="*/ 806642 h 1476000"/>
              <a:gd name="connsiteX999" fmla="*/ 51753 w 1476951"/>
              <a:gd name="connsiteY999" fmla="*/ 793727 h 1476000"/>
              <a:gd name="connsiteX1000" fmla="*/ 48524 w 1476951"/>
              <a:gd name="connsiteY1000" fmla="*/ 781351 h 1476000"/>
              <a:gd name="connsiteX1001" fmla="*/ 39376 w 1476951"/>
              <a:gd name="connsiteY1001" fmla="*/ 771665 h 1476000"/>
              <a:gd name="connsiteX1002" fmla="*/ 36685 w 1476951"/>
              <a:gd name="connsiteY1002" fmla="*/ 771665 h 1476000"/>
              <a:gd name="connsiteX1003" fmla="*/ 33995 w 1476951"/>
              <a:gd name="connsiteY1003" fmla="*/ 758211 h 1476000"/>
              <a:gd name="connsiteX1004" fmla="*/ 32918 w 1476951"/>
              <a:gd name="connsiteY1004" fmla="*/ 740992 h 1476000"/>
              <a:gd name="connsiteX1005" fmla="*/ 35071 w 1476951"/>
              <a:gd name="connsiteY1005" fmla="*/ 716776 h 1476000"/>
              <a:gd name="connsiteX1006" fmla="*/ 36147 w 1476951"/>
              <a:gd name="connsiteY1006" fmla="*/ 708167 h 1476000"/>
              <a:gd name="connsiteX1007" fmla="*/ 37980 w 1476951"/>
              <a:gd name="connsiteY1007" fmla="*/ 702261 h 1476000"/>
              <a:gd name="connsiteX1008" fmla="*/ 37089 w 1476951"/>
              <a:gd name="connsiteY1008" fmla="*/ 688794 h 1476000"/>
              <a:gd name="connsiteX1009" fmla="*/ 38300 w 1476951"/>
              <a:gd name="connsiteY1009" fmla="*/ 668883 h 1476000"/>
              <a:gd name="connsiteX1010" fmla="*/ 40452 w 1476951"/>
              <a:gd name="connsiteY1010" fmla="*/ 664848 h 1476000"/>
              <a:gd name="connsiteX1011" fmla="*/ 40452 w 1476951"/>
              <a:gd name="connsiteY1011" fmla="*/ 662426 h 1476000"/>
              <a:gd name="connsiteX1012" fmla="*/ 36147 w 1476951"/>
              <a:gd name="connsiteY1012" fmla="*/ 670498 h 1476000"/>
              <a:gd name="connsiteX1013" fmla="*/ 32380 w 1476951"/>
              <a:gd name="connsiteY1013" fmla="*/ 665117 h 1476000"/>
              <a:gd name="connsiteX1014" fmla="*/ 25385 w 1476951"/>
              <a:gd name="connsiteY1014" fmla="*/ 655431 h 1476000"/>
              <a:gd name="connsiteX1015" fmla="*/ 24107 w 1476951"/>
              <a:gd name="connsiteY1015" fmla="*/ 647763 h 1476000"/>
              <a:gd name="connsiteX1016" fmla="*/ 23771 w 1476951"/>
              <a:gd name="connsiteY1016" fmla="*/ 648435 h 1476000"/>
              <a:gd name="connsiteX1017" fmla="*/ 21618 w 1476951"/>
              <a:gd name="connsiteY1017" fmla="*/ 669960 h 1476000"/>
              <a:gd name="connsiteX1018" fmla="*/ 20003 w 1476951"/>
              <a:gd name="connsiteY1018" fmla="*/ 691485 h 1476000"/>
              <a:gd name="connsiteX1019" fmla="*/ 18389 w 1476951"/>
              <a:gd name="connsiteY1019" fmla="*/ 708167 h 1476000"/>
              <a:gd name="connsiteX1020" fmla="*/ 18389 w 1476951"/>
              <a:gd name="connsiteY1020" fmla="*/ 742606 h 1476000"/>
              <a:gd name="connsiteX1021" fmla="*/ 18927 w 1476951"/>
              <a:gd name="connsiteY1021" fmla="*/ 760364 h 1476000"/>
              <a:gd name="connsiteX1022" fmla="*/ 20003 w 1476951"/>
              <a:gd name="connsiteY1022" fmla="*/ 778122 h 1476000"/>
              <a:gd name="connsiteX1023" fmla="*/ 15161 w 1476951"/>
              <a:gd name="connsiteY1023" fmla="*/ 794804 h 1476000"/>
              <a:gd name="connsiteX1024" fmla="*/ 14084 w 1476951"/>
              <a:gd name="connsiteY1024" fmla="*/ 794804 h 1476000"/>
              <a:gd name="connsiteX1025" fmla="*/ 10856 w 1476951"/>
              <a:gd name="connsiteY1025" fmla="*/ 762516 h 1476000"/>
              <a:gd name="connsiteX1026" fmla="*/ 10856 w 1476951"/>
              <a:gd name="connsiteY1026" fmla="*/ 729153 h 1476000"/>
              <a:gd name="connsiteX1027" fmla="*/ 13546 w 1476951"/>
              <a:gd name="connsiteY1027" fmla="*/ 703323 h 1476000"/>
              <a:gd name="connsiteX1028" fmla="*/ 18387 w 1476951"/>
              <a:gd name="connsiteY1028" fmla="*/ 708164 h 1476000"/>
              <a:gd name="connsiteX1029" fmla="*/ 14084 w 1476951"/>
              <a:gd name="connsiteY1029" fmla="*/ 702785 h 1476000"/>
              <a:gd name="connsiteX1030" fmla="*/ 13008 w 1476951"/>
              <a:gd name="connsiteY1030" fmla="*/ 683413 h 1476000"/>
              <a:gd name="connsiteX1031" fmla="*/ 14084 w 1476951"/>
              <a:gd name="connsiteY1031" fmla="*/ 653816 h 1476000"/>
              <a:gd name="connsiteX1032" fmla="*/ 14622 w 1476951"/>
              <a:gd name="connsiteY1032" fmla="*/ 645745 h 1476000"/>
              <a:gd name="connsiteX1033" fmla="*/ 16237 w 1476951"/>
              <a:gd name="connsiteY1033" fmla="*/ 632291 h 1476000"/>
              <a:gd name="connsiteX1034" fmla="*/ 22694 w 1476951"/>
              <a:gd name="connsiteY1034" fmla="*/ 608076 h 1476000"/>
              <a:gd name="connsiteX1035" fmla="*/ 25912 w 1476951"/>
              <a:gd name="connsiteY1035" fmla="*/ 591990 h 1476000"/>
              <a:gd name="connsiteX1036" fmla="*/ 24847 w 1476951"/>
              <a:gd name="connsiteY1036" fmla="*/ 588165 h 1476000"/>
              <a:gd name="connsiteX1037" fmla="*/ 21080 w 1476951"/>
              <a:gd name="connsiteY1037" fmla="*/ 609690 h 1476000"/>
              <a:gd name="connsiteX1038" fmla="*/ 14622 w 1476951"/>
              <a:gd name="connsiteY1038" fmla="*/ 633906 h 1476000"/>
              <a:gd name="connsiteX1039" fmla="*/ 13008 w 1476951"/>
              <a:gd name="connsiteY1039" fmla="*/ 647359 h 1476000"/>
              <a:gd name="connsiteX1040" fmla="*/ 12470 w 1476951"/>
              <a:gd name="connsiteY1040" fmla="*/ 655431 h 1476000"/>
              <a:gd name="connsiteX1041" fmla="*/ 11394 w 1476951"/>
              <a:gd name="connsiteY1041" fmla="*/ 685027 h 1476000"/>
              <a:gd name="connsiteX1042" fmla="*/ 12470 w 1476951"/>
              <a:gd name="connsiteY1042" fmla="*/ 704399 h 1476000"/>
              <a:gd name="connsiteX1043" fmla="*/ 9779 w 1476951"/>
              <a:gd name="connsiteY1043" fmla="*/ 730229 h 1476000"/>
              <a:gd name="connsiteX1044" fmla="*/ 9779 w 1476951"/>
              <a:gd name="connsiteY1044" fmla="*/ 763593 h 1476000"/>
              <a:gd name="connsiteX1045" fmla="*/ 13008 w 1476951"/>
              <a:gd name="connsiteY1045" fmla="*/ 795880 h 1476000"/>
              <a:gd name="connsiteX1046" fmla="*/ 14084 w 1476951"/>
              <a:gd name="connsiteY1046" fmla="*/ 795880 h 1476000"/>
              <a:gd name="connsiteX1047" fmla="*/ 21080 w 1476951"/>
              <a:gd name="connsiteY1047" fmla="*/ 826553 h 1476000"/>
              <a:gd name="connsiteX1048" fmla="*/ 24847 w 1476951"/>
              <a:gd name="connsiteY1048" fmla="*/ 851844 h 1476000"/>
              <a:gd name="connsiteX1049" fmla="*/ 32918 w 1476951"/>
              <a:gd name="connsiteY1049" fmla="*/ 877674 h 1476000"/>
              <a:gd name="connsiteX1050" fmla="*/ 45631 w 1476951"/>
              <a:gd name="connsiteY1050" fmla="*/ 933218 h 1476000"/>
              <a:gd name="connsiteX1051" fmla="*/ 46741 w 1476951"/>
              <a:gd name="connsiteY1051" fmla="*/ 943863 h 1476000"/>
              <a:gd name="connsiteX1052" fmla="*/ 49062 w 1476951"/>
              <a:gd name="connsiteY1052" fmla="*/ 943863 h 1476000"/>
              <a:gd name="connsiteX1053" fmla="*/ 60901 w 1476951"/>
              <a:gd name="connsiteY1053" fmla="*/ 972383 h 1476000"/>
              <a:gd name="connsiteX1054" fmla="*/ 65206 w 1476951"/>
              <a:gd name="connsiteY1054" fmla="*/ 986913 h 1476000"/>
              <a:gd name="connsiteX1055" fmla="*/ 57134 w 1476951"/>
              <a:gd name="connsiteY1055" fmla="*/ 974536 h 1476000"/>
              <a:gd name="connsiteX1056" fmla="*/ 48524 w 1476951"/>
              <a:gd name="connsiteY1056" fmla="*/ 955163 h 1476000"/>
              <a:gd name="connsiteX1057" fmla="*/ 47986 w 1476951"/>
              <a:gd name="connsiteY1057" fmla="*/ 960545 h 1476000"/>
              <a:gd name="connsiteX1058" fmla="*/ 43304 w 1476951"/>
              <a:gd name="connsiteY1058" fmla="*/ 946032 h 1476000"/>
              <a:gd name="connsiteX1059" fmla="*/ 39914 w 1476951"/>
              <a:gd name="connsiteY1059" fmla="*/ 946554 h 1476000"/>
              <a:gd name="connsiteX1060" fmla="*/ 36147 w 1476951"/>
              <a:gd name="connsiteY1060" fmla="*/ 934177 h 1476000"/>
              <a:gd name="connsiteX1061" fmla="*/ 23232 w 1476951"/>
              <a:gd name="connsiteY1061" fmla="*/ 904580 h 1476000"/>
              <a:gd name="connsiteX1062" fmla="*/ 15161 w 1476951"/>
              <a:gd name="connsiteY1062" fmla="*/ 878213 h 1476000"/>
              <a:gd name="connsiteX1063" fmla="*/ 14622 w 1476951"/>
              <a:gd name="connsiteY1063" fmla="*/ 856149 h 1476000"/>
              <a:gd name="connsiteX1064" fmla="*/ 10856 w 1476951"/>
              <a:gd name="connsiteY1064" fmla="*/ 830320 h 1476000"/>
              <a:gd name="connsiteX1065" fmla="*/ 8165 w 1476951"/>
              <a:gd name="connsiteY1065" fmla="*/ 804490 h 1476000"/>
              <a:gd name="connsiteX1066" fmla="*/ 2246 w 1476951"/>
              <a:gd name="connsiteY1066" fmla="*/ 785656 h 1476000"/>
              <a:gd name="connsiteX1067" fmla="*/ 6012 w 1476951"/>
              <a:gd name="connsiteY1067" fmla="*/ 685565 h 1476000"/>
              <a:gd name="connsiteX1068" fmla="*/ 9779 w 1476951"/>
              <a:gd name="connsiteY1068" fmla="*/ 659736 h 1476000"/>
              <a:gd name="connsiteX1069" fmla="*/ 6551 w 1476951"/>
              <a:gd name="connsiteY1069" fmla="*/ 645745 h 1476000"/>
              <a:gd name="connsiteX1070" fmla="*/ 13008 w 1476951"/>
              <a:gd name="connsiteY1070" fmla="*/ 607000 h 1476000"/>
              <a:gd name="connsiteX1071" fmla="*/ 14622 w 1476951"/>
              <a:gd name="connsiteY1071" fmla="*/ 597852 h 1476000"/>
              <a:gd name="connsiteX1072" fmla="*/ 18927 w 1476951"/>
              <a:gd name="connsiteY1072" fmla="*/ 566641 h 1476000"/>
              <a:gd name="connsiteX1073" fmla="*/ 30228 w 1476951"/>
              <a:gd name="connsiteY1073" fmla="*/ 544040 h 1476000"/>
              <a:gd name="connsiteX1074" fmla="*/ 27537 w 1476951"/>
              <a:gd name="connsiteY1074" fmla="*/ 574713 h 1476000"/>
              <a:gd name="connsiteX1075" fmla="*/ 30227 w 1476951"/>
              <a:gd name="connsiteY1075" fmla="*/ 569455 h 1476000"/>
              <a:gd name="connsiteX1076" fmla="*/ 31842 w 1476951"/>
              <a:gd name="connsiteY1076" fmla="*/ 556887 h 1476000"/>
              <a:gd name="connsiteX1077" fmla="*/ 32380 w 1476951"/>
              <a:gd name="connsiteY1077" fmla="*/ 542963 h 1476000"/>
              <a:gd name="connsiteX1078" fmla="*/ 37223 w 1476951"/>
              <a:gd name="connsiteY1078" fmla="*/ 525205 h 1476000"/>
              <a:gd name="connsiteX1079" fmla="*/ 44757 w 1476951"/>
              <a:gd name="connsiteY1079" fmla="*/ 498299 h 1476000"/>
              <a:gd name="connsiteX1080" fmla="*/ 53905 w 1476951"/>
              <a:gd name="connsiteY1080" fmla="*/ 470855 h 1476000"/>
              <a:gd name="connsiteX1081" fmla="*/ 54591 w 1476951"/>
              <a:gd name="connsiteY1081" fmla="*/ 470084 h 1476000"/>
              <a:gd name="connsiteX1082" fmla="*/ 58749 w 1476951"/>
              <a:gd name="connsiteY1082" fmla="*/ 448254 h 1476000"/>
              <a:gd name="connsiteX1083" fmla="*/ 64668 w 1476951"/>
              <a:gd name="connsiteY1083" fmla="*/ 432648 h 1476000"/>
              <a:gd name="connsiteX1084" fmla="*/ 71664 w 1476951"/>
              <a:gd name="connsiteY1084" fmla="*/ 419733 h 1476000"/>
              <a:gd name="connsiteX1085" fmla="*/ 85655 w 1476951"/>
              <a:gd name="connsiteY1085" fmla="*/ 392827 h 1476000"/>
              <a:gd name="connsiteX1086" fmla="*/ 96955 w 1476951"/>
              <a:gd name="connsiteY1086" fmla="*/ 368612 h 1476000"/>
              <a:gd name="connsiteX1087" fmla="*/ 113099 w 1476951"/>
              <a:gd name="connsiteY1087" fmla="*/ 337401 h 1476000"/>
              <a:gd name="connsiteX1088" fmla="*/ 124937 w 1476951"/>
              <a:gd name="connsiteY1088" fmla="*/ 323948 h 1476000"/>
              <a:gd name="connsiteX1089" fmla="*/ 134623 w 1476951"/>
              <a:gd name="connsiteY1089" fmla="*/ 305114 h 1476000"/>
              <a:gd name="connsiteX1090" fmla="*/ 142695 w 1476951"/>
              <a:gd name="connsiteY1090" fmla="*/ 293275 h 1476000"/>
              <a:gd name="connsiteX1091" fmla="*/ 151305 w 1476951"/>
              <a:gd name="connsiteY1091" fmla="*/ 288970 h 1476000"/>
              <a:gd name="connsiteX1092" fmla="*/ 153458 w 1476951"/>
              <a:gd name="connsiteY1092" fmla="*/ 285742 h 1476000"/>
              <a:gd name="connsiteX1093" fmla="*/ 162068 w 1476951"/>
              <a:gd name="connsiteY1093" fmla="*/ 268522 h 1476000"/>
              <a:gd name="connsiteX1094" fmla="*/ 178749 w 1476951"/>
              <a:gd name="connsiteY1094" fmla="*/ 249150 h 1476000"/>
              <a:gd name="connsiteX1095" fmla="*/ 179203 w 1476951"/>
              <a:gd name="connsiteY1095" fmla="*/ 257247 h 1476000"/>
              <a:gd name="connsiteX1096" fmla="*/ 177987 w 1476951"/>
              <a:gd name="connsiteY1096" fmla="*/ 260650 h 1476000"/>
              <a:gd name="connsiteX1097" fmla="*/ 195431 w 1476951"/>
              <a:gd name="connsiteY1097" fmla="*/ 242692 h 1476000"/>
              <a:gd name="connsiteX1098" fmla="*/ 204041 w 1476951"/>
              <a:gd name="connsiteY1098" fmla="*/ 231392 h 1476000"/>
              <a:gd name="connsiteX1099" fmla="*/ 215341 w 1476951"/>
              <a:gd name="connsiteY1099" fmla="*/ 220629 h 1476000"/>
              <a:gd name="connsiteX1100" fmla="*/ 216315 w 1476951"/>
              <a:gd name="connsiteY1100" fmla="*/ 221711 h 1476000"/>
              <a:gd name="connsiteX1101" fmla="*/ 215880 w 1476951"/>
              <a:gd name="connsiteY1101" fmla="*/ 221167 h 1476000"/>
              <a:gd name="connsiteX1102" fmla="*/ 229871 w 1476951"/>
              <a:gd name="connsiteY1102" fmla="*/ 207176 h 1476000"/>
              <a:gd name="connsiteX1103" fmla="*/ 243862 w 1476951"/>
              <a:gd name="connsiteY1103" fmla="*/ 194261 h 1476000"/>
              <a:gd name="connsiteX1104" fmla="*/ 258929 w 1476951"/>
              <a:gd name="connsiteY1104" fmla="*/ 178118 h 1476000"/>
              <a:gd name="connsiteX1105" fmla="*/ 279916 w 1476951"/>
              <a:gd name="connsiteY1105" fmla="*/ 162512 h 1476000"/>
              <a:gd name="connsiteX1106" fmla="*/ 302517 w 1476951"/>
              <a:gd name="connsiteY1106" fmla="*/ 145830 h 1476000"/>
              <a:gd name="connsiteX1107" fmla="*/ 316030 w 1476951"/>
              <a:gd name="connsiteY1107" fmla="*/ 136403 h 1476000"/>
              <a:gd name="connsiteX1108" fmla="*/ 325118 w 1476951"/>
              <a:gd name="connsiteY1108" fmla="*/ 128072 h 1476000"/>
              <a:gd name="connsiteX1109" fmla="*/ 341262 w 1476951"/>
              <a:gd name="connsiteY1109" fmla="*/ 118386 h 1476000"/>
              <a:gd name="connsiteX1110" fmla="*/ 358481 w 1476951"/>
              <a:gd name="connsiteY1110" fmla="*/ 109238 h 1476000"/>
              <a:gd name="connsiteX1111" fmla="*/ 360761 w 1476951"/>
              <a:gd name="connsiteY1111" fmla="*/ 108066 h 1476000"/>
              <a:gd name="connsiteX1112" fmla="*/ 366621 w 1476951"/>
              <a:gd name="connsiteY1112" fmla="*/ 102310 h 1476000"/>
              <a:gd name="connsiteX1113" fmla="*/ 376240 w 1476951"/>
              <a:gd name="connsiteY1113" fmla="*/ 95247 h 1476000"/>
              <a:gd name="connsiteX1114" fmla="*/ 386800 w 1476951"/>
              <a:gd name="connsiteY1114" fmla="*/ 89866 h 1476000"/>
              <a:gd name="connsiteX1115" fmla="*/ 394271 w 1476951"/>
              <a:gd name="connsiteY1115" fmla="*/ 88146 h 1476000"/>
              <a:gd name="connsiteX1116" fmla="*/ 395611 w 1476951"/>
              <a:gd name="connsiteY1116" fmla="*/ 87175 h 1476000"/>
              <a:gd name="connsiteX1117" fmla="*/ 541980 w 1476951"/>
              <a:gd name="connsiteY1117" fmla="*/ 27982 h 1476000"/>
              <a:gd name="connsiteX1118" fmla="*/ 547410 w 1476951"/>
              <a:gd name="connsiteY1118" fmla="*/ 26801 h 1476000"/>
              <a:gd name="connsiteX1119" fmla="*/ 562429 w 1476951"/>
              <a:gd name="connsiteY1119" fmla="*/ 21524 h 1476000"/>
              <a:gd name="connsiteX1120" fmla="*/ 572788 w 1476951"/>
              <a:gd name="connsiteY1120" fmla="*/ 19439 h 1476000"/>
              <a:gd name="connsiteX1121" fmla="*/ 578189 w 1476951"/>
              <a:gd name="connsiteY1121" fmla="*/ 19393 h 1476000"/>
              <a:gd name="connsiteX1122" fmla="*/ 580187 w 1476951"/>
              <a:gd name="connsiteY1122" fmla="*/ 18834 h 1476000"/>
              <a:gd name="connsiteX1123" fmla="*/ 702878 w 1476951"/>
              <a:gd name="connsiteY1123" fmla="*/ 2690 h 1476000"/>
              <a:gd name="connsiteX1124" fmla="*/ 737722 w 1476951"/>
              <a:gd name="connsiteY1124" fmla="*/ 2556 h 1476000"/>
              <a:gd name="connsiteX1125" fmla="*/ 774987 w 1476951"/>
              <a:gd name="connsiteY1125" fmla="*/ 3228 h 1476000"/>
              <a:gd name="connsiteX1126" fmla="*/ 775680 w 1476951"/>
              <a:gd name="connsiteY1126" fmla="*/ 3749 h 1476000"/>
              <a:gd name="connsiteX1127" fmla="*/ 793821 w 1476951"/>
              <a:gd name="connsiteY1127" fmla="*/ 1614 h 1476000"/>
              <a:gd name="connsiteX1128" fmla="*/ 810503 w 1476951"/>
              <a:gd name="connsiteY1128" fmla="*/ 4304 h 1476000"/>
              <a:gd name="connsiteX1129" fmla="*/ 827185 w 1476951"/>
              <a:gd name="connsiteY1129" fmla="*/ 7533 h 1476000"/>
              <a:gd name="connsiteX1130" fmla="*/ 835791 w 1476951"/>
              <a:gd name="connsiteY1130" fmla="*/ 9490 h 1476000"/>
              <a:gd name="connsiteX1131" fmla="*/ 826646 w 1476951"/>
              <a:gd name="connsiteY1131" fmla="*/ 6995 h 1476000"/>
              <a:gd name="connsiteX1132" fmla="*/ 809964 w 1476951"/>
              <a:gd name="connsiteY1132" fmla="*/ 3767 h 1476000"/>
              <a:gd name="connsiteX1133" fmla="*/ 793283 w 1476951"/>
              <a:gd name="connsiteY1133" fmla="*/ 1076 h 1476000"/>
              <a:gd name="connsiteX1134" fmla="*/ 793283 w 1476951"/>
              <a:gd name="connsiteY1134" fmla="*/ 0 h 147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Lst>
            <a:rect l="l" t="t" r="r" b="b"/>
            <a:pathLst>
              <a:path w="1476951" h="1476000">
                <a:moveTo>
                  <a:pt x="813188" y="1467995"/>
                </a:moveTo>
                <a:lnTo>
                  <a:pt x="806198" y="1471759"/>
                </a:lnTo>
                <a:lnTo>
                  <a:pt x="806616" y="1471939"/>
                </a:lnTo>
                <a:close/>
                <a:moveTo>
                  <a:pt x="871310" y="1429786"/>
                </a:moveTo>
                <a:cubicBezTo>
                  <a:pt x="862700" y="1431938"/>
                  <a:pt x="856781" y="1434091"/>
                  <a:pt x="848709" y="1435167"/>
                </a:cubicBezTo>
                <a:cubicBezTo>
                  <a:pt x="840637" y="1436243"/>
                  <a:pt x="830951" y="1437857"/>
                  <a:pt x="814807" y="1439472"/>
                </a:cubicBezTo>
                <a:cubicBezTo>
                  <a:pt x="814807" y="1437857"/>
                  <a:pt x="813731" y="1436781"/>
                  <a:pt x="813193" y="1435167"/>
                </a:cubicBezTo>
                <a:cubicBezTo>
                  <a:pt x="820727" y="1435167"/>
                  <a:pt x="827722" y="1434091"/>
                  <a:pt x="836871" y="1433014"/>
                </a:cubicBezTo>
                <a:cubicBezTo>
                  <a:pt x="845481" y="1431938"/>
                  <a:pt x="856243" y="1431400"/>
                  <a:pt x="871310" y="1429786"/>
                </a:cubicBezTo>
                <a:close/>
                <a:moveTo>
                  <a:pt x="930100" y="1424153"/>
                </a:moveTo>
                <a:lnTo>
                  <a:pt x="928720" y="1424542"/>
                </a:lnTo>
                <a:lnTo>
                  <a:pt x="929427" y="1424404"/>
                </a:lnTo>
                <a:close/>
                <a:moveTo>
                  <a:pt x="508348" y="1416063"/>
                </a:moveTo>
                <a:cubicBezTo>
                  <a:pt x="513326" y="1416871"/>
                  <a:pt x="520994" y="1419023"/>
                  <a:pt x="532294" y="1422252"/>
                </a:cubicBezTo>
                <a:cubicBezTo>
                  <a:pt x="535523" y="1422790"/>
                  <a:pt x="539290" y="1422790"/>
                  <a:pt x="542519" y="1422790"/>
                </a:cubicBezTo>
                <a:cubicBezTo>
                  <a:pt x="552205" y="1427633"/>
                  <a:pt x="561353" y="1432477"/>
                  <a:pt x="571039" y="1436782"/>
                </a:cubicBezTo>
                <a:cubicBezTo>
                  <a:pt x="574806" y="1437319"/>
                  <a:pt x="579649" y="1438396"/>
                  <a:pt x="583954" y="1439472"/>
                </a:cubicBezTo>
                <a:lnTo>
                  <a:pt x="584761" y="1439741"/>
                </a:lnTo>
                <a:lnTo>
                  <a:pt x="587721" y="1436782"/>
                </a:lnTo>
                <a:cubicBezTo>
                  <a:pt x="591487" y="1437858"/>
                  <a:pt x="595254" y="1438934"/>
                  <a:pt x="599021" y="1440010"/>
                </a:cubicBezTo>
                <a:cubicBezTo>
                  <a:pt x="602788" y="1441086"/>
                  <a:pt x="606555" y="1441624"/>
                  <a:pt x="610322" y="1442701"/>
                </a:cubicBezTo>
                <a:lnTo>
                  <a:pt x="632588" y="1447879"/>
                </a:lnTo>
                <a:lnTo>
                  <a:pt x="632923" y="1447544"/>
                </a:lnTo>
                <a:cubicBezTo>
                  <a:pt x="640994" y="1448620"/>
                  <a:pt x="650143" y="1450234"/>
                  <a:pt x="658753" y="1451849"/>
                </a:cubicBezTo>
                <a:cubicBezTo>
                  <a:pt x="662519" y="1452387"/>
                  <a:pt x="666824" y="1452925"/>
                  <a:pt x="671129" y="1454001"/>
                </a:cubicBezTo>
                <a:cubicBezTo>
                  <a:pt x="675434" y="1454539"/>
                  <a:pt x="679739" y="1455078"/>
                  <a:pt x="683506" y="1455078"/>
                </a:cubicBezTo>
                <a:cubicBezTo>
                  <a:pt x="691040" y="1455078"/>
                  <a:pt x="699111" y="1455615"/>
                  <a:pt x="708797" y="1456154"/>
                </a:cubicBezTo>
                <a:cubicBezTo>
                  <a:pt x="718484" y="1456154"/>
                  <a:pt x="729784" y="1456692"/>
                  <a:pt x="743237" y="1455615"/>
                </a:cubicBezTo>
                <a:lnTo>
                  <a:pt x="744732" y="1455615"/>
                </a:lnTo>
                <a:lnTo>
                  <a:pt x="748081" y="1453732"/>
                </a:lnTo>
                <a:cubicBezTo>
                  <a:pt x="750368" y="1452925"/>
                  <a:pt x="753193" y="1452118"/>
                  <a:pt x="755614" y="1451310"/>
                </a:cubicBezTo>
                <a:cubicBezTo>
                  <a:pt x="758305" y="1451310"/>
                  <a:pt x="760995" y="1451176"/>
                  <a:pt x="763282" y="1451176"/>
                </a:cubicBezTo>
                <a:cubicBezTo>
                  <a:pt x="765569" y="1451176"/>
                  <a:pt x="767453" y="1451310"/>
                  <a:pt x="768529" y="1451848"/>
                </a:cubicBezTo>
                <a:lnTo>
                  <a:pt x="769942" y="1455615"/>
                </a:lnTo>
                <a:lnTo>
                  <a:pt x="781982" y="1455615"/>
                </a:lnTo>
                <a:cubicBezTo>
                  <a:pt x="780906" y="1457230"/>
                  <a:pt x="779292" y="1459383"/>
                  <a:pt x="778215" y="1460997"/>
                </a:cubicBezTo>
                <a:cubicBezTo>
                  <a:pt x="777677" y="1461535"/>
                  <a:pt x="777139" y="1462073"/>
                  <a:pt x="776063" y="1463688"/>
                </a:cubicBezTo>
                <a:cubicBezTo>
                  <a:pt x="774448" y="1464764"/>
                  <a:pt x="771758" y="1465840"/>
                  <a:pt x="769067" y="1466916"/>
                </a:cubicBezTo>
                <a:cubicBezTo>
                  <a:pt x="764224" y="1466916"/>
                  <a:pt x="760995" y="1466916"/>
                  <a:pt x="756152" y="1466916"/>
                </a:cubicBezTo>
                <a:cubicBezTo>
                  <a:pt x="750771" y="1466378"/>
                  <a:pt x="744852" y="1466378"/>
                  <a:pt x="739471" y="1465840"/>
                </a:cubicBezTo>
                <a:cubicBezTo>
                  <a:pt x="727094" y="1465302"/>
                  <a:pt x="715255" y="1465302"/>
                  <a:pt x="703416" y="1464764"/>
                </a:cubicBezTo>
                <a:cubicBezTo>
                  <a:pt x="694806" y="1464225"/>
                  <a:pt x="685659" y="1463688"/>
                  <a:pt x="676510" y="1462611"/>
                </a:cubicBezTo>
                <a:cubicBezTo>
                  <a:pt x="668977" y="1462073"/>
                  <a:pt x="660905" y="1460459"/>
                  <a:pt x="652833" y="1459383"/>
                </a:cubicBezTo>
                <a:cubicBezTo>
                  <a:pt x="644761" y="1458306"/>
                  <a:pt x="637228" y="1457230"/>
                  <a:pt x="629156" y="1455615"/>
                </a:cubicBezTo>
                <a:cubicBezTo>
                  <a:pt x="617317" y="1453463"/>
                  <a:pt x="604402" y="1452387"/>
                  <a:pt x="593102" y="1450234"/>
                </a:cubicBezTo>
                <a:cubicBezTo>
                  <a:pt x="581801" y="1447544"/>
                  <a:pt x="571577" y="1444853"/>
                  <a:pt x="565120" y="1441086"/>
                </a:cubicBezTo>
                <a:lnTo>
                  <a:pt x="565443" y="1440851"/>
                </a:lnTo>
                <a:lnTo>
                  <a:pt x="548976" y="1435705"/>
                </a:lnTo>
                <a:cubicBezTo>
                  <a:pt x="544671" y="1433552"/>
                  <a:pt x="539828" y="1431400"/>
                  <a:pt x="534446" y="1429248"/>
                </a:cubicBezTo>
                <a:cubicBezTo>
                  <a:pt x="528527" y="1427633"/>
                  <a:pt x="523146" y="1426019"/>
                  <a:pt x="517765" y="1423867"/>
                </a:cubicBezTo>
                <a:cubicBezTo>
                  <a:pt x="511845" y="1421714"/>
                  <a:pt x="506464" y="1420100"/>
                  <a:pt x="500545" y="1417947"/>
                </a:cubicBezTo>
                <a:cubicBezTo>
                  <a:pt x="501084" y="1415795"/>
                  <a:pt x="503371" y="1415257"/>
                  <a:pt x="508348" y="1416063"/>
                </a:cubicBezTo>
                <a:close/>
                <a:moveTo>
                  <a:pt x="825113" y="1404527"/>
                </a:moveTo>
                <a:lnTo>
                  <a:pt x="816892" y="1405781"/>
                </a:lnTo>
                <a:lnTo>
                  <a:pt x="760031" y="1408652"/>
                </a:lnTo>
                <a:lnTo>
                  <a:pt x="778753" y="1410951"/>
                </a:lnTo>
                <a:cubicBezTo>
                  <a:pt x="779829" y="1410413"/>
                  <a:pt x="781444" y="1410413"/>
                  <a:pt x="783597" y="1409875"/>
                </a:cubicBezTo>
                <a:cubicBezTo>
                  <a:pt x="794897" y="1408261"/>
                  <a:pt x="805659" y="1407185"/>
                  <a:pt x="816960" y="1406108"/>
                </a:cubicBezTo>
                <a:cubicBezTo>
                  <a:pt x="818171" y="1405839"/>
                  <a:pt x="820155" y="1405469"/>
                  <a:pt x="822450" y="1405041"/>
                </a:cubicBezTo>
                <a:close/>
                <a:moveTo>
                  <a:pt x="876200" y="1396730"/>
                </a:moveTo>
                <a:lnTo>
                  <a:pt x="848274" y="1400992"/>
                </a:lnTo>
                <a:lnTo>
                  <a:pt x="857857" y="1401265"/>
                </a:lnTo>
                <a:cubicBezTo>
                  <a:pt x="863777" y="1400996"/>
                  <a:pt x="868216" y="1399920"/>
                  <a:pt x="871647" y="1398709"/>
                </a:cubicBezTo>
                <a:close/>
                <a:moveTo>
                  <a:pt x="978139" y="1395485"/>
                </a:moveTo>
                <a:lnTo>
                  <a:pt x="890552" y="1418810"/>
                </a:lnTo>
                <a:lnTo>
                  <a:pt x="934876" y="1408934"/>
                </a:lnTo>
                <a:close/>
                <a:moveTo>
                  <a:pt x="416598" y="1384584"/>
                </a:moveTo>
                <a:cubicBezTo>
                  <a:pt x="445118" y="1394808"/>
                  <a:pt x="463415" y="1403956"/>
                  <a:pt x="478482" y="1410951"/>
                </a:cubicBezTo>
                <a:cubicBezTo>
                  <a:pt x="485478" y="1413642"/>
                  <a:pt x="493011" y="1415795"/>
                  <a:pt x="500545" y="1417947"/>
                </a:cubicBezTo>
                <a:cubicBezTo>
                  <a:pt x="506464" y="1420100"/>
                  <a:pt x="511845" y="1421714"/>
                  <a:pt x="517227" y="1423866"/>
                </a:cubicBezTo>
                <a:cubicBezTo>
                  <a:pt x="522608" y="1426019"/>
                  <a:pt x="527989" y="1427633"/>
                  <a:pt x="533909" y="1429247"/>
                </a:cubicBezTo>
                <a:cubicBezTo>
                  <a:pt x="539290" y="1431400"/>
                  <a:pt x="544133" y="1433552"/>
                  <a:pt x="548438" y="1435705"/>
                </a:cubicBezTo>
                <a:cubicBezTo>
                  <a:pt x="547361" y="1436243"/>
                  <a:pt x="546285" y="1437319"/>
                  <a:pt x="545209" y="1438396"/>
                </a:cubicBezTo>
                <a:cubicBezTo>
                  <a:pt x="542519" y="1437857"/>
                  <a:pt x="539290" y="1437319"/>
                  <a:pt x="536599" y="1436781"/>
                </a:cubicBezTo>
                <a:cubicBezTo>
                  <a:pt x="526375" y="1433552"/>
                  <a:pt x="516150" y="1429247"/>
                  <a:pt x="505926" y="1425481"/>
                </a:cubicBezTo>
                <a:lnTo>
                  <a:pt x="490859" y="1419561"/>
                </a:lnTo>
                <a:cubicBezTo>
                  <a:pt x="486016" y="1417409"/>
                  <a:pt x="480634" y="1415256"/>
                  <a:pt x="475792" y="1413104"/>
                </a:cubicBezTo>
                <a:cubicBezTo>
                  <a:pt x="468796" y="1410951"/>
                  <a:pt x="462338" y="1408261"/>
                  <a:pt x="455881" y="1406108"/>
                </a:cubicBezTo>
                <a:cubicBezTo>
                  <a:pt x="449962" y="1403417"/>
                  <a:pt x="444042" y="1401265"/>
                  <a:pt x="438661" y="1398575"/>
                </a:cubicBezTo>
                <a:cubicBezTo>
                  <a:pt x="433280" y="1396422"/>
                  <a:pt x="428975" y="1393731"/>
                  <a:pt x="425208" y="1391579"/>
                </a:cubicBezTo>
                <a:cubicBezTo>
                  <a:pt x="421441" y="1388889"/>
                  <a:pt x="418751" y="1386736"/>
                  <a:pt x="416598" y="1384584"/>
                </a:cubicBezTo>
                <a:close/>
                <a:moveTo>
                  <a:pt x="441890" y="1371131"/>
                </a:moveTo>
                <a:cubicBezTo>
                  <a:pt x="452114" y="1376512"/>
                  <a:pt x="460724" y="1381355"/>
                  <a:pt x="471487" y="1386198"/>
                </a:cubicBezTo>
                <a:cubicBezTo>
                  <a:pt x="470410" y="1386736"/>
                  <a:pt x="469334" y="1387274"/>
                  <a:pt x="467720" y="1388351"/>
                </a:cubicBezTo>
                <a:cubicBezTo>
                  <a:pt x="456419" y="1382969"/>
                  <a:pt x="444581" y="1377050"/>
                  <a:pt x="433280" y="1371669"/>
                </a:cubicBezTo>
                <a:cubicBezTo>
                  <a:pt x="436509" y="1371669"/>
                  <a:pt x="438662" y="1371669"/>
                  <a:pt x="441890" y="1371131"/>
                </a:cubicBezTo>
                <a:close/>
                <a:moveTo>
                  <a:pt x="332652" y="1334539"/>
                </a:moveTo>
                <a:cubicBezTo>
                  <a:pt x="350409" y="1342072"/>
                  <a:pt x="359558" y="1349068"/>
                  <a:pt x="369244" y="1354987"/>
                </a:cubicBezTo>
                <a:cubicBezTo>
                  <a:pt x="371396" y="1357678"/>
                  <a:pt x="378392" y="1363059"/>
                  <a:pt x="376777" y="1363597"/>
                </a:cubicBezTo>
                <a:cubicBezTo>
                  <a:pt x="370320" y="1360368"/>
                  <a:pt x="364400" y="1357678"/>
                  <a:pt x="359558" y="1354449"/>
                </a:cubicBezTo>
                <a:cubicBezTo>
                  <a:pt x="354714" y="1351759"/>
                  <a:pt x="350409" y="1349068"/>
                  <a:pt x="346643" y="1346377"/>
                </a:cubicBezTo>
                <a:cubicBezTo>
                  <a:pt x="339647" y="1341534"/>
                  <a:pt x="335342" y="1337767"/>
                  <a:pt x="332652" y="1334539"/>
                </a:cubicBezTo>
                <a:close/>
                <a:moveTo>
                  <a:pt x="396818" y="1320731"/>
                </a:moveTo>
                <a:lnTo>
                  <a:pt x="396823" y="1320884"/>
                </a:lnTo>
                <a:lnTo>
                  <a:pt x="398640" y="1323083"/>
                </a:lnTo>
                <a:lnTo>
                  <a:pt x="398840" y="1322162"/>
                </a:lnTo>
                <a:close/>
                <a:moveTo>
                  <a:pt x="1182683" y="1285407"/>
                </a:moveTo>
                <a:lnTo>
                  <a:pt x="1180729" y="1285569"/>
                </a:lnTo>
                <a:cubicBezTo>
                  <a:pt x="1171581" y="1293103"/>
                  <a:pt x="1159742" y="1301175"/>
                  <a:pt x="1148442" y="1308709"/>
                </a:cubicBezTo>
                <a:cubicBezTo>
                  <a:pt x="1137141" y="1316243"/>
                  <a:pt x="1125303" y="1322162"/>
                  <a:pt x="1116693" y="1325929"/>
                </a:cubicBezTo>
                <a:cubicBezTo>
                  <a:pt x="1109697" y="1330234"/>
                  <a:pt x="1102164" y="1334539"/>
                  <a:pt x="1094092" y="1339381"/>
                </a:cubicBezTo>
                <a:cubicBezTo>
                  <a:pt x="1089787" y="1340996"/>
                  <a:pt x="1086020" y="1343149"/>
                  <a:pt x="1081715" y="1344763"/>
                </a:cubicBezTo>
                <a:cubicBezTo>
                  <a:pt x="1077410" y="1346377"/>
                  <a:pt x="1073105" y="1347991"/>
                  <a:pt x="1068800" y="1350144"/>
                </a:cubicBezTo>
                <a:cubicBezTo>
                  <a:pt x="1065572" y="1352835"/>
                  <a:pt x="1059114" y="1355525"/>
                  <a:pt x="1053194" y="1358216"/>
                </a:cubicBezTo>
                <a:cubicBezTo>
                  <a:pt x="1047275" y="1360906"/>
                  <a:pt x="1041894" y="1363059"/>
                  <a:pt x="1041356" y="1365211"/>
                </a:cubicBezTo>
                <a:cubicBezTo>
                  <a:pt x="1035975" y="1367364"/>
                  <a:pt x="1030056" y="1370055"/>
                  <a:pt x="1024136" y="1372207"/>
                </a:cubicBezTo>
                <a:cubicBezTo>
                  <a:pt x="1018217" y="1374897"/>
                  <a:pt x="1012297" y="1376512"/>
                  <a:pt x="1006378" y="1378665"/>
                </a:cubicBezTo>
                <a:cubicBezTo>
                  <a:pt x="1005302" y="1379741"/>
                  <a:pt x="1003150" y="1381893"/>
                  <a:pt x="1001535" y="1383507"/>
                </a:cubicBezTo>
                <a:cubicBezTo>
                  <a:pt x="998845" y="1384584"/>
                  <a:pt x="996692" y="1385122"/>
                  <a:pt x="994001" y="1386198"/>
                </a:cubicBezTo>
                <a:cubicBezTo>
                  <a:pt x="987544" y="1387812"/>
                  <a:pt x="981086" y="1388351"/>
                  <a:pt x="975167" y="1389427"/>
                </a:cubicBezTo>
                <a:cubicBezTo>
                  <a:pt x="966557" y="1392117"/>
                  <a:pt x="958485" y="1394808"/>
                  <a:pt x="950952" y="1396961"/>
                </a:cubicBezTo>
                <a:cubicBezTo>
                  <a:pt x="943418" y="1399113"/>
                  <a:pt x="935884" y="1401266"/>
                  <a:pt x="928889" y="1403956"/>
                </a:cubicBezTo>
                <a:cubicBezTo>
                  <a:pt x="921355" y="1406647"/>
                  <a:pt x="913283" y="1408261"/>
                  <a:pt x="904673" y="1410952"/>
                </a:cubicBezTo>
                <a:cubicBezTo>
                  <a:pt x="896063" y="1413642"/>
                  <a:pt x="886377" y="1416333"/>
                  <a:pt x="874539" y="1418485"/>
                </a:cubicBezTo>
                <a:cubicBezTo>
                  <a:pt x="846556" y="1420100"/>
                  <a:pt x="836332" y="1423328"/>
                  <a:pt x="832027" y="1425481"/>
                </a:cubicBezTo>
                <a:cubicBezTo>
                  <a:pt x="831489" y="1426019"/>
                  <a:pt x="831489" y="1426557"/>
                  <a:pt x="830951" y="1427095"/>
                </a:cubicBezTo>
                <a:lnTo>
                  <a:pt x="810511" y="1432205"/>
                </a:lnTo>
                <a:lnTo>
                  <a:pt x="811041" y="1432477"/>
                </a:lnTo>
                <a:lnTo>
                  <a:pt x="833740" y="1426802"/>
                </a:lnTo>
                <a:lnTo>
                  <a:pt x="834180" y="1425481"/>
                </a:lnTo>
                <a:cubicBezTo>
                  <a:pt x="838485" y="1422790"/>
                  <a:pt x="849247" y="1420100"/>
                  <a:pt x="876692" y="1418485"/>
                </a:cubicBezTo>
                <a:cubicBezTo>
                  <a:pt x="887992" y="1416333"/>
                  <a:pt x="897678" y="1413642"/>
                  <a:pt x="906826" y="1410952"/>
                </a:cubicBezTo>
                <a:cubicBezTo>
                  <a:pt x="915436" y="1408261"/>
                  <a:pt x="923508" y="1406647"/>
                  <a:pt x="931041" y="1403956"/>
                </a:cubicBezTo>
                <a:cubicBezTo>
                  <a:pt x="938575" y="1401803"/>
                  <a:pt x="945571" y="1399651"/>
                  <a:pt x="953105" y="1396961"/>
                </a:cubicBezTo>
                <a:cubicBezTo>
                  <a:pt x="960638" y="1394808"/>
                  <a:pt x="968172" y="1392117"/>
                  <a:pt x="977320" y="1389427"/>
                </a:cubicBezTo>
                <a:cubicBezTo>
                  <a:pt x="983777" y="1388351"/>
                  <a:pt x="990235" y="1387812"/>
                  <a:pt x="996154" y="1386198"/>
                </a:cubicBezTo>
                <a:lnTo>
                  <a:pt x="983404" y="1393848"/>
                </a:lnTo>
                <a:lnTo>
                  <a:pt x="983777" y="1393732"/>
                </a:lnTo>
                <a:cubicBezTo>
                  <a:pt x="988082" y="1391041"/>
                  <a:pt x="993463" y="1387812"/>
                  <a:pt x="997231" y="1385660"/>
                </a:cubicBezTo>
                <a:cubicBezTo>
                  <a:pt x="999921" y="1384584"/>
                  <a:pt x="1002073" y="1384046"/>
                  <a:pt x="1004764" y="1382969"/>
                </a:cubicBezTo>
                <a:lnTo>
                  <a:pt x="1005266" y="1382831"/>
                </a:lnTo>
                <a:lnTo>
                  <a:pt x="1008531" y="1379202"/>
                </a:lnTo>
                <a:cubicBezTo>
                  <a:pt x="1014450" y="1377050"/>
                  <a:pt x="1020369" y="1374897"/>
                  <a:pt x="1026289" y="1372745"/>
                </a:cubicBezTo>
                <a:cubicBezTo>
                  <a:pt x="1032208" y="1370055"/>
                  <a:pt x="1038128" y="1367902"/>
                  <a:pt x="1043509" y="1365750"/>
                </a:cubicBezTo>
                <a:cubicBezTo>
                  <a:pt x="1044047" y="1363597"/>
                  <a:pt x="1049428" y="1361445"/>
                  <a:pt x="1055348" y="1358754"/>
                </a:cubicBezTo>
                <a:cubicBezTo>
                  <a:pt x="1061267" y="1356063"/>
                  <a:pt x="1067724" y="1353373"/>
                  <a:pt x="1070953" y="1350682"/>
                </a:cubicBezTo>
                <a:cubicBezTo>
                  <a:pt x="1075258" y="1349068"/>
                  <a:pt x="1079563" y="1347454"/>
                  <a:pt x="1083868" y="1345301"/>
                </a:cubicBezTo>
                <a:lnTo>
                  <a:pt x="1092724" y="1341451"/>
                </a:lnTo>
                <a:lnTo>
                  <a:pt x="1097321" y="1338305"/>
                </a:lnTo>
                <a:cubicBezTo>
                  <a:pt x="1104855" y="1333462"/>
                  <a:pt x="1112926" y="1329157"/>
                  <a:pt x="1119922" y="1324852"/>
                </a:cubicBezTo>
                <a:cubicBezTo>
                  <a:pt x="1128532" y="1321624"/>
                  <a:pt x="1139832" y="1315166"/>
                  <a:pt x="1151671" y="1307633"/>
                </a:cubicBezTo>
                <a:close/>
                <a:moveTo>
                  <a:pt x="259914" y="1277965"/>
                </a:moveTo>
                <a:lnTo>
                  <a:pt x="261956" y="1279718"/>
                </a:lnTo>
                <a:lnTo>
                  <a:pt x="262654" y="1280073"/>
                </a:lnTo>
                <a:close/>
                <a:moveTo>
                  <a:pt x="1186295" y="1263917"/>
                </a:moveTo>
                <a:lnTo>
                  <a:pt x="1186110" y="1264045"/>
                </a:lnTo>
                <a:lnTo>
                  <a:pt x="1186110" y="1264198"/>
                </a:lnTo>
                <a:lnTo>
                  <a:pt x="1186966" y="1264320"/>
                </a:lnTo>
                <a:lnTo>
                  <a:pt x="1187187" y="1264045"/>
                </a:lnTo>
                <a:close/>
                <a:moveTo>
                  <a:pt x="1197920" y="1255885"/>
                </a:moveTo>
                <a:lnTo>
                  <a:pt x="1194744" y="1258080"/>
                </a:lnTo>
                <a:lnTo>
                  <a:pt x="1194182" y="1258663"/>
                </a:lnTo>
                <a:lnTo>
                  <a:pt x="1196360" y="1257269"/>
                </a:lnTo>
                <a:close/>
                <a:moveTo>
                  <a:pt x="215975" y="1228780"/>
                </a:moveTo>
                <a:lnTo>
                  <a:pt x="236298" y="1252708"/>
                </a:lnTo>
                <a:lnTo>
                  <a:pt x="220184" y="1233371"/>
                </a:lnTo>
                <a:close/>
                <a:moveTo>
                  <a:pt x="1236021" y="1228764"/>
                </a:moveTo>
                <a:lnTo>
                  <a:pt x="1235973" y="1228781"/>
                </a:lnTo>
                <a:lnTo>
                  <a:pt x="1235618" y="1231220"/>
                </a:lnTo>
                <a:cubicBezTo>
                  <a:pt x="1231313" y="1235525"/>
                  <a:pt x="1229698" y="1238215"/>
                  <a:pt x="1227008" y="1240906"/>
                </a:cubicBezTo>
                <a:cubicBezTo>
                  <a:pt x="1224855" y="1243596"/>
                  <a:pt x="1222164" y="1246825"/>
                  <a:pt x="1216783" y="1252206"/>
                </a:cubicBezTo>
                <a:lnTo>
                  <a:pt x="1217399" y="1252064"/>
                </a:lnTo>
                <a:lnTo>
                  <a:pt x="1227008" y="1241444"/>
                </a:lnTo>
                <a:cubicBezTo>
                  <a:pt x="1229160" y="1238753"/>
                  <a:pt x="1231313" y="1236062"/>
                  <a:pt x="1235618" y="1231757"/>
                </a:cubicBezTo>
                <a:cubicBezTo>
                  <a:pt x="1236290" y="1230009"/>
                  <a:pt x="1236391" y="1229067"/>
                  <a:pt x="1236021" y="1228764"/>
                </a:cubicBezTo>
                <a:close/>
                <a:moveTo>
                  <a:pt x="268572" y="1216647"/>
                </a:moveTo>
                <a:lnTo>
                  <a:pt x="269638" y="1217944"/>
                </a:lnTo>
                <a:lnTo>
                  <a:pt x="269691" y="1217766"/>
                </a:lnTo>
                <a:close/>
                <a:moveTo>
                  <a:pt x="188974" y="1204313"/>
                </a:moveTo>
                <a:cubicBezTo>
                  <a:pt x="190588" y="1202699"/>
                  <a:pt x="195969" y="1205389"/>
                  <a:pt x="202965" y="1213461"/>
                </a:cubicBezTo>
                <a:lnTo>
                  <a:pt x="203652" y="1214270"/>
                </a:lnTo>
                <a:lnTo>
                  <a:pt x="210027" y="1215681"/>
                </a:lnTo>
                <a:cubicBezTo>
                  <a:pt x="213323" y="1217901"/>
                  <a:pt x="217763" y="1222071"/>
                  <a:pt x="224489" y="1229067"/>
                </a:cubicBezTo>
                <a:cubicBezTo>
                  <a:pt x="231485" y="1234986"/>
                  <a:pt x="239019" y="1240367"/>
                  <a:pt x="244400" y="1245210"/>
                </a:cubicBezTo>
                <a:cubicBezTo>
                  <a:pt x="249781" y="1250053"/>
                  <a:pt x="253010" y="1254358"/>
                  <a:pt x="253010" y="1257049"/>
                </a:cubicBezTo>
                <a:cubicBezTo>
                  <a:pt x="254624" y="1259201"/>
                  <a:pt x="255700" y="1260816"/>
                  <a:pt x="257853" y="1262968"/>
                </a:cubicBezTo>
                <a:cubicBezTo>
                  <a:pt x="264848" y="1268887"/>
                  <a:pt x="270768" y="1274269"/>
                  <a:pt x="278301" y="1280188"/>
                </a:cubicBezTo>
                <a:cubicBezTo>
                  <a:pt x="276687" y="1282341"/>
                  <a:pt x="273996" y="1283417"/>
                  <a:pt x="272382" y="1285031"/>
                </a:cubicBezTo>
                <a:lnTo>
                  <a:pt x="253339" y="1263871"/>
                </a:lnTo>
                <a:lnTo>
                  <a:pt x="252472" y="1264045"/>
                </a:lnTo>
                <a:lnTo>
                  <a:pt x="270494" y="1284068"/>
                </a:lnTo>
                <a:lnTo>
                  <a:pt x="272382" y="1285031"/>
                </a:lnTo>
                <a:cubicBezTo>
                  <a:pt x="273997" y="1283417"/>
                  <a:pt x="276149" y="1281802"/>
                  <a:pt x="278302" y="1280188"/>
                </a:cubicBezTo>
                <a:cubicBezTo>
                  <a:pt x="294445" y="1294179"/>
                  <a:pt x="311665" y="1308170"/>
                  <a:pt x="329423" y="1320547"/>
                </a:cubicBezTo>
                <a:cubicBezTo>
                  <a:pt x="326194" y="1321623"/>
                  <a:pt x="323504" y="1322699"/>
                  <a:pt x="319199" y="1323776"/>
                </a:cubicBezTo>
                <a:cubicBezTo>
                  <a:pt x="320813" y="1324852"/>
                  <a:pt x="321351" y="1325390"/>
                  <a:pt x="322965" y="1326467"/>
                </a:cubicBezTo>
                <a:cubicBezTo>
                  <a:pt x="317584" y="1326467"/>
                  <a:pt x="313279" y="1327004"/>
                  <a:pt x="307898" y="1327004"/>
                </a:cubicBezTo>
                <a:cubicBezTo>
                  <a:pt x="304669" y="1324852"/>
                  <a:pt x="301441" y="1322699"/>
                  <a:pt x="298212" y="1320547"/>
                </a:cubicBezTo>
                <a:cubicBezTo>
                  <a:pt x="294983" y="1318394"/>
                  <a:pt x="292293" y="1315704"/>
                  <a:pt x="289064" y="1313552"/>
                </a:cubicBezTo>
                <a:cubicBezTo>
                  <a:pt x="281530" y="1307094"/>
                  <a:pt x="273458" y="1301175"/>
                  <a:pt x="266463" y="1294717"/>
                </a:cubicBezTo>
                <a:cubicBezTo>
                  <a:pt x="259467" y="1288260"/>
                  <a:pt x="252472" y="1281802"/>
                  <a:pt x="245476" y="1275883"/>
                </a:cubicBezTo>
                <a:cubicBezTo>
                  <a:pt x="238481" y="1269426"/>
                  <a:pt x="232561" y="1262968"/>
                  <a:pt x="226104" y="1257049"/>
                </a:cubicBezTo>
                <a:cubicBezTo>
                  <a:pt x="222875" y="1253820"/>
                  <a:pt x="219646" y="1250591"/>
                  <a:pt x="216956" y="1247901"/>
                </a:cubicBezTo>
                <a:cubicBezTo>
                  <a:pt x="214265" y="1244672"/>
                  <a:pt x="211036" y="1241444"/>
                  <a:pt x="208346" y="1238215"/>
                </a:cubicBezTo>
                <a:cubicBezTo>
                  <a:pt x="208884" y="1237139"/>
                  <a:pt x="214265" y="1240367"/>
                  <a:pt x="211575" y="1233910"/>
                </a:cubicBezTo>
                <a:cubicBezTo>
                  <a:pt x="215341" y="1237139"/>
                  <a:pt x="219109" y="1240367"/>
                  <a:pt x="222337" y="1243596"/>
                </a:cubicBezTo>
                <a:cubicBezTo>
                  <a:pt x="226642" y="1246825"/>
                  <a:pt x="230409" y="1250053"/>
                  <a:pt x="234176" y="1252744"/>
                </a:cubicBezTo>
                <a:cubicBezTo>
                  <a:pt x="239019" y="1258125"/>
                  <a:pt x="243862" y="1262968"/>
                  <a:pt x="248705" y="1268350"/>
                </a:cubicBezTo>
                <a:lnTo>
                  <a:pt x="249940" y="1269409"/>
                </a:lnTo>
                <a:lnTo>
                  <a:pt x="234176" y="1252744"/>
                </a:lnTo>
                <a:cubicBezTo>
                  <a:pt x="230409" y="1249515"/>
                  <a:pt x="226642" y="1246825"/>
                  <a:pt x="222875" y="1243596"/>
                </a:cubicBezTo>
                <a:cubicBezTo>
                  <a:pt x="219109" y="1240367"/>
                  <a:pt x="215880" y="1237139"/>
                  <a:pt x="212113" y="1233910"/>
                </a:cubicBezTo>
                <a:cubicBezTo>
                  <a:pt x="208346" y="1229067"/>
                  <a:pt x="204041" y="1224224"/>
                  <a:pt x="200274" y="1219380"/>
                </a:cubicBezTo>
                <a:cubicBezTo>
                  <a:pt x="196507" y="1214538"/>
                  <a:pt x="192740" y="1209156"/>
                  <a:pt x="188974" y="1204313"/>
                </a:cubicBezTo>
                <a:close/>
                <a:moveTo>
                  <a:pt x="1374453" y="1118752"/>
                </a:moveTo>
                <a:lnTo>
                  <a:pt x="1374180" y="1118869"/>
                </a:lnTo>
                <a:lnTo>
                  <a:pt x="1368302" y="1132975"/>
                </a:lnTo>
                <a:close/>
                <a:moveTo>
                  <a:pt x="1368803" y="1051337"/>
                </a:moveTo>
                <a:lnTo>
                  <a:pt x="1354542" y="1071935"/>
                </a:lnTo>
                <a:cubicBezTo>
                  <a:pt x="1351852" y="1076240"/>
                  <a:pt x="1349699" y="1080545"/>
                  <a:pt x="1347547" y="1084850"/>
                </a:cubicBezTo>
                <a:cubicBezTo>
                  <a:pt x="1344856" y="1089155"/>
                  <a:pt x="1342704" y="1092922"/>
                  <a:pt x="1340551" y="1096689"/>
                </a:cubicBezTo>
                <a:cubicBezTo>
                  <a:pt x="1335170" y="1104223"/>
                  <a:pt x="1329789" y="1111756"/>
                  <a:pt x="1323869" y="1118752"/>
                </a:cubicBezTo>
                <a:cubicBezTo>
                  <a:pt x="1319026" y="1126286"/>
                  <a:pt x="1314722" y="1133281"/>
                  <a:pt x="1309340" y="1140815"/>
                </a:cubicBezTo>
                <a:cubicBezTo>
                  <a:pt x="1305035" y="1146734"/>
                  <a:pt x="1300730" y="1152653"/>
                  <a:pt x="1296425" y="1158573"/>
                </a:cubicBezTo>
                <a:lnTo>
                  <a:pt x="1295348" y="1159231"/>
                </a:lnTo>
                <a:lnTo>
                  <a:pt x="1294467" y="1160537"/>
                </a:lnTo>
                <a:lnTo>
                  <a:pt x="1295887" y="1159649"/>
                </a:lnTo>
                <a:cubicBezTo>
                  <a:pt x="1300192" y="1153730"/>
                  <a:pt x="1304497" y="1147811"/>
                  <a:pt x="1308802" y="1141892"/>
                </a:cubicBezTo>
                <a:cubicBezTo>
                  <a:pt x="1313645" y="1134358"/>
                  <a:pt x="1318488" y="1127362"/>
                  <a:pt x="1323331" y="1119828"/>
                </a:cubicBezTo>
                <a:cubicBezTo>
                  <a:pt x="1329250" y="1112833"/>
                  <a:pt x="1334632" y="1105299"/>
                  <a:pt x="1340013" y="1097766"/>
                </a:cubicBezTo>
                <a:cubicBezTo>
                  <a:pt x="1342165" y="1093999"/>
                  <a:pt x="1344856" y="1090232"/>
                  <a:pt x="1347009" y="1085927"/>
                </a:cubicBezTo>
                <a:cubicBezTo>
                  <a:pt x="1349161" y="1081622"/>
                  <a:pt x="1351852" y="1077317"/>
                  <a:pt x="1354004" y="1073012"/>
                </a:cubicBezTo>
                <a:cubicBezTo>
                  <a:pt x="1358847" y="1064402"/>
                  <a:pt x="1364229" y="1056869"/>
                  <a:pt x="1368534" y="1052025"/>
                </a:cubicBezTo>
                <a:close/>
                <a:moveTo>
                  <a:pt x="1424498" y="1043954"/>
                </a:moveTo>
                <a:cubicBezTo>
                  <a:pt x="1422883" y="1050949"/>
                  <a:pt x="1420731" y="1057406"/>
                  <a:pt x="1417502" y="1064940"/>
                </a:cubicBezTo>
                <a:cubicBezTo>
                  <a:pt x="1414273" y="1071936"/>
                  <a:pt x="1410507" y="1079470"/>
                  <a:pt x="1405126" y="1087541"/>
                </a:cubicBezTo>
                <a:cubicBezTo>
                  <a:pt x="1400821" y="1096151"/>
                  <a:pt x="1396516" y="1104223"/>
                  <a:pt x="1392749" y="1110681"/>
                </a:cubicBezTo>
                <a:cubicBezTo>
                  <a:pt x="1388444" y="1117138"/>
                  <a:pt x="1384677" y="1121981"/>
                  <a:pt x="1381448" y="1125210"/>
                </a:cubicBezTo>
                <a:lnTo>
                  <a:pt x="1388982" y="1110142"/>
                </a:lnTo>
                <a:cubicBezTo>
                  <a:pt x="1390596" y="1105299"/>
                  <a:pt x="1393287" y="1100456"/>
                  <a:pt x="1395440" y="1095075"/>
                </a:cubicBezTo>
                <a:cubicBezTo>
                  <a:pt x="1397592" y="1091846"/>
                  <a:pt x="1398668" y="1089694"/>
                  <a:pt x="1400282" y="1087003"/>
                </a:cubicBezTo>
                <a:cubicBezTo>
                  <a:pt x="1402435" y="1083236"/>
                  <a:pt x="1404587" y="1080007"/>
                  <a:pt x="1406740" y="1076241"/>
                </a:cubicBezTo>
                <a:cubicBezTo>
                  <a:pt x="1408892" y="1072474"/>
                  <a:pt x="1410507" y="1069245"/>
                  <a:pt x="1412659" y="1065478"/>
                </a:cubicBezTo>
                <a:cubicBezTo>
                  <a:pt x="1416426" y="1058483"/>
                  <a:pt x="1420731" y="1051487"/>
                  <a:pt x="1424498" y="1043954"/>
                </a:cubicBezTo>
                <a:close/>
                <a:moveTo>
                  <a:pt x="1389667" y="997826"/>
                </a:moveTo>
                <a:lnTo>
                  <a:pt x="1376605" y="1020814"/>
                </a:lnTo>
                <a:lnTo>
                  <a:pt x="1376365" y="1021367"/>
                </a:lnTo>
                <a:lnTo>
                  <a:pt x="1389520" y="998213"/>
                </a:lnTo>
                <a:close/>
                <a:moveTo>
                  <a:pt x="1396830" y="945760"/>
                </a:moveTo>
                <a:lnTo>
                  <a:pt x="1381131" y="988653"/>
                </a:lnTo>
                <a:cubicBezTo>
                  <a:pt x="1371328" y="1011830"/>
                  <a:pt x="1360293" y="1034358"/>
                  <a:pt x="1348108" y="1056156"/>
                </a:cubicBezTo>
                <a:lnTo>
                  <a:pt x="1343272" y="1063801"/>
                </a:lnTo>
                <a:lnTo>
                  <a:pt x="1343242" y="1063864"/>
                </a:lnTo>
                <a:cubicBezTo>
                  <a:pt x="1341089" y="1069245"/>
                  <a:pt x="1336784" y="1076241"/>
                  <a:pt x="1331941" y="1083236"/>
                </a:cubicBezTo>
                <a:cubicBezTo>
                  <a:pt x="1327098" y="1090232"/>
                  <a:pt x="1322793" y="1097766"/>
                  <a:pt x="1320641" y="1104223"/>
                </a:cubicBezTo>
                <a:cubicBezTo>
                  <a:pt x="1316873" y="1109066"/>
                  <a:pt x="1312031" y="1114447"/>
                  <a:pt x="1307726" y="1120367"/>
                </a:cubicBezTo>
                <a:cubicBezTo>
                  <a:pt x="1303421" y="1126286"/>
                  <a:pt x="1299654" y="1132743"/>
                  <a:pt x="1296963" y="1138663"/>
                </a:cubicBezTo>
                <a:cubicBezTo>
                  <a:pt x="1281357" y="1160188"/>
                  <a:pt x="1256066" y="1187632"/>
                  <a:pt x="1233465" y="1210233"/>
                </a:cubicBezTo>
                <a:cubicBezTo>
                  <a:pt x="1226469" y="1216152"/>
                  <a:pt x="1219474" y="1222071"/>
                  <a:pt x="1212478" y="1227991"/>
                </a:cubicBezTo>
                <a:lnTo>
                  <a:pt x="1210465" y="1229521"/>
                </a:lnTo>
                <a:lnTo>
                  <a:pt x="1209596" y="1230401"/>
                </a:lnTo>
                <a:lnTo>
                  <a:pt x="1200820" y="1237555"/>
                </a:lnTo>
                <a:lnTo>
                  <a:pt x="1193644" y="1245749"/>
                </a:lnTo>
                <a:cubicBezTo>
                  <a:pt x="1185034" y="1252744"/>
                  <a:pt x="1176424" y="1259202"/>
                  <a:pt x="1167276" y="1265659"/>
                </a:cubicBezTo>
                <a:lnTo>
                  <a:pt x="1163144" y="1268269"/>
                </a:lnTo>
                <a:lnTo>
                  <a:pt x="1151922" y="1277418"/>
                </a:lnTo>
                <a:lnTo>
                  <a:pt x="1150301" y="1278470"/>
                </a:lnTo>
                <a:lnTo>
                  <a:pt x="1147904" y="1280727"/>
                </a:lnTo>
                <a:cubicBezTo>
                  <a:pt x="1140908" y="1285569"/>
                  <a:pt x="1133913" y="1290413"/>
                  <a:pt x="1126917" y="1294718"/>
                </a:cubicBezTo>
                <a:cubicBezTo>
                  <a:pt x="1119921" y="1299023"/>
                  <a:pt x="1112926" y="1303328"/>
                  <a:pt x="1105930" y="1307633"/>
                </a:cubicBezTo>
                <a:lnTo>
                  <a:pt x="1103529" y="1308850"/>
                </a:lnTo>
                <a:lnTo>
                  <a:pt x="1089318" y="1318080"/>
                </a:lnTo>
                <a:lnTo>
                  <a:pt x="1084913" y="1320302"/>
                </a:lnTo>
                <a:lnTo>
                  <a:pt x="1080639" y="1323238"/>
                </a:lnTo>
                <a:cubicBezTo>
                  <a:pt x="1076334" y="1325929"/>
                  <a:pt x="1071491" y="1328619"/>
                  <a:pt x="1066109" y="1331310"/>
                </a:cubicBezTo>
                <a:lnTo>
                  <a:pt x="1052535" y="1336634"/>
                </a:lnTo>
                <a:lnTo>
                  <a:pt x="1022277" y="1351895"/>
                </a:lnTo>
                <a:cubicBezTo>
                  <a:pt x="999246" y="1361971"/>
                  <a:pt x="975557" y="1370824"/>
                  <a:pt x="951293" y="1378370"/>
                </a:cubicBezTo>
                <a:lnTo>
                  <a:pt x="901828" y="1391089"/>
                </a:lnTo>
                <a:lnTo>
                  <a:pt x="941804" y="1383507"/>
                </a:lnTo>
                <a:cubicBezTo>
                  <a:pt x="944494" y="1382969"/>
                  <a:pt x="946647" y="1382431"/>
                  <a:pt x="949338" y="1381893"/>
                </a:cubicBezTo>
                <a:cubicBezTo>
                  <a:pt x="955257" y="1377050"/>
                  <a:pt x="967095" y="1374359"/>
                  <a:pt x="973553" y="1373283"/>
                </a:cubicBezTo>
                <a:cubicBezTo>
                  <a:pt x="978934" y="1371669"/>
                  <a:pt x="984315" y="1370054"/>
                  <a:pt x="988620" y="1368440"/>
                </a:cubicBezTo>
                <a:cubicBezTo>
                  <a:pt x="995078" y="1362520"/>
                  <a:pt x="1007455" y="1359292"/>
                  <a:pt x="1012836" y="1356063"/>
                </a:cubicBezTo>
                <a:cubicBezTo>
                  <a:pt x="1021984" y="1352834"/>
                  <a:pt x="1031132" y="1349605"/>
                  <a:pt x="1040280" y="1346377"/>
                </a:cubicBezTo>
                <a:lnTo>
                  <a:pt x="1057863" y="1339481"/>
                </a:lnTo>
                <a:lnTo>
                  <a:pt x="1065572" y="1335076"/>
                </a:lnTo>
                <a:lnTo>
                  <a:pt x="1072566" y="1332925"/>
                </a:lnTo>
                <a:lnTo>
                  <a:pt x="1082253" y="1327543"/>
                </a:lnTo>
                <a:lnTo>
                  <a:pt x="1084798" y="1325774"/>
                </a:lnTo>
                <a:lnTo>
                  <a:pt x="1091401" y="1319471"/>
                </a:lnTo>
                <a:cubicBezTo>
                  <a:pt x="1095706" y="1316780"/>
                  <a:pt x="1101087" y="1313552"/>
                  <a:pt x="1105930" y="1310861"/>
                </a:cubicBezTo>
                <a:lnTo>
                  <a:pt x="1122460" y="1302759"/>
                </a:lnTo>
                <a:lnTo>
                  <a:pt x="1128531" y="1299022"/>
                </a:lnTo>
                <a:cubicBezTo>
                  <a:pt x="1135527" y="1294717"/>
                  <a:pt x="1142522" y="1289874"/>
                  <a:pt x="1149518" y="1285031"/>
                </a:cubicBezTo>
                <a:cubicBezTo>
                  <a:pt x="1151132" y="1281802"/>
                  <a:pt x="1154899" y="1279112"/>
                  <a:pt x="1158666" y="1276421"/>
                </a:cubicBezTo>
                <a:cubicBezTo>
                  <a:pt x="1162433" y="1273731"/>
                  <a:pt x="1166200" y="1271040"/>
                  <a:pt x="1168891" y="1269964"/>
                </a:cubicBezTo>
                <a:cubicBezTo>
                  <a:pt x="1177501" y="1263506"/>
                  <a:pt x="1186648" y="1257049"/>
                  <a:pt x="1195258" y="1250053"/>
                </a:cubicBezTo>
                <a:cubicBezTo>
                  <a:pt x="1198487" y="1242520"/>
                  <a:pt x="1208712" y="1236062"/>
                  <a:pt x="1214093" y="1232295"/>
                </a:cubicBezTo>
                <a:cubicBezTo>
                  <a:pt x="1221088" y="1226376"/>
                  <a:pt x="1228084" y="1220457"/>
                  <a:pt x="1235079" y="1214538"/>
                </a:cubicBezTo>
                <a:cubicBezTo>
                  <a:pt x="1257680" y="1191936"/>
                  <a:pt x="1282972" y="1164492"/>
                  <a:pt x="1298577" y="1142967"/>
                </a:cubicBezTo>
                <a:lnTo>
                  <a:pt x="1307316" y="1128112"/>
                </a:lnTo>
                <a:lnTo>
                  <a:pt x="1307726" y="1126824"/>
                </a:lnTo>
                <a:cubicBezTo>
                  <a:pt x="1312031" y="1120366"/>
                  <a:pt x="1317412" y="1112833"/>
                  <a:pt x="1321717" y="1105299"/>
                </a:cubicBezTo>
                <a:cubicBezTo>
                  <a:pt x="1323331" y="1103146"/>
                  <a:pt x="1324408" y="1100994"/>
                  <a:pt x="1326022" y="1098841"/>
                </a:cubicBezTo>
                <a:lnTo>
                  <a:pt x="1331746" y="1090902"/>
                </a:lnTo>
                <a:lnTo>
                  <a:pt x="1333555" y="1087541"/>
                </a:lnTo>
                <a:cubicBezTo>
                  <a:pt x="1338398" y="1080545"/>
                  <a:pt x="1342165" y="1073550"/>
                  <a:pt x="1344856" y="1068169"/>
                </a:cubicBezTo>
                <a:cubicBezTo>
                  <a:pt x="1353466" y="1053101"/>
                  <a:pt x="1359923" y="1038034"/>
                  <a:pt x="1366919" y="1022428"/>
                </a:cubicBezTo>
                <a:cubicBezTo>
                  <a:pt x="1373376" y="1006823"/>
                  <a:pt x="1380372" y="991217"/>
                  <a:pt x="1388444" y="973460"/>
                </a:cubicBezTo>
                <a:cubicBezTo>
                  <a:pt x="1389251" y="968617"/>
                  <a:pt x="1392480" y="960410"/>
                  <a:pt x="1394767" y="953549"/>
                </a:cubicBezTo>
                <a:close/>
                <a:moveTo>
                  <a:pt x="1476951" y="884420"/>
                </a:moveTo>
                <a:lnTo>
                  <a:pt x="1476951" y="917725"/>
                </a:lnTo>
                <a:lnTo>
                  <a:pt x="1470238" y="946015"/>
                </a:lnTo>
                <a:cubicBezTo>
                  <a:pt x="1463781" y="952473"/>
                  <a:pt x="1464319" y="942786"/>
                  <a:pt x="1456785" y="951935"/>
                </a:cubicBezTo>
                <a:cubicBezTo>
                  <a:pt x="1456785" y="951396"/>
                  <a:pt x="1457323" y="949244"/>
                  <a:pt x="1457862" y="948706"/>
                </a:cubicBezTo>
                <a:cubicBezTo>
                  <a:pt x="1458399" y="940096"/>
                  <a:pt x="1456247" y="938482"/>
                  <a:pt x="1460014" y="926105"/>
                </a:cubicBezTo>
                <a:cubicBezTo>
                  <a:pt x="1462704" y="918571"/>
                  <a:pt x="1465933" y="910500"/>
                  <a:pt x="1468086" y="902428"/>
                </a:cubicBezTo>
                <a:lnTo>
                  <a:pt x="1474543" y="898661"/>
                </a:lnTo>
                <a:lnTo>
                  <a:pt x="1474543" y="898661"/>
                </a:lnTo>
                <a:close/>
                <a:moveTo>
                  <a:pt x="1460791" y="866230"/>
                </a:moveTo>
                <a:lnTo>
                  <a:pt x="1460598" y="867182"/>
                </a:lnTo>
                <a:lnTo>
                  <a:pt x="1462166" y="869064"/>
                </a:lnTo>
                <a:cubicBezTo>
                  <a:pt x="1463781" y="870679"/>
                  <a:pt x="1465395" y="872831"/>
                  <a:pt x="1467009" y="874445"/>
                </a:cubicBezTo>
                <a:cubicBezTo>
                  <a:pt x="1468086" y="873369"/>
                  <a:pt x="1469162" y="872293"/>
                  <a:pt x="1470238" y="872293"/>
                </a:cubicBezTo>
                <a:lnTo>
                  <a:pt x="1470319" y="871880"/>
                </a:lnTo>
                <a:lnTo>
                  <a:pt x="1468086" y="873369"/>
                </a:lnTo>
                <a:cubicBezTo>
                  <a:pt x="1465933" y="872293"/>
                  <a:pt x="1464319" y="870140"/>
                  <a:pt x="1462704" y="868526"/>
                </a:cubicBezTo>
                <a:close/>
                <a:moveTo>
                  <a:pt x="1455995" y="805102"/>
                </a:moveTo>
                <a:lnTo>
                  <a:pt x="1455619" y="805123"/>
                </a:lnTo>
                <a:lnTo>
                  <a:pt x="1454938" y="805160"/>
                </a:lnTo>
                <a:lnTo>
                  <a:pt x="1455171" y="807719"/>
                </a:lnTo>
                <a:cubicBezTo>
                  <a:pt x="1455171" y="812562"/>
                  <a:pt x="1455171" y="816328"/>
                  <a:pt x="1454633" y="821172"/>
                </a:cubicBezTo>
                <a:cubicBezTo>
                  <a:pt x="1454094" y="823862"/>
                  <a:pt x="1453557" y="826015"/>
                  <a:pt x="1452480" y="829243"/>
                </a:cubicBezTo>
                <a:cubicBezTo>
                  <a:pt x="1448175" y="836239"/>
                  <a:pt x="1443870" y="843234"/>
                  <a:pt x="1439565" y="849692"/>
                </a:cubicBezTo>
                <a:cubicBezTo>
                  <a:pt x="1438489" y="856149"/>
                  <a:pt x="1437951" y="861531"/>
                  <a:pt x="1436337" y="867450"/>
                </a:cubicBezTo>
                <a:lnTo>
                  <a:pt x="1433108" y="873369"/>
                </a:lnTo>
                <a:cubicBezTo>
                  <a:pt x="1431493" y="881979"/>
                  <a:pt x="1429879" y="890051"/>
                  <a:pt x="1427727" y="899199"/>
                </a:cubicBezTo>
                <a:cubicBezTo>
                  <a:pt x="1425574" y="906195"/>
                  <a:pt x="1423960" y="912652"/>
                  <a:pt x="1421807" y="919648"/>
                </a:cubicBezTo>
                <a:cubicBezTo>
                  <a:pt x="1419655" y="926643"/>
                  <a:pt x="1418041" y="933101"/>
                  <a:pt x="1415350" y="939558"/>
                </a:cubicBezTo>
                <a:cubicBezTo>
                  <a:pt x="1414273" y="944939"/>
                  <a:pt x="1413197" y="949782"/>
                  <a:pt x="1411583" y="955163"/>
                </a:cubicBezTo>
                <a:cubicBezTo>
                  <a:pt x="1410507" y="960545"/>
                  <a:pt x="1409431" y="965926"/>
                  <a:pt x="1407278" y="971307"/>
                </a:cubicBezTo>
                <a:lnTo>
                  <a:pt x="1410711" y="965967"/>
                </a:lnTo>
                <a:lnTo>
                  <a:pt x="1413736" y="954625"/>
                </a:lnTo>
                <a:cubicBezTo>
                  <a:pt x="1414273" y="948706"/>
                  <a:pt x="1415350" y="943863"/>
                  <a:pt x="1416426" y="938481"/>
                </a:cubicBezTo>
                <a:cubicBezTo>
                  <a:pt x="1418578" y="932024"/>
                  <a:pt x="1420731" y="925029"/>
                  <a:pt x="1422883" y="918571"/>
                </a:cubicBezTo>
                <a:cubicBezTo>
                  <a:pt x="1425036" y="911575"/>
                  <a:pt x="1426651" y="905118"/>
                  <a:pt x="1428803" y="898123"/>
                </a:cubicBezTo>
                <a:cubicBezTo>
                  <a:pt x="1430955" y="889513"/>
                  <a:pt x="1432032" y="881441"/>
                  <a:pt x="1434184" y="872293"/>
                </a:cubicBezTo>
                <a:lnTo>
                  <a:pt x="1437413" y="866373"/>
                </a:lnTo>
                <a:cubicBezTo>
                  <a:pt x="1439027" y="860454"/>
                  <a:pt x="1439565" y="855073"/>
                  <a:pt x="1440642" y="848616"/>
                </a:cubicBezTo>
                <a:cubicBezTo>
                  <a:pt x="1444947" y="841620"/>
                  <a:pt x="1449252" y="835162"/>
                  <a:pt x="1453557" y="828167"/>
                </a:cubicBezTo>
                <a:cubicBezTo>
                  <a:pt x="1450866" y="842158"/>
                  <a:pt x="1448175" y="855611"/>
                  <a:pt x="1444947" y="869602"/>
                </a:cubicBezTo>
                <a:cubicBezTo>
                  <a:pt x="1443870" y="882517"/>
                  <a:pt x="1436337" y="900275"/>
                  <a:pt x="1438489" y="904042"/>
                </a:cubicBezTo>
                <a:cubicBezTo>
                  <a:pt x="1433646" y="919109"/>
                  <a:pt x="1429341" y="933639"/>
                  <a:pt x="1423960" y="948168"/>
                </a:cubicBezTo>
                <a:lnTo>
                  <a:pt x="1421085" y="952639"/>
                </a:lnTo>
                <a:lnTo>
                  <a:pt x="1419856" y="959334"/>
                </a:lnTo>
                <a:cubicBezTo>
                  <a:pt x="1419251" y="962832"/>
                  <a:pt x="1418310" y="966464"/>
                  <a:pt x="1415888" y="970769"/>
                </a:cubicBezTo>
                <a:cubicBezTo>
                  <a:pt x="1408354" y="981532"/>
                  <a:pt x="1404587" y="992294"/>
                  <a:pt x="1400821" y="1003594"/>
                </a:cubicBezTo>
                <a:cubicBezTo>
                  <a:pt x="1398668" y="1008976"/>
                  <a:pt x="1396516" y="1014895"/>
                  <a:pt x="1393825" y="1020814"/>
                </a:cubicBezTo>
                <a:cubicBezTo>
                  <a:pt x="1392749" y="1024043"/>
                  <a:pt x="1391135" y="1026734"/>
                  <a:pt x="1389520" y="1029963"/>
                </a:cubicBezTo>
                <a:cubicBezTo>
                  <a:pt x="1387906" y="1033191"/>
                  <a:pt x="1386291" y="1036420"/>
                  <a:pt x="1384139" y="1039649"/>
                </a:cubicBezTo>
                <a:cubicBezTo>
                  <a:pt x="1379296" y="1048259"/>
                  <a:pt x="1374453" y="1057406"/>
                  <a:pt x="1369610" y="1065478"/>
                </a:cubicBezTo>
                <a:cubicBezTo>
                  <a:pt x="1365843" y="1075165"/>
                  <a:pt x="1359385" y="1081622"/>
                  <a:pt x="1354004" y="1090770"/>
                </a:cubicBezTo>
                <a:cubicBezTo>
                  <a:pt x="1349699" y="1100994"/>
                  <a:pt x="1342165" y="1113371"/>
                  <a:pt x="1334094" y="1124672"/>
                </a:cubicBezTo>
                <a:cubicBezTo>
                  <a:pt x="1326022" y="1135972"/>
                  <a:pt x="1317950" y="1147811"/>
                  <a:pt x="1312031" y="1158035"/>
                </a:cubicBezTo>
                <a:cubicBezTo>
                  <a:pt x="1307188" y="1164493"/>
                  <a:pt x="1302344" y="1170950"/>
                  <a:pt x="1297502" y="1176869"/>
                </a:cubicBezTo>
                <a:cubicBezTo>
                  <a:pt x="1292120" y="1182789"/>
                  <a:pt x="1287277" y="1188708"/>
                  <a:pt x="1281896" y="1195165"/>
                </a:cubicBezTo>
                <a:cubicBezTo>
                  <a:pt x="1280282" y="1197856"/>
                  <a:pt x="1278129" y="1200009"/>
                  <a:pt x="1276515" y="1202699"/>
                </a:cubicBezTo>
                <a:cubicBezTo>
                  <a:pt x="1274362" y="1205390"/>
                  <a:pt x="1272748" y="1207542"/>
                  <a:pt x="1270596" y="1210233"/>
                </a:cubicBezTo>
                <a:cubicBezTo>
                  <a:pt x="1267367" y="1212923"/>
                  <a:pt x="1264138" y="1215614"/>
                  <a:pt x="1261447" y="1217766"/>
                </a:cubicBezTo>
                <a:lnTo>
                  <a:pt x="1246486" y="1234332"/>
                </a:lnTo>
                <a:lnTo>
                  <a:pt x="1246918" y="1236062"/>
                </a:lnTo>
                <a:cubicBezTo>
                  <a:pt x="1240460" y="1243058"/>
                  <a:pt x="1236155" y="1247901"/>
                  <a:pt x="1231313" y="1252206"/>
                </a:cubicBezTo>
                <a:cubicBezTo>
                  <a:pt x="1225931" y="1255973"/>
                  <a:pt x="1220012" y="1259740"/>
                  <a:pt x="1214631" y="1264045"/>
                </a:cubicBezTo>
                <a:lnTo>
                  <a:pt x="1201178" y="1274807"/>
                </a:lnTo>
                <a:lnTo>
                  <a:pt x="1188434" y="1284120"/>
                </a:lnTo>
                <a:lnTo>
                  <a:pt x="1190415" y="1283955"/>
                </a:lnTo>
                <a:lnTo>
                  <a:pt x="1204407" y="1273731"/>
                </a:lnTo>
                <a:lnTo>
                  <a:pt x="1217860" y="1262968"/>
                </a:lnTo>
                <a:cubicBezTo>
                  <a:pt x="1223241" y="1259202"/>
                  <a:pt x="1229160" y="1255435"/>
                  <a:pt x="1234541" y="1251130"/>
                </a:cubicBezTo>
                <a:cubicBezTo>
                  <a:pt x="1238846" y="1246825"/>
                  <a:pt x="1243690" y="1241982"/>
                  <a:pt x="1250147" y="1234986"/>
                </a:cubicBezTo>
                <a:cubicBezTo>
                  <a:pt x="1250147" y="1234448"/>
                  <a:pt x="1250147" y="1233910"/>
                  <a:pt x="1249609" y="1232834"/>
                </a:cubicBezTo>
                <a:cubicBezTo>
                  <a:pt x="1254990" y="1227452"/>
                  <a:pt x="1259833" y="1222071"/>
                  <a:pt x="1264676" y="1216152"/>
                </a:cubicBezTo>
                <a:cubicBezTo>
                  <a:pt x="1267367" y="1214000"/>
                  <a:pt x="1270596" y="1211309"/>
                  <a:pt x="1273824" y="1208618"/>
                </a:cubicBezTo>
                <a:cubicBezTo>
                  <a:pt x="1275438" y="1206466"/>
                  <a:pt x="1277591" y="1203775"/>
                  <a:pt x="1279743" y="1201085"/>
                </a:cubicBezTo>
                <a:cubicBezTo>
                  <a:pt x="1281358" y="1198394"/>
                  <a:pt x="1283511" y="1195704"/>
                  <a:pt x="1285125" y="1193551"/>
                </a:cubicBezTo>
                <a:cubicBezTo>
                  <a:pt x="1290506" y="1187632"/>
                  <a:pt x="1295349" y="1181174"/>
                  <a:pt x="1300730" y="1175255"/>
                </a:cubicBezTo>
                <a:cubicBezTo>
                  <a:pt x="1305573" y="1169335"/>
                  <a:pt x="1310417" y="1162878"/>
                  <a:pt x="1315259" y="1156421"/>
                </a:cubicBezTo>
                <a:cubicBezTo>
                  <a:pt x="1321179" y="1146197"/>
                  <a:pt x="1329250" y="1134358"/>
                  <a:pt x="1337323" y="1123057"/>
                </a:cubicBezTo>
                <a:cubicBezTo>
                  <a:pt x="1345394" y="1111218"/>
                  <a:pt x="1352928" y="1099380"/>
                  <a:pt x="1357233" y="1089156"/>
                </a:cubicBezTo>
                <a:cubicBezTo>
                  <a:pt x="1362614" y="1080007"/>
                  <a:pt x="1369071" y="1073550"/>
                  <a:pt x="1372839" y="1063864"/>
                </a:cubicBezTo>
                <a:cubicBezTo>
                  <a:pt x="1377681" y="1055792"/>
                  <a:pt x="1382525" y="1046106"/>
                  <a:pt x="1387367" y="1038034"/>
                </a:cubicBezTo>
                <a:cubicBezTo>
                  <a:pt x="1389520" y="1034805"/>
                  <a:pt x="1391135" y="1031577"/>
                  <a:pt x="1392749" y="1028348"/>
                </a:cubicBezTo>
                <a:cubicBezTo>
                  <a:pt x="1394363" y="1025119"/>
                  <a:pt x="1395440" y="1021890"/>
                  <a:pt x="1397054" y="1019200"/>
                </a:cubicBezTo>
                <a:cubicBezTo>
                  <a:pt x="1399745" y="1013280"/>
                  <a:pt x="1401897" y="1007361"/>
                  <a:pt x="1404049" y="1001980"/>
                </a:cubicBezTo>
                <a:cubicBezTo>
                  <a:pt x="1408354" y="990679"/>
                  <a:pt x="1412121" y="979917"/>
                  <a:pt x="1419117" y="969155"/>
                </a:cubicBezTo>
                <a:cubicBezTo>
                  <a:pt x="1423960" y="960545"/>
                  <a:pt x="1422883" y="954087"/>
                  <a:pt x="1425036" y="947092"/>
                </a:cubicBezTo>
                <a:cubicBezTo>
                  <a:pt x="1430955" y="932562"/>
                  <a:pt x="1434722" y="918033"/>
                  <a:pt x="1439565" y="902966"/>
                </a:cubicBezTo>
                <a:cubicBezTo>
                  <a:pt x="1437413" y="898661"/>
                  <a:pt x="1444947" y="881441"/>
                  <a:pt x="1446023" y="868526"/>
                </a:cubicBezTo>
                <a:cubicBezTo>
                  <a:pt x="1449252" y="855073"/>
                  <a:pt x="1451942" y="841082"/>
                  <a:pt x="1454633" y="827091"/>
                </a:cubicBezTo>
                <a:lnTo>
                  <a:pt x="1456574" y="819813"/>
                </a:lnTo>
                <a:lnTo>
                  <a:pt x="1455171" y="819557"/>
                </a:lnTo>
                <a:cubicBezTo>
                  <a:pt x="1455708" y="815252"/>
                  <a:pt x="1455708" y="811486"/>
                  <a:pt x="1455708" y="806104"/>
                </a:cubicBezTo>
                <a:close/>
                <a:moveTo>
                  <a:pt x="1467547" y="793727"/>
                </a:moveTo>
                <a:lnTo>
                  <a:pt x="1461281" y="819837"/>
                </a:lnTo>
                <a:lnTo>
                  <a:pt x="1461281" y="819837"/>
                </a:lnTo>
                <a:lnTo>
                  <a:pt x="1467548" y="793728"/>
                </a:lnTo>
                <a:close/>
                <a:moveTo>
                  <a:pt x="1472390" y="788346"/>
                </a:moveTo>
                <a:cubicBezTo>
                  <a:pt x="1471314" y="790499"/>
                  <a:pt x="1470238" y="792113"/>
                  <a:pt x="1469162" y="795342"/>
                </a:cubicBezTo>
                <a:lnTo>
                  <a:pt x="1468422" y="810005"/>
                </a:lnTo>
                <a:cubicBezTo>
                  <a:pt x="1468355" y="814176"/>
                  <a:pt x="1468355" y="818212"/>
                  <a:pt x="1468086" y="823862"/>
                </a:cubicBezTo>
                <a:lnTo>
                  <a:pt x="1462704" y="840420"/>
                </a:lnTo>
                <a:lnTo>
                  <a:pt x="1462704" y="842312"/>
                </a:lnTo>
                <a:lnTo>
                  <a:pt x="1469162" y="823862"/>
                </a:lnTo>
                <a:cubicBezTo>
                  <a:pt x="1469700" y="812561"/>
                  <a:pt x="1469162" y="807719"/>
                  <a:pt x="1470238" y="795341"/>
                </a:cubicBezTo>
                <a:lnTo>
                  <a:pt x="1472747" y="789906"/>
                </a:lnTo>
                <a:close/>
                <a:moveTo>
                  <a:pt x="1449251" y="765207"/>
                </a:moveTo>
                <a:lnTo>
                  <a:pt x="1445725" y="773542"/>
                </a:lnTo>
                <a:lnTo>
                  <a:pt x="1444408" y="785656"/>
                </a:lnTo>
                <a:lnTo>
                  <a:pt x="1442711" y="779997"/>
                </a:lnTo>
                <a:lnTo>
                  <a:pt x="1442090" y="780796"/>
                </a:lnTo>
                <a:lnTo>
                  <a:pt x="1443870" y="786732"/>
                </a:lnTo>
                <a:cubicBezTo>
                  <a:pt x="1443332" y="789422"/>
                  <a:pt x="1443332" y="792113"/>
                  <a:pt x="1442794" y="795342"/>
                </a:cubicBezTo>
                <a:cubicBezTo>
                  <a:pt x="1443870" y="796956"/>
                  <a:pt x="1444408" y="799647"/>
                  <a:pt x="1444947" y="802337"/>
                </a:cubicBezTo>
                <a:lnTo>
                  <a:pt x="1446615" y="802245"/>
                </a:lnTo>
                <a:lnTo>
                  <a:pt x="1445484" y="798570"/>
                </a:lnTo>
                <a:cubicBezTo>
                  <a:pt x="1446022" y="795341"/>
                  <a:pt x="1446022" y="792651"/>
                  <a:pt x="1446561" y="789960"/>
                </a:cubicBezTo>
                <a:cubicBezTo>
                  <a:pt x="1447637" y="782427"/>
                  <a:pt x="1448175" y="773817"/>
                  <a:pt x="1449251" y="765207"/>
                </a:cubicBezTo>
                <a:close/>
                <a:moveTo>
                  <a:pt x="75789" y="501170"/>
                </a:moveTo>
                <a:lnTo>
                  <a:pt x="76057" y="501303"/>
                </a:lnTo>
                <a:lnTo>
                  <a:pt x="76083" y="501228"/>
                </a:lnTo>
                <a:close/>
                <a:moveTo>
                  <a:pt x="108256" y="424039"/>
                </a:moveTo>
                <a:cubicBezTo>
                  <a:pt x="99646" y="438030"/>
                  <a:pt x="98031" y="442335"/>
                  <a:pt x="96417" y="446102"/>
                </a:cubicBezTo>
                <a:cubicBezTo>
                  <a:pt x="93188" y="449330"/>
                  <a:pt x="90497" y="452559"/>
                  <a:pt x="86731" y="454174"/>
                </a:cubicBezTo>
                <a:lnTo>
                  <a:pt x="86708" y="454689"/>
                </a:lnTo>
                <a:lnTo>
                  <a:pt x="85771" y="475290"/>
                </a:lnTo>
                <a:lnTo>
                  <a:pt x="85798" y="475240"/>
                </a:lnTo>
                <a:lnTo>
                  <a:pt x="86731" y="454712"/>
                </a:lnTo>
                <a:cubicBezTo>
                  <a:pt x="89960" y="452559"/>
                  <a:pt x="93188" y="449330"/>
                  <a:pt x="96417" y="446639"/>
                </a:cubicBezTo>
                <a:cubicBezTo>
                  <a:pt x="98031" y="442873"/>
                  <a:pt x="100184" y="438568"/>
                  <a:pt x="108256" y="424577"/>
                </a:cubicBezTo>
                <a:lnTo>
                  <a:pt x="108659" y="424846"/>
                </a:lnTo>
                <a:lnTo>
                  <a:pt x="108861" y="424442"/>
                </a:lnTo>
                <a:close/>
                <a:moveTo>
                  <a:pt x="114713" y="377222"/>
                </a:moveTo>
                <a:cubicBezTo>
                  <a:pt x="112560" y="378837"/>
                  <a:pt x="109870" y="380451"/>
                  <a:pt x="107179" y="382603"/>
                </a:cubicBezTo>
                <a:cubicBezTo>
                  <a:pt x="103412" y="389599"/>
                  <a:pt x="100721" y="395518"/>
                  <a:pt x="95879" y="406281"/>
                </a:cubicBezTo>
                <a:lnTo>
                  <a:pt x="98464" y="408349"/>
                </a:lnTo>
                <a:lnTo>
                  <a:pt x="98548" y="407986"/>
                </a:lnTo>
                <a:lnTo>
                  <a:pt x="96417" y="406281"/>
                </a:lnTo>
                <a:cubicBezTo>
                  <a:pt x="101260" y="395518"/>
                  <a:pt x="103951" y="389599"/>
                  <a:pt x="107717" y="382603"/>
                </a:cubicBezTo>
                <a:lnTo>
                  <a:pt x="114388" y="377839"/>
                </a:lnTo>
                <a:close/>
                <a:moveTo>
                  <a:pt x="156148" y="346550"/>
                </a:moveTo>
                <a:lnTo>
                  <a:pt x="155469" y="347094"/>
                </a:lnTo>
                <a:lnTo>
                  <a:pt x="152583" y="358187"/>
                </a:lnTo>
                <a:cubicBezTo>
                  <a:pt x="151843" y="360675"/>
                  <a:pt x="151305" y="362155"/>
                  <a:pt x="150767" y="363769"/>
                </a:cubicBezTo>
                <a:cubicBezTo>
                  <a:pt x="130318" y="391213"/>
                  <a:pt x="118480" y="427806"/>
                  <a:pt x="101260" y="454174"/>
                </a:cubicBezTo>
                <a:cubicBezTo>
                  <a:pt x="99107" y="461169"/>
                  <a:pt x="96955" y="468703"/>
                  <a:pt x="94264" y="476236"/>
                </a:cubicBezTo>
                <a:cubicBezTo>
                  <a:pt x="91574" y="483770"/>
                  <a:pt x="89959" y="491304"/>
                  <a:pt x="87807" y="498837"/>
                </a:cubicBezTo>
                <a:cubicBezTo>
                  <a:pt x="82425" y="514981"/>
                  <a:pt x="74354" y="532201"/>
                  <a:pt x="73815" y="546192"/>
                </a:cubicBezTo>
                <a:cubicBezTo>
                  <a:pt x="70587" y="556954"/>
                  <a:pt x="67358" y="567717"/>
                  <a:pt x="64668" y="578479"/>
                </a:cubicBezTo>
                <a:cubicBezTo>
                  <a:pt x="63053" y="586551"/>
                  <a:pt x="61977" y="594623"/>
                  <a:pt x="60363" y="602695"/>
                </a:cubicBezTo>
                <a:lnTo>
                  <a:pt x="58210" y="615071"/>
                </a:lnTo>
                <a:cubicBezTo>
                  <a:pt x="57672" y="619376"/>
                  <a:pt x="57134" y="623144"/>
                  <a:pt x="56596" y="627448"/>
                </a:cubicBezTo>
                <a:cubicBezTo>
                  <a:pt x="54982" y="638749"/>
                  <a:pt x="52829" y="649511"/>
                  <a:pt x="51753" y="660812"/>
                </a:cubicBezTo>
                <a:cubicBezTo>
                  <a:pt x="51214" y="667807"/>
                  <a:pt x="50677" y="673727"/>
                  <a:pt x="50138" y="681261"/>
                </a:cubicBezTo>
                <a:cubicBezTo>
                  <a:pt x="50677" y="686642"/>
                  <a:pt x="51753" y="692023"/>
                  <a:pt x="52829" y="702785"/>
                </a:cubicBezTo>
                <a:lnTo>
                  <a:pt x="54090" y="691057"/>
                </a:lnTo>
                <a:lnTo>
                  <a:pt x="53905" y="687180"/>
                </a:lnTo>
                <a:cubicBezTo>
                  <a:pt x="54443" y="679646"/>
                  <a:pt x="55519" y="671574"/>
                  <a:pt x="56058" y="664579"/>
                </a:cubicBezTo>
                <a:cubicBezTo>
                  <a:pt x="57134" y="653278"/>
                  <a:pt x="59286" y="642515"/>
                  <a:pt x="60901" y="631215"/>
                </a:cubicBezTo>
                <a:lnTo>
                  <a:pt x="64742" y="626606"/>
                </a:lnTo>
                <a:lnTo>
                  <a:pt x="70320" y="589278"/>
                </a:lnTo>
                <a:lnTo>
                  <a:pt x="70049" y="582784"/>
                </a:lnTo>
                <a:lnTo>
                  <a:pt x="75365" y="567544"/>
                </a:lnTo>
                <a:lnTo>
                  <a:pt x="78528" y="554748"/>
                </a:lnTo>
                <a:lnTo>
                  <a:pt x="77583" y="556954"/>
                </a:lnTo>
                <a:cubicBezTo>
                  <a:pt x="76506" y="556417"/>
                  <a:pt x="75430" y="555878"/>
                  <a:pt x="74354" y="555878"/>
                </a:cubicBezTo>
                <a:cubicBezTo>
                  <a:pt x="71663" y="562874"/>
                  <a:pt x="68973" y="570946"/>
                  <a:pt x="66282" y="579018"/>
                </a:cubicBezTo>
                <a:cubicBezTo>
                  <a:pt x="66282" y="582784"/>
                  <a:pt x="66282" y="587089"/>
                  <a:pt x="66820" y="591933"/>
                </a:cubicBezTo>
                <a:cubicBezTo>
                  <a:pt x="65206" y="600542"/>
                  <a:pt x="64129" y="608076"/>
                  <a:pt x="63053" y="616686"/>
                </a:cubicBezTo>
                <a:cubicBezTo>
                  <a:pt x="63053" y="617762"/>
                  <a:pt x="62515" y="619376"/>
                  <a:pt x="62515" y="620991"/>
                </a:cubicBezTo>
                <a:cubicBezTo>
                  <a:pt x="60363" y="623144"/>
                  <a:pt x="59286" y="625296"/>
                  <a:pt x="57134" y="627448"/>
                </a:cubicBezTo>
                <a:cubicBezTo>
                  <a:pt x="57672" y="623144"/>
                  <a:pt x="58210" y="619376"/>
                  <a:pt x="58748" y="615071"/>
                </a:cubicBezTo>
                <a:lnTo>
                  <a:pt x="60901" y="602695"/>
                </a:lnTo>
                <a:cubicBezTo>
                  <a:pt x="62515" y="594623"/>
                  <a:pt x="63591" y="586551"/>
                  <a:pt x="65206" y="578479"/>
                </a:cubicBezTo>
                <a:cubicBezTo>
                  <a:pt x="68434" y="567717"/>
                  <a:pt x="71663" y="556954"/>
                  <a:pt x="74354" y="546192"/>
                </a:cubicBezTo>
                <a:cubicBezTo>
                  <a:pt x="74892" y="532201"/>
                  <a:pt x="82964" y="515519"/>
                  <a:pt x="88345" y="498837"/>
                </a:cubicBezTo>
                <a:cubicBezTo>
                  <a:pt x="90497" y="491304"/>
                  <a:pt x="92112" y="483770"/>
                  <a:pt x="94802" y="476236"/>
                </a:cubicBezTo>
                <a:cubicBezTo>
                  <a:pt x="96955" y="468703"/>
                  <a:pt x="99645" y="461707"/>
                  <a:pt x="101798" y="454174"/>
                </a:cubicBezTo>
                <a:cubicBezTo>
                  <a:pt x="119018" y="427806"/>
                  <a:pt x="130318" y="391213"/>
                  <a:pt x="151305" y="363769"/>
                </a:cubicBezTo>
                <a:cubicBezTo>
                  <a:pt x="152381" y="360002"/>
                  <a:pt x="153457" y="357850"/>
                  <a:pt x="156148" y="346550"/>
                </a:cubicBezTo>
                <a:close/>
                <a:moveTo>
                  <a:pt x="165834" y="292738"/>
                </a:moveTo>
                <a:lnTo>
                  <a:pt x="168525" y="294890"/>
                </a:lnTo>
                <a:lnTo>
                  <a:pt x="168525" y="294890"/>
                </a:lnTo>
                <a:lnTo>
                  <a:pt x="165835" y="292738"/>
                </a:lnTo>
                <a:close/>
                <a:moveTo>
                  <a:pt x="262800" y="216124"/>
                </a:moveTo>
                <a:lnTo>
                  <a:pt x="262697" y="216206"/>
                </a:lnTo>
                <a:lnTo>
                  <a:pt x="262383" y="216561"/>
                </a:lnTo>
                <a:lnTo>
                  <a:pt x="257987" y="221167"/>
                </a:lnTo>
                <a:lnTo>
                  <a:pt x="256876" y="222784"/>
                </a:lnTo>
                <a:lnTo>
                  <a:pt x="256150" y="223604"/>
                </a:lnTo>
                <a:cubicBezTo>
                  <a:pt x="255104" y="225313"/>
                  <a:pt x="254624" y="226549"/>
                  <a:pt x="253010" y="228163"/>
                </a:cubicBezTo>
                <a:cubicBezTo>
                  <a:pt x="242247" y="240540"/>
                  <a:pt x="230947" y="252917"/>
                  <a:pt x="220185" y="266908"/>
                </a:cubicBezTo>
                <a:cubicBezTo>
                  <a:pt x="216956" y="270674"/>
                  <a:pt x="213727" y="273903"/>
                  <a:pt x="211036" y="277670"/>
                </a:cubicBezTo>
                <a:cubicBezTo>
                  <a:pt x="207808" y="281437"/>
                  <a:pt x="205117" y="285204"/>
                  <a:pt x="201889" y="288970"/>
                </a:cubicBezTo>
                <a:lnTo>
                  <a:pt x="161454" y="333661"/>
                </a:lnTo>
                <a:lnTo>
                  <a:pt x="202426" y="288433"/>
                </a:lnTo>
                <a:cubicBezTo>
                  <a:pt x="205655" y="284666"/>
                  <a:pt x="208346" y="280899"/>
                  <a:pt x="211574" y="277132"/>
                </a:cubicBezTo>
                <a:cubicBezTo>
                  <a:pt x="214803" y="273365"/>
                  <a:pt x="218032" y="270137"/>
                  <a:pt x="220723" y="266369"/>
                </a:cubicBezTo>
                <a:cubicBezTo>
                  <a:pt x="231485" y="252378"/>
                  <a:pt x="242785" y="240540"/>
                  <a:pt x="253548" y="227625"/>
                </a:cubicBezTo>
                <a:lnTo>
                  <a:pt x="256876" y="222784"/>
                </a:lnTo>
                <a:lnTo>
                  <a:pt x="262383" y="216561"/>
                </a:lnTo>
                <a:close/>
                <a:moveTo>
                  <a:pt x="276460" y="179017"/>
                </a:moveTo>
                <a:cubicBezTo>
                  <a:pt x="275565" y="178904"/>
                  <a:pt x="273704" y="179755"/>
                  <a:pt x="271815" y="180635"/>
                </a:cubicBezTo>
                <a:lnTo>
                  <a:pt x="268361" y="181918"/>
                </a:lnTo>
                <a:lnTo>
                  <a:pt x="267539" y="182960"/>
                </a:lnTo>
                <a:cubicBezTo>
                  <a:pt x="265387" y="184575"/>
                  <a:pt x="263234" y="186189"/>
                  <a:pt x="261620" y="188342"/>
                </a:cubicBezTo>
                <a:cubicBezTo>
                  <a:pt x="256239" y="191570"/>
                  <a:pt x="251934" y="194261"/>
                  <a:pt x="246552" y="198028"/>
                </a:cubicBezTo>
                <a:lnTo>
                  <a:pt x="236328" y="209329"/>
                </a:lnTo>
                <a:lnTo>
                  <a:pt x="226642" y="220629"/>
                </a:lnTo>
                <a:cubicBezTo>
                  <a:pt x="224490" y="222244"/>
                  <a:pt x="222875" y="223858"/>
                  <a:pt x="220185" y="226549"/>
                </a:cubicBezTo>
                <a:lnTo>
                  <a:pt x="219965" y="226274"/>
                </a:lnTo>
                <a:lnTo>
                  <a:pt x="213862" y="233612"/>
                </a:lnTo>
                <a:cubicBezTo>
                  <a:pt x="211709" y="236639"/>
                  <a:pt x="208884" y="240540"/>
                  <a:pt x="203503" y="246459"/>
                </a:cubicBezTo>
                <a:lnTo>
                  <a:pt x="186821" y="264755"/>
                </a:lnTo>
                <a:lnTo>
                  <a:pt x="189512" y="267984"/>
                </a:lnTo>
                <a:lnTo>
                  <a:pt x="189563" y="267938"/>
                </a:lnTo>
                <a:lnTo>
                  <a:pt x="187359" y="265293"/>
                </a:lnTo>
                <a:cubicBezTo>
                  <a:pt x="192740" y="259374"/>
                  <a:pt x="199198" y="252917"/>
                  <a:pt x="204041" y="246997"/>
                </a:cubicBezTo>
                <a:cubicBezTo>
                  <a:pt x="214803" y="235158"/>
                  <a:pt x="215341" y="231392"/>
                  <a:pt x="220723" y="226549"/>
                </a:cubicBezTo>
                <a:cubicBezTo>
                  <a:pt x="223413" y="223858"/>
                  <a:pt x="225565" y="222244"/>
                  <a:pt x="227180" y="220629"/>
                </a:cubicBezTo>
                <a:lnTo>
                  <a:pt x="236866" y="209329"/>
                </a:lnTo>
                <a:lnTo>
                  <a:pt x="247090" y="198028"/>
                </a:lnTo>
                <a:cubicBezTo>
                  <a:pt x="252471" y="194800"/>
                  <a:pt x="256776" y="192109"/>
                  <a:pt x="262158" y="188342"/>
                </a:cubicBezTo>
                <a:cubicBezTo>
                  <a:pt x="264310" y="186728"/>
                  <a:pt x="266463" y="184575"/>
                  <a:pt x="268077" y="182961"/>
                </a:cubicBezTo>
                <a:cubicBezTo>
                  <a:pt x="269153" y="183230"/>
                  <a:pt x="272113" y="181616"/>
                  <a:pt x="274535" y="180540"/>
                </a:cubicBezTo>
                <a:lnTo>
                  <a:pt x="276573" y="179907"/>
                </a:lnTo>
                <a:close/>
                <a:moveTo>
                  <a:pt x="1055885" y="81794"/>
                </a:moveTo>
                <a:cubicBezTo>
                  <a:pt x="1068262" y="86637"/>
                  <a:pt x="1076872" y="90404"/>
                  <a:pt x="1083329" y="94171"/>
                </a:cubicBezTo>
                <a:cubicBezTo>
                  <a:pt x="1089787" y="97400"/>
                  <a:pt x="1093554" y="100628"/>
                  <a:pt x="1095168" y="103857"/>
                </a:cubicBezTo>
                <a:cubicBezTo>
                  <a:pt x="1084944" y="98476"/>
                  <a:pt x="1075796" y="94709"/>
                  <a:pt x="1068800" y="90942"/>
                </a:cubicBezTo>
                <a:cubicBezTo>
                  <a:pt x="1061804" y="87176"/>
                  <a:pt x="1057499" y="83947"/>
                  <a:pt x="1055885" y="81794"/>
                </a:cubicBezTo>
                <a:close/>
                <a:moveTo>
                  <a:pt x="966557" y="42511"/>
                </a:moveTo>
                <a:cubicBezTo>
                  <a:pt x="971400" y="42511"/>
                  <a:pt x="979472" y="44125"/>
                  <a:pt x="988082" y="47354"/>
                </a:cubicBezTo>
                <a:cubicBezTo>
                  <a:pt x="997230" y="51121"/>
                  <a:pt x="1007455" y="56502"/>
                  <a:pt x="1018217" y="62421"/>
                </a:cubicBezTo>
                <a:cubicBezTo>
                  <a:pt x="989158" y="53274"/>
                  <a:pt x="969786" y="47354"/>
                  <a:pt x="966557" y="42511"/>
                </a:cubicBezTo>
                <a:close/>
                <a:moveTo>
                  <a:pt x="642610" y="38946"/>
                </a:moveTo>
                <a:cubicBezTo>
                  <a:pt x="640457" y="38745"/>
                  <a:pt x="637228" y="39014"/>
                  <a:pt x="631309" y="40359"/>
                </a:cubicBezTo>
                <a:cubicBezTo>
                  <a:pt x="623775" y="41435"/>
                  <a:pt x="615165" y="42511"/>
                  <a:pt x="607093" y="43588"/>
                </a:cubicBezTo>
                <a:cubicBezTo>
                  <a:pt x="599559" y="45202"/>
                  <a:pt x="590949" y="47355"/>
                  <a:pt x="583416" y="48969"/>
                </a:cubicBezTo>
                <a:cubicBezTo>
                  <a:pt x="580187" y="50045"/>
                  <a:pt x="576958" y="51121"/>
                  <a:pt x="573192" y="52197"/>
                </a:cubicBezTo>
                <a:cubicBezTo>
                  <a:pt x="569425" y="53274"/>
                  <a:pt x="565658" y="54350"/>
                  <a:pt x="561353" y="55426"/>
                </a:cubicBezTo>
                <a:lnTo>
                  <a:pt x="535448" y="60515"/>
                </a:lnTo>
                <a:lnTo>
                  <a:pt x="530680" y="62422"/>
                </a:lnTo>
                <a:cubicBezTo>
                  <a:pt x="519917" y="66189"/>
                  <a:pt x="508617" y="69417"/>
                  <a:pt x="497855" y="73722"/>
                </a:cubicBezTo>
                <a:cubicBezTo>
                  <a:pt x="487092" y="78027"/>
                  <a:pt x="476330" y="81794"/>
                  <a:pt x="465568" y="86637"/>
                </a:cubicBezTo>
                <a:cubicBezTo>
                  <a:pt x="457496" y="90404"/>
                  <a:pt x="449962" y="93633"/>
                  <a:pt x="442967" y="96862"/>
                </a:cubicBezTo>
                <a:cubicBezTo>
                  <a:pt x="438123" y="97938"/>
                  <a:pt x="432742" y="100628"/>
                  <a:pt x="427899" y="102781"/>
                </a:cubicBezTo>
                <a:cubicBezTo>
                  <a:pt x="414984" y="107624"/>
                  <a:pt x="403146" y="114082"/>
                  <a:pt x="390769" y="120001"/>
                </a:cubicBezTo>
                <a:cubicBezTo>
                  <a:pt x="384850" y="123229"/>
                  <a:pt x="378930" y="127534"/>
                  <a:pt x="373011" y="131301"/>
                </a:cubicBezTo>
                <a:cubicBezTo>
                  <a:pt x="367091" y="135068"/>
                  <a:pt x="361172" y="138835"/>
                  <a:pt x="355791" y="142602"/>
                </a:cubicBezTo>
                <a:cubicBezTo>
                  <a:pt x="349334" y="149059"/>
                  <a:pt x="337495" y="158208"/>
                  <a:pt x="328347" y="163050"/>
                </a:cubicBezTo>
                <a:cubicBezTo>
                  <a:pt x="319737" y="169508"/>
                  <a:pt x="311127" y="176504"/>
                  <a:pt x="302517" y="183499"/>
                </a:cubicBezTo>
                <a:lnTo>
                  <a:pt x="277796" y="205064"/>
                </a:lnTo>
                <a:lnTo>
                  <a:pt x="279916" y="207715"/>
                </a:lnTo>
                <a:cubicBezTo>
                  <a:pt x="280992" y="207177"/>
                  <a:pt x="282909" y="205798"/>
                  <a:pt x="285163" y="204116"/>
                </a:cubicBezTo>
                <a:lnTo>
                  <a:pt x="289628" y="200787"/>
                </a:lnTo>
                <a:lnTo>
                  <a:pt x="305746" y="186728"/>
                </a:lnTo>
                <a:cubicBezTo>
                  <a:pt x="314356" y="179732"/>
                  <a:pt x="322965" y="173274"/>
                  <a:pt x="331575" y="166279"/>
                </a:cubicBezTo>
                <a:cubicBezTo>
                  <a:pt x="340723" y="161436"/>
                  <a:pt x="352024" y="152288"/>
                  <a:pt x="359019" y="145830"/>
                </a:cubicBezTo>
                <a:cubicBezTo>
                  <a:pt x="364939" y="142063"/>
                  <a:pt x="370320" y="138297"/>
                  <a:pt x="376239" y="134530"/>
                </a:cubicBezTo>
                <a:cubicBezTo>
                  <a:pt x="382159" y="130763"/>
                  <a:pt x="387540" y="126996"/>
                  <a:pt x="393997" y="123229"/>
                </a:cubicBezTo>
                <a:cubicBezTo>
                  <a:pt x="406374" y="117310"/>
                  <a:pt x="418751" y="110852"/>
                  <a:pt x="431127" y="106009"/>
                </a:cubicBezTo>
                <a:cubicBezTo>
                  <a:pt x="435971" y="103857"/>
                  <a:pt x="441352" y="101166"/>
                  <a:pt x="445657" y="98476"/>
                </a:cubicBezTo>
                <a:cubicBezTo>
                  <a:pt x="452652" y="95247"/>
                  <a:pt x="460724" y="92018"/>
                  <a:pt x="468258" y="88251"/>
                </a:cubicBezTo>
                <a:cubicBezTo>
                  <a:pt x="479020" y="83408"/>
                  <a:pt x="489783" y="79641"/>
                  <a:pt x="500545" y="75336"/>
                </a:cubicBezTo>
                <a:cubicBezTo>
                  <a:pt x="511308" y="71031"/>
                  <a:pt x="522608" y="67803"/>
                  <a:pt x="533370" y="64036"/>
                </a:cubicBezTo>
                <a:lnTo>
                  <a:pt x="547159" y="61328"/>
                </a:lnTo>
                <a:lnTo>
                  <a:pt x="553820" y="59051"/>
                </a:lnTo>
                <a:lnTo>
                  <a:pt x="644482" y="39493"/>
                </a:lnTo>
                <a:close/>
                <a:moveTo>
                  <a:pt x="835054" y="27377"/>
                </a:moveTo>
                <a:cubicBezTo>
                  <a:pt x="838754" y="27578"/>
                  <a:pt x="842790" y="27982"/>
                  <a:pt x="846556" y="28520"/>
                </a:cubicBezTo>
                <a:cubicBezTo>
                  <a:pt x="854090" y="29596"/>
                  <a:pt x="860547" y="31749"/>
                  <a:pt x="862162" y="33901"/>
                </a:cubicBezTo>
                <a:cubicBezTo>
                  <a:pt x="858933" y="33364"/>
                  <a:pt x="855705" y="32825"/>
                  <a:pt x="850323" y="32287"/>
                </a:cubicBezTo>
                <a:cubicBezTo>
                  <a:pt x="844942" y="31749"/>
                  <a:pt x="837409" y="30135"/>
                  <a:pt x="825570" y="27444"/>
                </a:cubicBezTo>
                <a:cubicBezTo>
                  <a:pt x="827991" y="27175"/>
                  <a:pt x="831354" y="27175"/>
                  <a:pt x="835054" y="27377"/>
                </a:cubicBezTo>
                <a:close/>
                <a:moveTo>
                  <a:pt x="897678" y="23139"/>
                </a:moveTo>
                <a:cubicBezTo>
                  <a:pt x="905212" y="23677"/>
                  <a:pt x="912207" y="24215"/>
                  <a:pt x="919741" y="24753"/>
                </a:cubicBezTo>
                <a:cubicBezTo>
                  <a:pt x="928889" y="27444"/>
                  <a:pt x="937499" y="31749"/>
                  <a:pt x="946647" y="35515"/>
                </a:cubicBezTo>
                <a:cubicBezTo>
                  <a:pt x="933732" y="33901"/>
                  <a:pt x="921893" y="31210"/>
                  <a:pt x="913283" y="29596"/>
                </a:cubicBezTo>
                <a:cubicBezTo>
                  <a:pt x="904673" y="27444"/>
                  <a:pt x="898754" y="25291"/>
                  <a:pt x="897678" y="23139"/>
                </a:cubicBezTo>
                <a:close/>
                <a:moveTo>
                  <a:pt x="717677" y="23004"/>
                </a:moveTo>
                <a:cubicBezTo>
                  <a:pt x="696959" y="23139"/>
                  <a:pt x="676241" y="24215"/>
                  <a:pt x="655524" y="26368"/>
                </a:cubicBezTo>
                <a:cubicBezTo>
                  <a:pt x="641533" y="26906"/>
                  <a:pt x="627003" y="29596"/>
                  <a:pt x="612474" y="32287"/>
                </a:cubicBezTo>
                <a:cubicBezTo>
                  <a:pt x="605478" y="33363"/>
                  <a:pt x="598483" y="35515"/>
                  <a:pt x="592026" y="37668"/>
                </a:cubicBezTo>
                <a:cubicBezTo>
                  <a:pt x="585568" y="39820"/>
                  <a:pt x="579649" y="41973"/>
                  <a:pt x="574267" y="44125"/>
                </a:cubicBezTo>
                <a:cubicBezTo>
                  <a:pt x="565657" y="45202"/>
                  <a:pt x="558124" y="46278"/>
                  <a:pt x="549514" y="47354"/>
                </a:cubicBezTo>
                <a:cubicBezTo>
                  <a:pt x="516689" y="57579"/>
                  <a:pt x="485478" y="69955"/>
                  <a:pt x="455881" y="83408"/>
                </a:cubicBezTo>
                <a:cubicBezTo>
                  <a:pt x="444581" y="87713"/>
                  <a:pt x="432742" y="93632"/>
                  <a:pt x="421980" y="98476"/>
                </a:cubicBezTo>
                <a:cubicBezTo>
                  <a:pt x="418751" y="99552"/>
                  <a:pt x="414984" y="101166"/>
                  <a:pt x="411755" y="102242"/>
                </a:cubicBezTo>
                <a:cubicBezTo>
                  <a:pt x="408526" y="103857"/>
                  <a:pt x="405298" y="105471"/>
                  <a:pt x="402607" y="107086"/>
                </a:cubicBezTo>
                <a:cubicBezTo>
                  <a:pt x="396688" y="110314"/>
                  <a:pt x="390769" y="113543"/>
                  <a:pt x="385387" y="116233"/>
                </a:cubicBezTo>
                <a:cubicBezTo>
                  <a:pt x="374625" y="122153"/>
                  <a:pt x="366015" y="127534"/>
                  <a:pt x="358481" y="130225"/>
                </a:cubicBezTo>
                <a:cubicBezTo>
                  <a:pt x="349871" y="135068"/>
                  <a:pt x="345028" y="140449"/>
                  <a:pt x="338033" y="146368"/>
                </a:cubicBezTo>
                <a:cubicBezTo>
                  <a:pt x="313817" y="160359"/>
                  <a:pt x="292292" y="179732"/>
                  <a:pt x="278840" y="192647"/>
                </a:cubicBezTo>
                <a:lnTo>
                  <a:pt x="266469" y="203403"/>
                </a:lnTo>
                <a:lnTo>
                  <a:pt x="254367" y="214453"/>
                </a:lnTo>
                <a:lnTo>
                  <a:pt x="254624" y="214710"/>
                </a:lnTo>
                <a:cubicBezTo>
                  <a:pt x="219646" y="248073"/>
                  <a:pt x="188973" y="284666"/>
                  <a:pt x="161529" y="323948"/>
                </a:cubicBezTo>
                <a:cubicBezTo>
                  <a:pt x="153457" y="335249"/>
                  <a:pt x="147000" y="343320"/>
                  <a:pt x="142695" y="349778"/>
                </a:cubicBezTo>
                <a:cubicBezTo>
                  <a:pt x="138390" y="356235"/>
                  <a:pt x="135700" y="361079"/>
                  <a:pt x="134085" y="365384"/>
                </a:cubicBezTo>
                <a:cubicBezTo>
                  <a:pt x="131395" y="370226"/>
                  <a:pt x="128166" y="375070"/>
                  <a:pt x="125475" y="379913"/>
                </a:cubicBezTo>
                <a:cubicBezTo>
                  <a:pt x="120094" y="390137"/>
                  <a:pt x="114713" y="400361"/>
                  <a:pt x="109331" y="410047"/>
                </a:cubicBezTo>
                <a:lnTo>
                  <a:pt x="91771" y="437719"/>
                </a:lnTo>
                <a:lnTo>
                  <a:pt x="91574" y="438568"/>
                </a:lnTo>
                <a:cubicBezTo>
                  <a:pt x="89421" y="443411"/>
                  <a:pt x="87807" y="449330"/>
                  <a:pt x="85654" y="454712"/>
                </a:cubicBezTo>
                <a:cubicBezTo>
                  <a:pt x="84040" y="457940"/>
                  <a:pt x="82964" y="460093"/>
                  <a:pt x="81349" y="462245"/>
                </a:cubicBezTo>
                <a:lnTo>
                  <a:pt x="80273" y="463321"/>
                </a:lnTo>
                <a:lnTo>
                  <a:pt x="75497" y="479196"/>
                </a:lnTo>
                <a:cubicBezTo>
                  <a:pt x="74623" y="483232"/>
                  <a:pt x="74354" y="486192"/>
                  <a:pt x="74354" y="488613"/>
                </a:cubicBezTo>
                <a:cubicBezTo>
                  <a:pt x="74354" y="493456"/>
                  <a:pt x="74892" y="496685"/>
                  <a:pt x="73278" y="502066"/>
                </a:cubicBezTo>
                <a:cubicBezTo>
                  <a:pt x="70587" y="509600"/>
                  <a:pt x="68434" y="516596"/>
                  <a:pt x="65744" y="524129"/>
                </a:cubicBezTo>
                <a:cubicBezTo>
                  <a:pt x="63591" y="531663"/>
                  <a:pt x="60901" y="538658"/>
                  <a:pt x="58748" y="546192"/>
                </a:cubicBezTo>
                <a:cubicBezTo>
                  <a:pt x="56058" y="557493"/>
                  <a:pt x="53905" y="567717"/>
                  <a:pt x="51214" y="578479"/>
                </a:cubicBezTo>
                <a:cubicBezTo>
                  <a:pt x="49600" y="588704"/>
                  <a:pt x="48524" y="598390"/>
                  <a:pt x="46909" y="608076"/>
                </a:cubicBezTo>
                <a:cubicBezTo>
                  <a:pt x="45295" y="617762"/>
                  <a:pt x="44757" y="627986"/>
                  <a:pt x="44219" y="637672"/>
                </a:cubicBezTo>
                <a:cubicBezTo>
                  <a:pt x="45833" y="630139"/>
                  <a:pt x="46909" y="623144"/>
                  <a:pt x="47986" y="617224"/>
                </a:cubicBezTo>
                <a:lnTo>
                  <a:pt x="48335" y="615536"/>
                </a:lnTo>
                <a:lnTo>
                  <a:pt x="49062" y="607538"/>
                </a:lnTo>
                <a:cubicBezTo>
                  <a:pt x="50677" y="597852"/>
                  <a:pt x="51753" y="587628"/>
                  <a:pt x="53367" y="577941"/>
                </a:cubicBezTo>
                <a:lnTo>
                  <a:pt x="54715" y="578391"/>
                </a:lnTo>
                <a:lnTo>
                  <a:pt x="54832" y="577891"/>
                </a:lnTo>
                <a:lnTo>
                  <a:pt x="53367" y="577403"/>
                </a:lnTo>
                <a:cubicBezTo>
                  <a:pt x="56058" y="566102"/>
                  <a:pt x="58210" y="555878"/>
                  <a:pt x="60901" y="545116"/>
                </a:cubicBezTo>
                <a:cubicBezTo>
                  <a:pt x="63054" y="537582"/>
                  <a:pt x="65206" y="530048"/>
                  <a:pt x="67896" y="523053"/>
                </a:cubicBezTo>
                <a:lnTo>
                  <a:pt x="75396" y="501091"/>
                </a:lnTo>
                <a:lnTo>
                  <a:pt x="74892" y="500990"/>
                </a:lnTo>
                <a:cubicBezTo>
                  <a:pt x="76506" y="495609"/>
                  <a:pt x="75969" y="492380"/>
                  <a:pt x="75969" y="487537"/>
                </a:cubicBezTo>
                <a:cubicBezTo>
                  <a:pt x="75969" y="482694"/>
                  <a:pt x="76506" y="475699"/>
                  <a:pt x="81888" y="462245"/>
                </a:cubicBezTo>
                <a:cubicBezTo>
                  <a:pt x="82964" y="460093"/>
                  <a:pt x="84040" y="457402"/>
                  <a:pt x="86192" y="454712"/>
                </a:cubicBezTo>
                <a:lnTo>
                  <a:pt x="86337" y="454318"/>
                </a:lnTo>
                <a:lnTo>
                  <a:pt x="92112" y="438568"/>
                </a:lnTo>
                <a:cubicBezTo>
                  <a:pt x="98031" y="428882"/>
                  <a:pt x="103412" y="419734"/>
                  <a:pt x="109870" y="410586"/>
                </a:cubicBezTo>
                <a:cubicBezTo>
                  <a:pt x="115251" y="400362"/>
                  <a:pt x="120094" y="390137"/>
                  <a:pt x="126013" y="380451"/>
                </a:cubicBezTo>
                <a:cubicBezTo>
                  <a:pt x="128704" y="376146"/>
                  <a:pt x="131933" y="370765"/>
                  <a:pt x="134623" y="365922"/>
                </a:cubicBezTo>
                <a:cubicBezTo>
                  <a:pt x="136238" y="361617"/>
                  <a:pt x="138928" y="356774"/>
                  <a:pt x="143233" y="350316"/>
                </a:cubicBezTo>
                <a:cubicBezTo>
                  <a:pt x="147538" y="343859"/>
                  <a:pt x="153996" y="335787"/>
                  <a:pt x="162068" y="324486"/>
                </a:cubicBezTo>
                <a:cubicBezTo>
                  <a:pt x="189512" y="284666"/>
                  <a:pt x="220185" y="248612"/>
                  <a:pt x="255162" y="215248"/>
                </a:cubicBezTo>
                <a:cubicBezTo>
                  <a:pt x="263772" y="207715"/>
                  <a:pt x="270768" y="200181"/>
                  <a:pt x="279916" y="192647"/>
                </a:cubicBezTo>
                <a:cubicBezTo>
                  <a:pt x="293369" y="179732"/>
                  <a:pt x="314894" y="160360"/>
                  <a:pt x="339109" y="146369"/>
                </a:cubicBezTo>
                <a:cubicBezTo>
                  <a:pt x="346105" y="140988"/>
                  <a:pt x="350948" y="135068"/>
                  <a:pt x="359558" y="130225"/>
                </a:cubicBezTo>
                <a:cubicBezTo>
                  <a:pt x="367091" y="127534"/>
                  <a:pt x="375701" y="122153"/>
                  <a:pt x="386464" y="116234"/>
                </a:cubicBezTo>
                <a:cubicBezTo>
                  <a:pt x="391845" y="113543"/>
                  <a:pt x="397764" y="110314"/>
                  <a:pt x="403684" y="107086"/>
                </a:cubicBezTo>
                <a:cubicBezTo>
                  <a:pt x="406912" y="105472"/>
                  <a:pt x="409603" y="103857"/>
                  <a:pt x="412832" y="102243"/>
                </a:cubicBezTo>
                <a:cubicBezTo>
                  <a:pt x="416061" y="100628"/>
                  <a:pt x="419289" y="99552"/>
                  <a:pt x="423056" y="98476"/>
                </a:cubicBezTo>
                <a:cubicBezTo>
                  <a:pt x="433818" y="93095"/>
                  <a:pt x="445657" y="87713"/>
                  <a:pt x="456958" y="83408"/>
                </a:cubicBezTo>
                <a:cubicBezTo>
                  <a:pt x="486016" y="69956"/>
                  <a:pt x="517765" y="57579"/>
                  <a:pt x="550591" y="47355"/>
                </a:cubicBezTo>
                <a:cubicBezTo>
                  <a:pt x="559201" y="46278"/>
                  <a:pt x="566734" y="45202"/>
                  <a:pt x="575344" y="44126"/>
                </a:cubicBezTo>
                <a:cubicBezTo>
                  <a:pt x="580725" y="41973"/>
                  <a:pt x="586644" y="39821"/>
                  <a:pt x="593102" y="37668"/>
                </a:cubicBezTo>
                <a:cubicBezTo>
                  <a:pt x="599559" y="35516"/>
                  <a:pt x="606555" y="33364"/>
                  <a:pt x="613550" y="32287"/>
                </a:cubicBezTo>
                <a:cubicBezTo>
                  <a:pt x="628080" y="29596"/>
                  <a:pt x="643147" y="26906"/>
                  <a:pt x="656600" y="26368"/>
                </a:cubicBezTo>
                <a:cubicBezTo>
                  <a:pt x="677318" y="24484"/>
                  <a:pt x="698036" y="23408"/>
                  <a:pt x="718753" y="23206"/>
                </a:cubicBezTo>
                <a:lnTo>
                  <a:pt x="768710" y="24882"/>
                </a:lnTo>
                <a:close/>
                <a:moveTo>
                  <a:pt x="793283" y="0"/>
                </a:moveTo>
                <a:cubicBezTo>
                  <a:pt x="801354" y="538"/>
                  <a:pt x="810503" y="1076"/>
                  <a:pt x="818574" y="1614"/>
                </a:cubicBezTo>
                <a:cubicBezTo>
                  <a:pt x="827722" y="2153"/>
                  <a:pt x="836332" y="3229"/>
                  <a:pt x="844404" y="4305"/>
                </a:cubicBezTo>
                <a:cubicBezTo>
                  <a:pt x="853014" y="4843"/>
                  <a:pt x="857857" y="6458"/>
                  <a:pt x="861624" y="8610"/>
                </a:cubicBezTo>
                <a:cubicBezTo>
                  <a:pt x="865391" y="10762"/>
                  <a:pt x="868081" y="12915"/>
                  <a:pt x="872924" y="13991"/>
                </a:cubicBezTo>
                <a:cubicBezTo>
                  <a:pt x="880458" y="13991"/>
                  <a:pt x="877229" y="9686"/>
                  <a:pt x="886916" y="11300"/>
                </a:cubicBezTo>
                <a:cubicBezTo>
                  <a:pt x="893911" y="12377"/>
                  <a:pt x="900907" y="14529"/>
                  <a:pt x="907902" y="16144"/>
                </a:cubicBezTo>
                <a:cubicBezTo>
                  <a:pt x="912207" y="17220"/>
                  <a:pt x="916512" y="18834"/>
                  <a:pt x="920817" y="19910"/>
                </a:cubicBezTo>
                <a:cubicBezTo>
                  <a:pt x="920817" y="19910"/>
                  <a:pt x="920817" y="20449"/>
                  <a:pt x="920279" y="20449"/>
                </a:cubicBezTo>
                <a:cubicBezTo>
                  <a:pt x="920817" y="22063"/>
                  <a:pt x="920279" y="23139"/>
                  <a:pt x="919741" y="24215"/>
                </a:cubicBezTo>
                <a:cubicBezTo>
                  <a:pt x="912207" y="23677"/>
                  <a:pt x="905212" y="23139"/>
                  <a:pt x="897678" y="22601"/>
                </a:cubicBezTo>
                <a:cubicBezTo>
                  <a:pt x="894987" y="22063"/>
                  <a:pt x="892835" y="21525"/>
                  <a:pt x="890144" y="20449"/>
                </a:cubicBezTo>
                <a:cubicBezTo>
                  <a:pt x="887453" y="19910"/>
                  <a:pt x="885301" y="19372"/>
                  <a:pt x="882611" y="18834"/>
                </a:cubicBezTo>
                <a:cubicBezTo>
                  <a:pt x="877767" y="17758"/>
                  <a:pt x="872924" y="16682"/>
                  <a:pt x="868081" y="15605"/>
                </a:cubicBezTo>
                <a:cubicBezTo>
                  <a:pt x="863238" y="14529"/>
                  <a:pt x="858395" y="13453"/>
                  <a:pt x="853552" y="12377"/>
                </a:cubicBezTo>
                <a:cubicBezTo>
                  <a:pt x="848709" y="11839"/>
                  <a:pt x="843866" y="10762"/>
                  <a:pt x="838485" y="10224"/>
                </a:cubicBezTo>
                <a:lnTo>
                  <a:pt x="821803" y="10224"/>
                </a:lnTo>
                <a:cubicBezTo>
                  <a:pt x="816960" y="10224"/>
                  <a:pt x="812117" y="10224"/>
                  <a:pt x="808350" y="10224"/>
                </a:cubicBezTo>
                <a:cubicBezTo>
                  <a:pt x="800279" y="10224"/>
                  <a:pt x="793821" y="10224"/>
                  <a:pt x="787364" y="10224"/>
                </a:cubicBezTo>
                <a:lnTo>
                  <a:pt x="786378" y="9909"/>
                </a:lnTo>
                <a:lnTo>
                  <a:pt x="777139" y="14529"/>
                </a:lnTo>
                <a:cubicBezTo>
                  <a:pt x="772296" y="16143"/>
                  <a:pt x="786287" y="17219"/>
                  <a:pt x="780368" y="19910"/>
                </a:cubicBezTo>
                <a:cubicBezTo>
                  <a:pt x="791668" y="22063"/>
                  <a:pt x="802969" y="24215"/>
                  <a:pt x="812655" y="26368"/>
                </a:cubicBezTo>
                <a:lnTo>
                  <a:pt x="798287" y="26619"/>
                </a:lnTo>
                <a:lnTo>
                  <a:pt x="798529" y="26637"/>
                </a:lnTo>
                <a:cubicBezTo>
                  <a:pt x="804315" y="27041"/>
                  <a:pt x="809696" y="27175"/>
                  <a:pt x="813731" y="26368"/>
                </a:cubicBezTo>
                <a:cubicBezTo>
                  <a:pt x="818036" y="26906"/>
                  <a:pt x="822341" y="27444"/>
                  <a:pt x="826646" y="27982"/>
                </a:cubicBezTo>
                <a:cubicBezTo>
                  <a:pt x="838485" y="30673"/>
                  <a:pt x="846018" y="31749"/>
                  <a:pt x="851400" y="32825"/>
                </a:cubicBezTo>
                <a:cubicBezTo>
                  <a:pt x="856781" y="33901"/>
                  <a:pt x="860010" y="33901"/>
                  <a:pt x="863238" y="34440"/>
                </a:cubicBezTo>
                <a:cubicBezTo>
                  <a:pt x="869696" y="36054"/>
                  <a:pt x="876692" y="37668"/>
                  <a:pt x="883149" y="38745"/>
                </a:cubicBezTo>
                <a:cubicBezTo>
                  <a:pt x="890144" y="39821"/>
                  <a:pt x="896602" y="41973"/>
                  <a:pt x="903598" y="43050"/>
                </a:cubicBezTo>
                <a:cubicBezTo>
                  <a:pt x="910055" y="44664"/>
                  <a:pt x="917050" y="46278"/>
                  <a:pt x="923508" y="47892"/>
                </a:cubicBezTo>
                <a:lnTo>
                  <a:pt x="943419" y="53812"/>
                </a:lnTo>
                <a:lnTo>
                  <a:pt x="953105" y="56502"/>
                </a:lnTo>
                <a:lnTo>
                  <a:pt x="962791" y="59731"/>
                </a:lnTo>
                <a:lnTo>
                  <a:pt x="962916" y="59845"/>
                </a:lnTo>
                <a:lnTo>
                  <a:pt x="969862" y="61043"/>
                </a:lnTo>
                <a:cubicBezTo>
                  <a:pt x="975865" y="62455"/>
                  <a:pt x="982978" y="64810"/>
                  <a:pt x="986695" y="67298"/>
                </a:cubicBezTo>
                <a:lnTo>
                  <a:pt x="989046" y="70861"/>
                </a:lnTo>
                <a:lnTo>
                  <a:pt x="989697" y="71032"/>
                </a:lnTo>
                <a:cubicBezTo>
                  <a:pt x="994540" y="73184"/>
                  <a:pt x="999921" y="75337"/>
                  <a:pt x="1004764" y="76951"/>
                </a:cubicBezTo>
                <a:cubicBezTo>
                  <a:pt x="1009069" y="78566"/>
                  <a:pt x="1013374" y="80180"/>
                  <a:pt x="1017679" y="82332"/>
                </a:cubicBezTo>
                <a:cubicBezTo>
                  <a:pt x="1021984" y="84485"/>
                  <a:pt x="1026289" y="86099"/>
                  <a:pt x="1030594" y="88252"/>
                </a:cubicBezTo>
                <a:cubicBezTo>
                  <a:pt x="1032746" y="89866"/>
                  <a:pt x="1035975" y="91481"/>
                  <a:pt x="1040280" y="93633"/>
                </a:cubicBezTo>
                <a:cubicBezTo>
                  <a:pt x="1042433" y="94709"/>
                  <a:pt x="1044585" y="95785"/>
                  <a:pt x="1046738" y="96862"/>
                </a:cubicBezTo>
                <a:cubicBezTo>
                  <a:pt x="1048890" y="97938"/>
                  <a:pt x="1051580" y="99014"/>
                  <a:pt x="1053733" y="100628"/>
                </a:cubicBezTo>
                <a:cubicBezTo>
                  <a:pt x="1063419" y="105472"/>
                  <a:pt x="1073105" y="110314"/>
                  <a:pt x="1077410" y="114082"/>
                </a:cubicBezTo>
                <a:cubicBezTo>
                  <a:pt x="1087096" y="120539"/>
                  <a:pt x="1097321" y="126458"/>
                  <a:pt x="1107545" y="133454"/>
                </a:cubicBezTo>
                <a:cubicBezTo>
                  <a:pt x="1112388" y="136683"/>
                  <a:pt x="1117769" y="140449"/>
                  <a:pt x="1123151" y="144216"/>
                </a:cubicBezTo>
                <a:lnTo>
                  <a:pt x="1123602" y="144539"/>
                </a:lnTo>
                <a:lnTo>
                  <a:pt x="1131578" y="149384"/>
                </a:lnTo>
                <a:cubicBezTo>
                  <a:pt x="1314798" y="273165"/>
                  <a:pt x="1435260" y="482786"/>
                  <a:pt x="1435260" y="720543"/>
                </a:cubicBezTo>
                <a:lnTo>
                  <a:pt x="1435033" y="725046"/>
                </a:lnTo>
                <a:lnTo>
                  <a:pt x="1441180" y="725924"/>
                </a:lnTo>
                <a:cubicBezTo>
                  <a:pt x="1443332" y="727538"/>
                  <a:pt x="1444946" y="728615"/>
                  <a:pt x="1447099" y="730229"/>
                </a:cubicBezTo>
                <a:cubicBezTo>
                  <a:pt x="1447637" y="736148"/>
                  <a:pt x="1448713" y="737763"/>
                  <a:pt x="1449789" y="744758"/>
                </a:cubicBezTo>
                <a:cubicBezTo>
                  <a:pt x="1453018" y="751216"/>
                  <a:pt x="1456785" y="756597"/>
                  <a:pt x="1460013" y="761978"/>
                </a:cubicBezTo>
                <a:lnTo>
                  <a:pt x="1464319" y="762370"/>
                </a:lnTo>
                <a:lnTo>
                  <a:pt x="1464319" y="758211"/>
                </a:lnTo>
                <a:lnTo>
                  <a:pt x="1468693" y="746060"/>
                </a:lnTo>
                <a:lnTo>
                  <a:pt x="1468623" y="743682"/>
                </a:lnTo>
                <a:cubicBezTo>
                  <a:pt x="1470238" y="727539"/>
                  <a:pt x="1471314" y="728077"/>
                  <a:pt x="1472928" y="729153"/>
                </a:cubicBezTo>
                <a:lnTo>
                  <a:pt x="1476951" y="729153"/>
                </a:lnTo>
                <a:lnTo>
                  <a:pt x="1476951" y="877469"/>
                </a:lnTo>
                <a:lnTo>
                  <a:pt x="1473467" y="899199"/>
                </a:lnTo>
                <a:cubicBezTo>
                  <a:pt x="1471314" y="900275"/>
                  <a:pt x="1469162" y="901351"/>
                  <a:pt x="1467009" y="902966"/>
                </a:cubicBezTo>
                <a:cubicBezTo>
                  <a:pt x="1464857" y="910500"/>
                  <a:pt x="1461628" y="919110"/>
                  <a:pt x="1458937" y="926643"/>
                </a:cubicBezTo>
                <a:cubicBezTo>
                  <a:pt x="1455171" y="939020"/>
                  <a:pt x="1457861" y="940635"/>
                  <a:pt x="1456785" y="949244"/>
                </a:cubicBezTo>
                <a:cubicBezTo>
                  <a:pt x="1456247" y="950321"/>
                  <a:pt x="1455708" y="951935"/>
                  <a:pt x="1455708" y="952473"/>
                </a:cubicBezTo>
                <a:cubicBezTo>
                  <a:pt x="1452480" y="961083"/>
                  <a:pt x="1449251" y="969693"/>
                  <a:pt x="1446561" y="977227"/>
                </a:cubicBezTo>
                <a:cubicBezTo>
                  <a:pt x="1445484" y="978303"/>
                  <a:pt x="1444946" y="978841"/>
                  <a:pt x="1443870" y="979379"/>
                </a:cubicBezTo>
                <a:cubicBezTo>
                  <a:pt x="1440103" y="987989"/>
                  <a:pt x="1436336" y="997137"/>
                  <a:pt x="1432570" y="1005747"/>
                </a:cubicBezTo>
                <a:cubicBezTo>
                  <a:pt x="1436875" y="997137"/>
                  <a:pt x="1440641" y="987989"/>
                  <a:pt x="1444408" y="979379"/>
                </a:cubicBezTo>
                <a:cubicBezTo>
                  <a:pt x="1445484" y="978303"/>
                  <a:pt x="1446022" y="978303"/>
                  <a:pt x="1447099" y="977227"/>
                </a:cubicBezTo>
                <a:cubicBezTo>
                  <a:pt x="1442794" y="1000366"/>
                  <a:pt x="1435798" y="1014895"/>
                  <a:pt x="1429879" y="1026195"/>
                </a:cubicBezTo>
                <a:lnTo>
                  <a:pt x="1420731" y="1031039"/>
                </a:lnTo>
                <a:lnTo>
                  <a:pt x="1418834" y="1034834"/>
                </a:lnTo>
                <a:lnTo>
                  <a:pt x="1419117" y="1035343"/>
                </a:lnTo>
                <a:cubicBezTo>
                  <a:pt x="1419655" y="1034267"/>
                  <a:pt x="1420193" y="1032653"/>
                  <a:pt x="1421269" y="1031038"/>
                </a:cubicBezTo>
                <a:cubicBezTo>
                  <a:pt x="1423960" y="1029962"/>
                  <a:pt x="1427188" y="1028348"/>
                  <a:pt x="1430417" y="1026195"/>
                </a:cubicBezTo>
                <a:cubicBezTo>
                  <a:pt x="1430955" y="1032114"/>
                  <a:pt x="1426651" y="1039648"/>
                  <a:pt x="1423960" y="1044491"/>
                </a:cubicBezTo>
                <a:cubicBezTo>
                  <a:pt x="1420193" y="1052025"/>
                  <a:pt x="1415888" y="1059020"/>
                  <a:pt x="1412121" y="1066016"/>
                </a:cubicBezTo>
                <a:cubicBezTo>
                  <a:pt x="1409969" y="1069783"/>
                  <a:pt x="1408354" y="1073012"/>
                  <a:pt x="1406202" y="1076779"/>
                </a:cubicBezTo>
                <a:cubicBezTo>
                  <a:pt x="1404049" y="1080545"/>
                  <a:pt x="1401897" y="1083774"/>
                  <a:pt x="1399745" y="1087541"/>
                </a:cubicBezTo>
                <a:cubicBezTo>
                  <a:pt x="1398130" y="1089694"/>
                  <a:pt x="1397054" y="1092384"/>
                  <a:pt x="1394901" y="1095613"/>
                </a:cubicBezTo>
                <a:cubicBezTo>
                  <a:pt x="1392749" y="1100994"/>
                  <a:pt x="1390596" y="1105837"/>
                  <a:pt x="1387906" y="1111218"/>
                </a:cubicBezTo>
                <a:lnTo>
                  <a:pt x="1380372" y="1126286"/>
                </a:lnTo>
                <a:cubicBezTo>
                  <a:pt x="1376605" y="1131667"/>
                  <a:pt x="1372839" y="1137586"/>
                  <a:pt x="1368534" y="1142429"/>
                </a:cubicBezTo>
                <a:cubicBezTo>
                  <a:pt x="1364766" y="1147272"/>
                  <a:pt x="1360461" y="1152653"/>
                  <a:pt x="1356695" y="1157497"/>
                </a:cubicBezTo>
                <a:lnTo>
                  <a:pt x="1357188" y="1156481"/>
                </a:lnTo>
                <a:lnTo>
                  <a:pt x="1343779" y="1174717"/>
                </a:lnTo>
                <a:cubicBezTo>
                  <a:pt x="1340551" y="1171488"/>
                  <a:pt x="1322793" y="1196780"/>
                  <a:pt x="1314721" y="1206466"/>
                </a:cubicBezTo>
                <a:lnTo>
                  <a:pt x="1309000" y="1215268"/>
                </a:lnTo>
                <a:lnTo>
                  <a:pt x="1314721" y="1207004"/>
                </a:lnTo>
                <a:cubicBezTo>
                  <a:pt x="1322793" y="1197856"/>
                  <a:pt x="1340551" y="1172564"/>
                  <a:pt x="1343779" y="1175254"/>
                </a:cubicBezTo>
                <a:cubicBezTo>
                  <a:pt x="1342165" y="1186555"/>
                  <a:pt x="1326560" y="1201084"/>
                  <a:pt x="1321717" y="1208618"/>
                </a:cubicBezTo>
                <a:cubicBezTo>
                  <a:pt x="1317412" y="1213730"/>
                  <a:pt x="1313779" y="1217497"/>
                  <a:pt x="1310349" y="1220524"/>
                </a:cubicBezTo>
                <a:lnTo>
                  <a:pt x="1301222" y="1227233"/>
                </a:lnTo>
                <a:lnTo>
                  <a:pt x="1300730" y="1227991"/>
                </a:lnTo>
                <a:lnTo>
                  <a:pt x="1295024" y="1232380"/>
                </a:lnTo>
                <a:lnTo>
                  <a:pt x="1294811" y="1233910"/>
                </a:lnTo>
                <a:cubicBezTo>
                  <a:pt x="1286739" y="1242520"/>
                  <a:pt x="1278667" y="1251668"/>
                  <a:pt x="1269519" y="1259740"/>
                </a:cubicBezTo>
                <a:cubicBezTo>
                  <a:pt x="1260909" y="1268350"/>
                  <a:pt x="1252299" y="1276959"/>
                  <a:pt x="1242613" y="1284493"/>
                </a:cubicBezTo>
                <a:lnTo>
                  <a:pt x="1241368" y="1285396"/>
                </a:lnTo>
                <a:lnTo>
                  <a:pt x="1232389" y="1296870"/>
                </a:lnTo>
                <a:cubicBezTo>
                  <a:pt x="1225931" y="1302789"/>
                  <a:pt x="1218398" y="1307632"/>
                  <a:pt x="1210864" y="1313013"/>
                </a:cubicBezTo>
                <a:lnTo>
                  <a:pt x="1190746" y="1328102"/>
                </a:lnTo>
                <a:lnTo>
                  <a:pt x="1190674" y="1328189"/>
                </a:lnTo>
                <a:lnTo>
                  <a:pt x="1210864" y="1313552"/>
                </a:lnTo>
                <a:cubicBezTo>
                  <a:pt x="1217859" y="1308170"/>
                  <a:pt x="1225393" y="1302789"/>
                  <a:pt x="1232389" y="1297408"/>
                </a:cubicBezTo>
                <a:cubicBezTo>
                  <a:pt x="1228084" y="1304942"/>
                  <a:pt x="1222164" y="1309785"/>
                  <a:pt x="1214631" y="1315166"/>
                </a:cubicBezTo>
                <a:cubicBezTo>
                  <a:pt x="1208443" y="1320816"/>
                  <a:pt x="1204003" y="1323103"/>
                  <a:pt x="1200169" y="1324583"/>
                </a:cubicBezTo>
                <a:lnTo>
                  <a:pt x="1190165" y="1328808"/>
                </a:lnTo>
                <a:lnTo>
                  <a:pt x="1189877" y="1329157"/>
                </a:lnTo>
                <a:cubicBezTo>
                  <a:pt x="1186110" y="1331848"/>
                  <a:pt x="1182882" y="1334000"/>
                  <a:pt x="1179115" y="1336153"/>
                </a:cubicBezTo>
                <a:lnTo>
                  <a:pt x="1175059" y="1338032"/>
                </a:lnTo>
                <a:lnTo>
                  <a:pt x="1164855" y="1346310"/>
                </a:lnTo>
                <a:cubicBezTo>
                  <a:pt x="1161088" y="1349203"/>
                  <a:pt x="1157859" y="1351490"/>
                  <a:pt x="1154899" y="1353373"/>
                </a:cubicBezTo>
                <a:cubicBezTo>
                  <a:pt x="1149518" y="1357678"/>
                  <a:pt x="1145213" y="1360368"/>
                  <a:pt x="1139832" y="1363059"/>
                </a:cubicBezTo>
                <a:cubicBezTo>
                  <a:pt x="1140908" y="1361445"/>
                  <a:pt x="1138218" y="1362521"/>
                  <a:pt x="1134989" y="1363597"/>
                </a:cubicBezTo>
                <a:lnTo>
                  <a:pt x="1129606" y="1365990"/>
                </a:lnTo>
                <a:lnTo>
                  <a:pt x="1128769" y="1366625"/>
                </a:lnTo>
                <a:lnTo>
                  <a:pt x="1135527" y="1364135"/>
                </a:lnTo>
                <a:cubicBezTo>
                  <a:pt x="1138756" y="1363059"/>
                  <a:pt x="1140908" y="1361983"/>
                  <a:pt x="1140371" y="1363597"/>
                </a:cubicBezTo>
                <a:cubicBezTo>
                  <a:pt x="1136603" y="1368978"/>
                  <a:pt x="1129070" y="1373821"/>
                  <a:pt x="1120998" y="1378126"/>
                </a:cubicBezTo>
                <a:cubicBezTo>
                  <a:pt x="1116693" y="1380279"/>
                  <a:pt x="1112926" y="1382431"/>
                  <a:pt x="1108621" y="1384584"/>
                </a:cubicBezTo>
                <a:cubicBezTo>
                  <a:pt x="1104316" y="1386736"/>
                  <a:pt x="1100011" y="1388351"/>
                  <a:pt x="1096245" y="1390503"/>
                </a:cubicBezTo>
                <a:lnTo>
                  <a:pt x="1087503" y="1391814"/>
                </a:lnTo>
                <a:lnTo>
                  <a:pt x="1086020" y="1392656"/>
                </a:lnTo>
                <a:cubicBezTo>
                  <a:pt x="1072567" y="1399113"/>
                  <a:pt x="1059114" y="1404494"/>
                  <a:pt x="1045123" y="1410413"/>
                </a:cubicBezTo>
                <a:lnTo>
                  <a:pt x="1043038" y="1410887"/>
                </a:lnTo>
                <a:lnTo>
                  <a:pt x="1030594" y="1419023"/>
                </a:lnTo>
                <a:cubicBezTo>
                  <a:pt x="1033823" y="1419562"/>
                  <a:pt x="1035437" y="1420100"/>
                  <a:pt x="1037589" y="1421176"/>
                </a:cubicBezTo>
                <a:cubicBezTo>
                  <a:pt x="1027903" y="1429786"/>
                  <a:pt x="1014988" y="1431400"/>
                  <a:pt x="1011760" y="1432477"/>
                </a:cubicBezTo>
                <a:cubicBezTo>
                  <a:pt x="1012298" y="1430324"/>
                  <a:pt x="1013374" y="1427633"/>
                  <a:pt x="1013912" y="1424943"/>
                </a:cubicBezTo>
                <a:cubicBezTo>
                  <a:pt x="1011222" y="1426019"/>
                  <a:pt x="1008531" y="1427095"/>
                  <a:pt x="1005302" y="1428172"/>
                </a:cubicBezTo>
                <a:cubicBezTo>
                  <a:pt x="1002612" y="1429248"/>
                  <a:pt x="999921" y="1429786"/>
                  <a:pt x="997231" y="1430862"/>
                </a:cubicBezTo>
                <a:cubicBezTo>
                  <a:pt x="991849" y="1432477"/>
                  <a:pt x="985930" y="1434091"/>
                  <a:pt x="980549" y="1436243"/>
                </a:cubicBezTo>
                <a:lnTo>
                  <a:pt x="978320" y="1433568"/>
                </a:lnTo>
                <a:lnTo>
                  <a:pt x="970324" y="1435167"/>
                </a:lnTo>
                <a:cubicBezTo>
                  <a:pt x="967095" y="1435705"/>
                  <a:pt x="963867" y="1436782"/>
                  <a:pt x="960638" y="1437319"/>
                </a:cubicBezTo>
                <a:cubicBezTo>
                  <a:pt x="954180" y="1438934"/>
                  <a:pt x="947185" y="1441086"/>
                  <a:pt x="940728" y="1442163"/>
                </a:cubicBezTo>
                <a:lnTo>
                  <a:pt x="940071" y="1442468"/>
                </a:lnTo>
                <a:lnTo>
                  <a:pt x="959024" y="1437857"/>
                </a:lnTo>
                <a:cubicBezTo>
                  <a:pt x="962252" y="1436781"/>
                  <a:pt x="965481" y="1436243"/>
                  <a:pt x="968710" y="1435705"/>
                </a:cubicBezTo>
                <a:cubicBezTo>
                  <a:pt x="971939" y="1435167"/>
                  <a:pt x="974629" y="1434091"/>
                  <a:pt x="976781" y="1434091"/>
                </a:cubicBezTo>
                <a:cubicBezTo>
                  <a:pt x="977320" y="1435167"/>
                  <a:pt x="978396" y="1436243"/>
                  <a:pt x="980010" y="1436781"/>
                </a:cubicBezTo>
                <a:cubicBezTo>
                  <a:pt x="985930" y="1435167"/>
                  <a:pt x="991311" y="1433552"/>
                  <a:pt x="996692" y="1431400"/>
                </a:cubicBezTo>
                <a:cubicBezTo>
                  <a:pt x="999382" y="1430324"/>
                  <a:pt x="1002073" y="1429786"/>
                  <a:pt x="1004764" y="1428709"/>
                </a:cubicBezTo>
                <a:cubicBezTo>
                  <a:pt x="1007455" y="1427633"/>
                  <a:pt x="1010145" y="1426557"/>
                  <a:pt x="1013374" y="1425481"/>
                </a:cubicBezTo>
                <a:cubicBezTo>
                  <a:pt x="1012836" y="1427633"/>
                  <a:pt x="1011760" y="1430324"/>
                  <a:pt x="1011221" y="1433014"/>
                </a:cubicBezTo>
                <a:cubicBezTo>
                  <a:pt x="1003687" y="1436781"/>
                  <a:pt x="996154" y="1440010"/>
                  <a:pt x="988620" y="1443777"/>
                </a:cubicBezTo>
                <a:lnTo>
                  <a:pt x="987512" y="1443467"/>
                </a:lnTo>
                <a:lnTo>
                  <a:pt x="971939" y="1449696"/>
                </a:lnTo>
                <a:cubicBezTo>
                  <a:pt x="967096" y="1451310"/>
                  <a:pt x="962791" y="1452387"/>
                  <a:pt x="959024" y="1453463"/>
                </a:cubicBezTo>
                <a:cubicBezTo>
                  <a:pt x="950952" y="1455615"/>
                  <a:pt x="945033" y="1456692"/>
                  <a:pt x="939651" y="1458306"/>
                </a:cubicBezTo>
                <a:cubicBezTo>
                  <a:pt x="939921" y="1456961"/>
                  <a:pt x="936558" y="1456961"/>
                  <a:pt x="931647" y="1457633"/>
                </a:cubicBezTo>
                <a:lnTo>
                  <a:pt x="914905" y="1460891"/>
                </a:lnTo>
                <a:lnTo>
                  <a:pt x="914359" y="1462073"/>
                </a:lnTo>
                <a:cubicBezTo>
                  <a:pt x="900368" y="1465302"/>
                  <a:pt x="884763" y="1467992"/>
                  <a:pt x="869696" y="1470683"/>
                </a:cubicBezTo>
                <a:cubicBezTo>
                  <a:pt x="864852" y="1470144"/>
                  <a:pt x="865391" y="1469068"/>
                  <a:pt x="859471" y="1467992"/>
                </a:cubicBezTo>
                <a:cubicBezTo>
                  <a:pt x="856781" y="1467992"/>
                  <a:pt x="854090" y="1467992"/>
                  <a:pt x="850861" y="1467992"/>
                </a:cubicBezTo>
                <a:cubicBezTo>
                  <a:pt x="846556" y="1469607"/>
                  <a:pt x="841175" y="1471221"/>
                  <a:pt x="835794" y="1472835"/>
                </a:cubicBezTo>
                <a:cubicBezTo>
                  <a:pt x="830951" y="1473373"/>
                  <a:pt x="826646" y="1473912"/>
                  <a:pt x="822341" y="1473912"/>
                </a:cubicBezTo>
                <a:cubicBezTo>
                  <a:pt x="818036" y="1473912"/>
                  <a:pt x="813731" y="1474449"/>
                  <a:pt x="808888" y="1474449"/>
                </a:cubicBezTo>
                <a:lnTo>
                  <a:pt x="807426" y="1473823"/>
                </a:lnTo>
                <a:lnTo>
                  <a:pt x="795166" y="1475997"/>
                </a:lnTo>
                <a:cubicBezTo>
                  <a:pt x="790727" y="1476064"/>
                  <a:pt x="786287" y="1475257"/>
                  <a:pt x="780368" y="1473373"/>
                </a:cubicBezTo>
                <a:cubicBezTo>
                  <a:pt x="780368" y="1473373"/>
                  <a:pt x="780906" y="1472835"/>
                  <a:pt x="780906" y="1472835"/>
                </a:cubicBezTo>
                <a:cubicBezTo>
                  <a:pt x="781982" y="1471759"/>
                  <a:pt x="782520" y="1470683"/>
                  <a:pt x="783597" y="1469068"/>
                </a:cubicBezTo>
                <a:cubicBezTo>
                  <a:pt x="779292" y="1468530"/>
                  <a:pt x="774987" y="1467992"/>
                  <a:pt x="771220" y="1467454"/>
                </a:cubicBezTo>
                <a:cubicBezTo>
                  <a:pt x="772834" y="1466378"/>
                  <a:pt x="775525" y="1465302"/>
                  <a:pt x="777139" y="1464225"/>
                </a:cubicBezTo>
                <a:cubicBezTo>
                  <a:pt x="783059" y="1464225"/>
                  <a:pt x="788978" y="1464225"/>
                  <a:pt x="794897" y="1463687"/>
                </a:cubicBezTo>
                <a:cubicBezTo>
                  <a:pt x="800816" y="1463149"/>
                  <a:pt x="806198" y="1463149"/>
                  <a:pt x="812117" y="1463149"/>
                </a:cubicBezTo>
                <a:lnTo>
                  <a:pt x="836870" y="1463687"/>
                </a:lnTo>
                <a:lnTo>
                  <a:pt x="854090" y="1462073"/>
                </a:lnTo>
                <a:cubicBezTo>
                  <a:pt x="865391" y="1459920"/>
                  <a:pt x="876153" y="1457230"/>
                  <a:pt x="886377" y="1455077"/>
                </a:cubicBezTo>
                <a:cubicBezTo>
                  <a:pt x="895526" y="1452387"/>
                  <a:pt x="901983" y="1451310"/>
                  <a:pt x="907902" y="1450234"/>
                </a:cubicBezTo>
                <a:cubicBezTo>
                  <a:pt x="913822" y="1449696"/>
                  <a:pt x="919203" y="1449696"/>
                  <a:pt x="924046" y="1449696"/>
                </a:cubicBezTo>
                <a:lnTo>
                  <a:pt x="925169" y="1449174"/>
                </a:lnTo>
                <a:lnTo>
                  <a:pt x="909517" y="1449696"/>
                </a:lnTo>
                <a:cubicBezTo>
                  <a:pt x="903597" y="1450234"/>
                  <a:pt x="896602" y="1451849"/>
                  <a:pt x="887992" y="1454539"/>
                </a:cubicBezTo>
                <a:cubicBezTo>
                  <a:pt x="877767" y="1456692"/>
                  <a:pt x="867005" y="1459383"/>
                  <a:pt x="855705" y="1461535"/>
                </a:cubicBezTo>
                <a:cubicBezTo>
                  <a:pt x="850323" y="1462073"/>
                  <a:pt x="844942" y="1462611"/>
                  <a:pt x="838485" y="1463149"/>
                </a:cubicBezTo>
                <a:cubicBezTo>
                  <a:pt x="830951" y="1463149"/>
                  <a:pt x="822341" y="1463149"/>
                  <a:pt x="813731" y="1462611"/>
                </a:cubicBezTo>
                <a:cubicBezTo>
                  <a:pt x="808350" y="1462611"/>
                  <a:pt x="802430" y="1463149"/>
                  <a:pt x="796511" y="1463149"/>
                </a:cubicBezTo>
                <a:cubicBezTo>
                  <a:pt x="790592" y="1463688"/>
                  <a:pt x="784673" y="1463688"/>
                  <a:pt x="778753" y="1463688"/>
                </a:cubicBezTo>
                <a:cubicBezTo>
                  <a:pt x="778215" y="1462611"/>
                  <a:pt x="778753" y="1462073"/>
                  <a:pt x="779292" y="1461535"/>
                </a:cubicBezTo>
                <a:cubicBezTo>
                  <a:pt x="780368" y="1459920"/>
                  <a:pt x="781982" y="1458306"/>
                  <a:pt x="783058" y="1456154"/>
                </a:cubicBezTo>
                <a:cubicBezTo>
                  <a:pt x="835794" y="1454001"/>
                  <a:pt x="895526" y="1443777"/>
                  <a:pt x="948799" y="1428709"/>
                </a:cubicBezTo>
                <a:cubicBezTo>
                  <a:pt x="988082" y="1417409"/>
                  <a:pt x="1025212" y="1403956"/>
                  <a:pt x="1061267" y="1386198"/>
                </a:cubicBezTo>
                <a:cubicBezTo>
                  <a:pt x="1069876" y="1381355"/>
                  <a:pt x="1080100" y="1375974"/>
                  <a:pt x="1090863" y="1370592"/>
                </a:cubicBezTo>
                <a:cubicBezTo>
                  <a:pt x="1096244" y="1367902"/>
                  <a:pt x="1102164" y="1365211"/>
                  <a:pt x="1107545" y="1361983"/>
                </a:cubicBezTo>
                <a:cubicBezTo>
                  <a:pt x="1112926" y="1358754"/>
                  <a:pt x="1118845" y="1356063"/>
                  <a:pt x="1124765" y="1352835"/>
                </a:cubicBezTo>
                <a:cubicBezTo>
                  <a:pt x="1136065" y="1346377"/>
                  <a:pt x="1146827" y="1339920"/>
                  <a:pt x="1157052" y="1333462"/>
                </a:cubicBezTo>
                <a:cubicBezTo>
                  <a:pt x="1167276" y="1326467"/>
                  <a:pt x="1175886" y="1320009"/>
                  <a:pt x="1182882" y="1313552"/>
                </a:cubicBezTo>
                <a:cubicBezTo>
                  <a:pt x="1199025" y="1301713"/>
                  <a:pt x="1215169" y="1289874"/>
                  <a:pt x="1231313" y="1275883"/>
                </a:cubicBezTo>
                <a:cubicBezTo>
                  <a:pt x="1235618" y="1272117"/>
                  <a:pt x="1240460" y="1268888"/>
                  <a:pt x="1244765" y="1265121"/>
                </a:cubicBezTo>
                <a:cubicBezTo>
                  <a:pt x="1249070" y="1261354"/>
                  <a:pt x="1253375" y="1257587"/>
                  <a:pt x="1257680" y="1253821"/>
                </a:cubicBezTo>
                <a:cubicBezTo>
                  <a:pt x="1264676" y="1247901"/>
                  <a:pt x="1270595" y="1242520"/>
                  <a:pt x="1277053" y="1236062"/>
                </a:cubicBezTo>
                <a:cubicBezTo>
                  <a:pt x="1279743" y="1231220"/>
                  <a:pt x="1282972" y="1226915"/>
                  <a:pt x="1285125" y="1222610"/>
                </a:cubicBezTo>
                <a:lnTo>
                  <a:pt x="1296719" y="1211981"/>
                </a:lnTo>
                <a:lnTo>
                  <a:pt x="1296812" y="1211313"/>
                </a:lnTo>
                <a:lnTo>
                  <a:pt x="1285663" y="1221533"/>
                </a:lnTo>
                <a:cubicBezTo>
                  <a:pt x="1283511" y="1225838"/>
                  <a:pt x="1280282" y="1230143"/>
                  <a:pt x="1277591" y="1234986"/>
                </a:cubicBezTo>
                <a:cubicBezTo>
                  <a:pt x="1271133" y="1241444"/>
                  <a:pt x="1265214" y="1246825"/>
                  <a:pt x="1258219" y="1252744"/>
                </a:cubicBezTo>
                <a:cubicBezTo>
                  <a:pt x="1253914" y="1256511"/>
                  <a:pt x="1249609" y="1260278"/>
                  <a:pt x="1245304" y="1264045"/>
                </a:cubicBezTo>
                <a:cubicBezTo>
                  <a:pt x="1240999" y="1267812"/>
                  <a:pt x="1236694" y="1271040"/>
                  <a:pt x="1231851" y="1274807"/>
                </a:cubicBezTo>
                <a:cubicBezTo>
                  <a:pt x="1215707" y="1288260"/>
                  <a:pt x="1200102" y="1300637"/>
                  <a:pt x="1183420" y="1312475"/>
                </a:cubicBezTo>
                <a:cubicBezTo>
                  <a:pt x="1176424" y="1318933"/>
                  <a:pt x="1167277" y="1325929"/>
                  <a:pt x="1157590" y="1332386"/>
                </a:cubicBezTo>
                <a:cubicBezTo>
                  <a:pt x="1147366" y="1338844"/>
                  <a:pt x="1136603" y="1345839"/>
                  <a:pt x="1125303" y="1351759"/>
                </a:cubicBezTo>
                <a:cubicBezTo>
                  <a:pt x="1119384" y="1354987"/>
                  <a:pt x="1114002" y="1357678"/>
                  <a:pt x="1108083" y="1360906"/>
                </a:cubicBezTo>
                <a:cubicBezTo>
                  <a:pt x="1102702" y="1364135"/>
                  <a:pt x="1096782" y="1366826"/>
                  <a:pt x="1091401" y="1369516"/>
                </a:cubicBezTo>
                <a:cubicBezTo>
                  <a:pt x="1080639" y="1374897"/>
                  <a:pt x="1070415" y="1380279"/>
                  <a:pt x="1061805" y="1385122"/>
                </a:cubicBezTo>
                <a:cubicBezTo>
                  <a:pt x="1025751" y="1402342"/>
                  <a:pt x="988621" y="1415795"/>
                  <a:pt x="949338" y="1427633"/>
                </a:cubicBezTo>
                <a:cubicBezTo>
                  <a:pt x="896064" y="1442701"/>
                  <a:pt x="836332" y="1452925"/>
                  <a:pt x="783597" y="1455078"/>
                </a:cubicBezTo>
                <a:cubicBezTo>
                  <a:pt x="779292" y="1455078"/>
                  <a:pt x="774449" y="1455078"/>
                  <a:pt x="771220" y="1455078"/>
                </a:cubicBezTo>
                <a:cubicBezTo>
                  <a:pt x="770682" y="1453463"/>
                  <a:pt x="769605" y="1452387"/>
                  <a:pt x="769605" y="1450773"/>
                </a:cubicBezTo>
                <a:cubicBezTo>
                  <a:pt x="767453" y="1449696"/>
                  <a:pt x="762072" y="1450234"/>
                  <a:pt x="756690" y="1450234"/>
                </a:cubicBezTo>
                <a:cubicBezTo>
                  <a:pt x="751848" y="1451849"/>
                  <a:pt x="745390" y="1453463"/>
                  <a:pt x="744852" y="1455078"/>
                </a:cubicBezTo>
                <a:cubicBezTo>
                  <a:pt x="731399" y="1455615"/>
                  <a:pt x="720637" y="1455615"/>
                  <a:pt x="710412" y="1455615"/>
                </a:cubicBezTo>
                <a:cubicBezTo>
                  <a:pt x="700726" y="1455078"/>
                  <a:pt x="692654" y="1454539"/>
                  <a:pt x="685121" y="1454539"/>
                </a:cubicBezTo>
                <a:cubicBezTo>
                  <a:pt x="680816" y="1454001"/>
                  <a:pt x="677049" y="1453463"/>
                  <a:pt x="672744" y="1453463"/>
                </a:cubicBezTo>
                <a:cubicBezTo>
                  <a:pt x="668439" y="1452925"/>
                  <a:pt x="664134" y="1452387"/>
                  <a:pt x="660367" y="1451310"/>
                </a:cubicBezTo>
                <a:lnTo>
                  <a:pt x="667822" y="1443358"/>
                </a:lnTo>
                <a:lnTo>
                  <a:pt x="666286" y="1443777"/>
                </a:lnTo>
                <a:lnTo>
                  <a:pt x="638509" y="1438633"/>
                </a:lnTo>
                <a:lnTo>
                  <a:pt x="637228" y="1438934"/>
                </a:lnTo>
                <a:cubicBezTo>
                  <a:pt x="616241" y="1435705"/>
                  <a:pt x="599021" y="1432477"/>
                  <a:pt x="583954" y="1429248"/>
                </a:cubicBezTo>
                <a:cubicBezTo>
                  <a:pt x="576420" y="1427633"/>
                  <a:pt x="569425" y="1426019"/>
                  <a:pt x="562967" y="1424943"/>
                </a:cubicBezTo>
                <a:cubicBezTo>
                  <a:pt x="556510" y="1423328"/>
                  <a:pt x="550591" y="1422252"/>
                  <a:pt x="544671" y="1421714"/>
                </a:cubicBezTo>
                <a:cubicBezTo>
                  <a:pt x="537676" y="1418485"/>
                  <a:pt x="530142" y="1415257"/>
                  <a:pt x="522608" y="1411490"/>
                </a:cubicBezTo>
                <a:cubicBezTo>
                  <a:pt x="515075" y="1408799"/>
                  <a:pt x="507003" y="1405571"/>
                  <a:pt x="495164" y="1401266"/>
                </a:cubicBezTo>
                <a:cubicBezTo>
                  <a:pt x="485478" y="1397498"/>
                  <a:pt x="475792" y="1393732"/>
                  <a:pt x="466644" y="1389965"/>
                </a:cubicBezTo>
                <a:cubicBezTo>
                  <a:pt x="469334" y="1387274"/>
                  <a:pt x="470410" y="1386736"/>
                  <a:pt x="471487" y="1386198"/>
                </a:cubicBezTo>
                <a:cubicBezTo>
                  <a:pt x="478483" y="1387812"/>
                  <a:pt x="484940" y="1388889"/>
                  <a:pt x="491397" y="1389965"/>
                </a:cubicBezTo>
                <a:cubicBezTo>
                  <a:pt x="494626" y="1392656"/>
                  <a:pt x="497316" y="1394808"/>
                  <a:pt x="500007" y="1397498"/>
                </a:cubicBezTo>
                <a:cubicBezTo>
                  <a:pt x="507541" y="1399113"/>
                  <a:pt x="515613" y="1402342"/>
                  <a:pt x="529604" y="1406108"/>
                </a:cubicBezTo>
                <a:cubicBezTo>
                  <a:pt x="551128" y="1414180"/>
                  <a:pt x="568887" y="1417947"/>
                  <a:pt x="588259" y="1421176"/>
                </a:cubicBezTo>
                <a:cubicBezTo>
                  <a:pt x="593102" y="1422252"/>
                  <a:pt x="597945" y="1422790"/>
                  <a:pt x="602788" y="1423867"/>
                </a:cubicBezTo>
                <a:cubicBezTo>
                  <a:pt x="607631" y="1424404"/>
                  <a:pt x="613013" y="1425481"/>
                  <a:pt x="618394" y="1426557"/>
                </a:cubicBezTo>
                <a:cubicBezTo>
                  <a:pt x="623775" y="1427633"/>
                  <a:pt x="629694" y="1428709"/>
                  <a:pt x="635614" y="1430324"/>
                </a:cubicBezTo>
                <a:lnTo>
                  <a:pt x="654590" y="1434427"/>
                </a:lnTo>
                <a:lnTo>
                  <a:pt x="656062" y="1434091"/>
                </a:lnTo>
                <a:cubicBezTo>
                  <a:pt x="661981" y="1435167"/>
                  <a:pt x="667363" y="1435705"/>
                  <a:pt x="673820" y="1436782"/>
                </a:cubicBezTo>
                <a:cubicBezTo>
                  <a:pt x="674358" y="1436243"/>
                  <a:pt x="674358" y="1436243"/>
                  <a:pt x="674358" y="1435705"/>
                </a:cubicBezTo>
                <a:cubicBezTo>
                  <a:pt x="682968" y="1436243"/>
                  <a:pt x="692116" y="1436243"/>
                  <a:pt x="700188" y="1436782"/>
                </a:cubicBezTo>
                <a:cubicBezTo>
                  <a:pt x="701802" y="1436782"/>
                  <a:pt x="703955" y="1437319"/>
                  <a:pt x="704493" y="1437319"/>
                </a:cubicBezTo>
                <a:cubicBezTo>
                  <a:pt x="718484" y="1437858"/>
                  <a:pt x="731399" y="1437319"/>
                  <a:pt x="744313" y="1437319"/>
                </a:cubicBezTo>
                <a:cubicBezTo>
                  <a:pt x="754538" y="1437858"/>
                  <a:pt x="764224" y="1437858"/>
                  <a:pt x="773372" y="1438396"/>
                </a:cubicBezTo>
                <a:cubicBezTo>
                  <a:pt x="785211" y="1437858"/>
                  <a:pt x="797049" y="1436243"/>
                  <a:pt x="807812" y="1435705"/>
                </a:cubicBezTo>
                <a:cubicBezTo>
                  <a:pt x="809426" y="1435705"/>
                  <a:pt x="811579" y="1435705"/>
                  <a:pt x="812117" y="1435705"/>
                </a:cubicBezTo>
                <a:cubicBezTo>
                  <a:pt x="812655" y="1437319"/>
                  <a:pt x="813731" y="1438396"/>
                  <a:pt x="813731" y="1440010"/>
                </a:cubicBezTo>
                <a:cubicBezTo>
                  <a:pt x="829875" y="1438934"/>
                  <a:pt x="839561" y="1437319"/>
                  <a:pt x="847633" y="1435705"/>
                </a:cubicBezTo>
                <a:cubicBezTo>
                  <a:pt x="855705" y="1434629"/>
                  <a:pt x="861624" y="1433014"/>
                  <a:pt x="870234" y="1430324"/>
                </a:cubicBezTo>
                <a:cubicBezTo>
                  <a:pt x="874539" y="1429786"/>
                  <a:pt x="878844" y="1429248"/>
                  <a:pt x="883148" y="1428172"/>
                </a:cubicBezTo>
                <a:cubicBezTo>
                  <a:pt x="885839" y="1427633"/>
                  <a:pt x="888530" y="1427633"/>
                  <a:pt x="891221" y="1427095"/>
                </a:cubicBezTo>
                <a:cubicBezTo>
                  <a:pt x="897678" y="1425481"/>
                  <a:pt x="903059" y="1424404"/>
                  <a:pt x="908978" y="1422790"/>
                </a:cubicBezTo>
                <a:cubicBezTo>
                  <a:pt x="913822" y="1421714"/>
                  <a:pt x="918664" y="1420638"/>
                  <a:pt x="923508" y="1419562"/>
                </a:cubicBezTo>
                <a:cubicBezTo>
                  <a:pt x="928351" y="1418485"/>
                  <a:pt x="933194" y="1416871"/>
                  <a:pt x="938037" y="1415795"/>
                </a:cubicBezTo>
                <a:lnTo>
                  <a:pt x="964687" y="1411182"/>
                </a:lnTo>
                <a:lnTo>
                  <a:pt x="968172" y="1409876"/>
                </a:lnTo>
                <a:cubicBezTo>
                  <a:pt x="959024" y="1411490"/>
                  <a:pt x="949338" y="1413104"/>
                  <a:pt x="940190" y="1414718"/>
                </a:cubicBezTo>
                <a:cubicBezTo>
                  <a:pt x="935346" y="1415795"/>
                  <a:pt x="930504" y="1417409"/>
                  <a:pt x="925660" y="1418485"/>
                </a:cubicBezTo>
                <a:cubicBezTo>
                  <a:pt x="920817" y="1419562"/>
                  <a:pt x="915974" y="1420638"/>
                  <a:pt x="911131" y="1421714"/>
                </a:cubicBezTo>
                <a:cubicBezTo>
                  <a:pt x="904674" y="1423328"/>
                  <a:pt x="899830" y="1424404"/>
                  <a:pt x="893373" y="1426019"/>
                </a:cubicBezTo>
                <a:cubicBezTo>
                  <a:pt x="890683" y="1426557"/>
                  <a:pt x="887992" y="1426557"/>
                  <a:pt x="885302" y="1427095"/>
                </a:cubicBezTo>
                <a:cubicBezTo>
                  <a:pt x="880997" y="1427633"/>
                  <a:pt x="876692" y="1428172"/>
                  <a:pt x="872387" y="1429248"/>
                </a:cubicBezTo>
                <a:cubicBezTo>
                  <a:pt x="857319" y="1430862"/>
                  <a:pt x="846557" y="1431400"/>
                  <a:pt x="837409" y="1432477"/>
                </a:cubicBezTo>
                <a:cubicBezTo>
                  <a:pt x="828799" y="1433553"/>
                  <a:pt x="821803" y="1434629"/>
                  <a:pt x="813731" y="1434629"/>
                </a:cubicBezTo>
                <a:cubicBezTo>
                  <a:pt x="812655" y="1434629"/>
                  <a:pt x="811041" y="1434629"/>
                  <a:pt x="809426" y="1434629"/>
                </a:cubicBezTo>
                <a:cubicBezTo>
                  <a:pt x="798664" y="1435705"/>
                  <a:pt x="786825" y="1437319"/>
                  <a:pt x="774987" y="1437319"/>
                </a:cubicBezTo>
                <a:cubicBezTo>
                  <a:pt x="765839" y="1436782"/>
                  <a:pt x="756153" y="1436782"/>
                  <a:pt x="745928" y="1436243"/>
                </a:cubicBezTo>
                <a:cubicBezTo>
                  <a:pt x="733013" y="1436243"/>
                  <a:pt x="720098" y="1436782"/>
                  <a:pt x="706107" y="1436243"/>
                </a:cubicBezTo>
                <a:cubicBezTo>
                  <a:pt x="705031" y="1436243"/>
                  <a:pt x="703417" y="1435705"/>
                  <a:pt x="701802" y="1435705"/>
                </a:cubicBezTo>
                <a:cubicBezTo>
                  <a:pt x="695883" y="1433553"/>
                  <a:pt x="691578" y="1431400"/>
                  <a:pt x="685121" y="1428709"/>
                </a:cubicBezTo>
                <a:cubicBezTo>
                  <a:pt x="682430" y="1430862"/>
                  <a:pt x="678663" y="1432477"/>
                  <a:pt x="675972" y="1434629"/>
                </a:cubicBezTo>
                <a:lnTo>
                  <a:pt x="675949" y="1434675"/>
                </a:lnTo>
                <a:lnTo>
                  <a:pt x="683506" y="1429786"/>
                </a:lnTo>
                <a:cubicBezTo>
                  <a:pt x="689964" y="1432476"/>
                  <a:pt x="694807" y="1434628"/>
                  <a:pt x="700188" y="1436781"/>
                </a:cubicBezTo>
                <a:cubicBezTo>
                  <a:pt x="691578" y="1436781"/>
                  <a:pt x="682430" y="1436243"/>
                  <a:pt x="674358" y="1435705"/>
                </a:cubicBezTo>
                <a:lnTo>
                  <a:pt x="674562" y="1435573"/>
                </a:lnTo>
                <a:lnTo>
                  <a:pt x="657676" y="1433014"/>
                </a:lnTo>
                <a:cubicBezTo>
                  <a:pt x="650681" y="1431400"/>
                  <a:pt x="644224" y="1430324"/>
                  <a:pt x="637766" y="1428709"/>
                </a:cubicBezTo>
                <a:cubicBezTo>
                  <a:pt x="631847" y="1427095"/>
                  <a:pt x="625928" y="1426019"/>
                  <a:pt x="620546" y="1424943"/>
                </a:cubicBezTo>
                <a:cubicBezTo>
                  <a:pt x="615165" y="1423867"/>
                  <a:pt x="609784" y="1423328"/>
                  <a:pt x="604940" y="1422252"/>
                </a:cubicBezTo>
                <a:cubicBezTo>
                  <a:pt x="600098" y="1421176"/>
                  <a:pt x="595254" y="1420638"/>
                  <a:pt x="590412" y="1419562"/>
                </a:cubicBezTo>
                <a:cubicBezTo>
                  <a:pt x="571039" y="1416333"/>
                  <a:pt x="553281" y="1412566"/>
                  <a:pt x="531756" y="1404494"/>
                </a:cubicBezTo>
                <a:cubicBezTo>
                  <a:pt x="517765" y="1401266"/>
                  <a:pt x="509693" y="1398037"/>
                  <a:pt x="502160" y="1395884"/>
                </a:cubicBezTo>
                <a:cubicBezTo>
                  <a:pt x="498931" y="1393732"/>
                  <a:pt x="496240" y="1391041"/>
                  <a:pt x="493550" y="1388351"/>
                </a:cubicBezTo>
                <a:cubicBezTo>
                  <a:pt x="487092" y="1387274"/>
                  <a:pt x="480635" y="1386198"/>
                  <a:pt x="473639" y="1384584"/>
                </a:cubicBezTo>
                <a:cubicBezTo>
                  <a:pt x="463415" y="1379741"/>
                  <a:pt x="454267" y="1374897"/>
                  <a:pt x="444043" y="1369516"/>
                </a:cubicBezTo>
                <a:cubicBezTo>
                  <a:pt x="440814" y="1369516"/>
                  <a:pt x="438662" y="1370055"/>
                  <a:pt x="435433" y="1370055"/>
                </a:cubicBezTo>
                <a:cubicBezTo>
                  <a:pt x="424670" y="1364673"/>
                  <a:pt x="414984" y="1359830"/>
                  <a:pt x="404760" y="1354449"/>
                </a:cubicBezTo>
                <a:cubicBezTo>
                  <a:pt x="403146" y="1351220"/>
                  <a:pt x="400993" y="1347991"/>
                  <a:pt x="399379" y="1344763"/>
                </a:cubicBezTo>
                <a:cubicBezTo>
                  <a:pt x="399379" y="1344763"/>
                  <a:pt x="399917" y="1344763"/>
                  <a:pt x="400455" y="1344225"/>
                </a:cubicBezTo>
                <a:cubicBezTo>
                  <a:pt x="406374" y="1347991"/>
                  <a:pt x="412832" y="1351220"/>
                  <a:pt x="419289" y="1354449"/>
                </a:cubicBezTo>
                <a:cubicBezTo>
                  <a:pt x="425747" y="1357678"/>
                  <a:pt x="431666" y="1360906"/>
                  <a:pt x="438123" y="1364673"/>
                </a:cubicBezTo>
                <a:cubicBezTo>
                  <a:pt x="440276" y="1363597"/>
                  <a:pt x="441890" y="1362521"/>
                  <a:pt x="443504" y="1361445"/>
                </a:cubicBezTo>
                <a:cubicBezTo>
                  <a:pt x="433280" y="1356601"/>
                  <a:pt x="426823" y="1351220"/>
                  <a:pt x="421442" y="1346915"/>
                </a:cubicBezTo>
                <a:cubicBezTo>
                  <a:pt x="416061" y="1342610"/>
                  <a:pt x="410679" y="1339920"/>
                  <a:pt x="403146" y="1338844"/>
                </a:cubicBezTo>
                <a:cubicBezTo>
                  <a:pt x="388078" y="1328081"/>
                  <a:pt x="383235" y="1328081"/>
                  <a:pt x="377854" y="1324314"/>
                </a:cubicBezTo>
                <a:cubicBezTo>
                  <a:pt x="370320" y="1319471"/>
                  <a:pt x="363325" y="1315166"/>
                  <a:pt x="356329" y="1310323"/>
                </a:cubicBezTo>
                <a:cubicBezTo>
                  <a:pt x="339109" y="1300637"/>
                  <a:pt x="343952" y="1310861"/>
                  <a:pt x="322428" y="1295794"/>
                </a:cubicBezTo>
                <a:cubicBezTo>
                  <a:pt x="318123" y="1292565"/>
                  <a:pt x="314356" y="1289337"/>
                  <a:pt x="309513" y="1285032"/>
                </a:cubicBezTo>
                <a:cubicBezTo>
                  <a:pt x="310589" y="1285032"/>
                  <a:pt x="311665" y="1284493"/>
                  <a:pt x="312203" y="1283955"/>
                </a:cubicBezTo>
                <a:cubicBezTo>
                  <a:pt x="317046" y="1285569"/>
                  <a:pt x="320813" y="1286646"/>
                  <a:pt x="325118" y="1287722"/>
                </a:cubicBezTo>
                <a:cubicBezTo>
                  <a:pt x="315970" y="1277498"/>
                  <a:pt x="314356" y="1273193"/>
                  <a:pt x="298212" y="1259740"/>
                </a:cubicBezTo>
                <a:cubicBezTo>
                  <a:pt x="292831" y="1255435"/>
                  <a:pt x="287988" y="1251130"/>
                  <a:pt x="283145" y="1247363"/>
                </a:cubicBezTo>
                <a:cubicBezTo>
                  <a:pt x="278302" y="1243058"/>
                  <a:pt x="273458" y="1239291"/>
                  <a:pt x="269153" y="1234986"/>
                </a:cubicBezTo>
                <a:cubicBezTo>
                  <a:pt x="265925" y="1231757"/>
                  <a:pt x="257315" y="1228529"/>
                  <a:pt x="251396" y="1220457"/>
                </a:cubicBezTo>
                <a:cubicBezTo>
                  <a:pt x="242247" y="1210771"/>
                  <a:pt x="234714" y="1201623"/>
                  <a:pt x="225566" y="1191936"/>
                </a:cubicBezTo>
                <a:lnTo>
                  <a:pt x="223794" y="1186398"/>
                </a:lnTo>
                <a:lnTo>
                  <a:pt x="218570" y="1181174"/>
                </a:lnTo>
                <a:cubicBezTo>
                  <a:pt x="212651" y="1175255"/>
                  <a:pt x="206731" y="1168798"/>
                  <a:pt x="200812" y="1161802"/>
                </a:cubicBezTo>
                <a:cubicBezTo>
                  <a:pt x="199736" y="1158035"/>
                  <a:pt x="191664" y="1147811"/>
                  <a:pt x="198660" y="1152116"/>
                </a:cubicBezTo>
                <a:cubicBezTo>
                  <a:pt x="195969" y="1148887"/>
                  <a:pt x="193817" y="1145120"/>
                  <a:pt x="191664" y="1142429"/>
                </a:cubicBezTo>
                <a:lnTo>
                  <a:pt x="190831" y="1141123"/>
                </a:lnTo>
                <a:lnTo>
                  <a:pt x="182516" y="1135434"/>
                </a:lnTo>
                <a:cubicBezTo>
                  <a:pt x="176058" y="1127900"/>
                  <a:pt x="170677" y="1119828"/>
                  <a:pt x="166372" y="1112295"/>
                </a:cubicBezTo>
                <a:cubicBezTo>
                  <a:pt x="162067" y="1104223"/>
                  <a:pt x="158838" y="1096689"/>
                  <a:pt x="157224" y="1090770"/>
                </a:cubicBezTo>
                <a:lnTo>
                  <a:pt x="156148" y="1090770"/>
                </a:lnTo>
                <a:cubicBezTo>
                  <a:pt x="151843" y="1083236"/>
                  <a:pt x="147538" y="1075165"/>
                  <a:pt x="143772" y="1067093"/>
                </a:cubicBezTo>
                <a:cubicBezTo>
                  <a:pt x="140005" y="1059021"/>
                  <a:pt x="135700" y="1051487"/>
                  <a:pt x="131933" y="1043415"/>
                </a:cubicBezTo>
                <a:cubicBezTo>
                  <a:pt x="127628" y="1034267"/>
                  <a:pt x="123323" y="1025119"/>
                  <a:pt x="119556" y="1015971"/>
                </a:cubicBezTo>
                <a:cubicBezTo>
                  <a:pt x="115789" y="1006823"/>
                  <a:pt x="112022" y="997137"/>
                  <a:pt x="108256" y="987989"/>
                </a:cubicBezTo>
                <a:cubicBezTo>
                  <a:pt x="112561" y="993908"/>
                  <a:pt x="116327" y="999828"/>
                  <a:pt x="119556" y="1006823"/>
                </a:cubicBezTo>
                <a:cubicBezTo>
                  <a:pt x="122785" y="1013819"/>
                  <a:pt x="126013" y="1021353"/>
                  <a:pt x="130857" y="1030500"/>
                </a:cubicBezTo>
                <a:cubicBezTo>
                  <a:pt x="133009" y="1033729"/>
                  <a:pt x="133547" y="1039110"/>
                  <a:pt x="134623" y="1043415"/>
                </a:cubicBezTo>
                <a:lnTo>
                  <a:pt x="136180" y="1045698"/>
                </a:lnTo>
                <a:lnTo>
                  <a:pt x="134264" y="1035736"/>
                </a:lnTo>
                <a:lnTo>
                  <a:pt x="129266" y="1026667"/>
                </a:lnTo>
                <a:lnTo>
                  <a:pt x="121132" y="1008374"/>
                </a:lnTo>
                <a:lnTo>
                  <a:pt x="111484" y="992294"/>
                </a:lnTo>
                <a:cubicBezTo>
                  <a:pt x="107717" y="981531"/>
                  <a:pt x="103412" y="970769"/>
                  <a:pt x="99645" y="960006"/>
                </a:cubicBezTo>
                <a:lnTo>
                  <a:pt x="89504" y="926911"/>
                </a:lnTo>
                <a:lnTo>
                  <a:pt x="86172" y="917260"/>
                </a:lnTo>
                <a:cubicBezTo>
                  <a:pt x="80529" y="898289"/>
                  <a:pt x="75680" y="878976"/>
                  <a:pt x="71666" y="859359"/>
                </a:cubicBezTo>
                <a:lnTo>
                  <a:pt x="65251" y="817326"/>
                </a:lnTo>
                <a:lnTo>
                  <a:pt x="65206" y="818481"/>
                </a:lnTo>
                <a:cubicBezTo>
                  <a:pt x="65206" y="821172"/>
                  <a:pt x="65206" y="823324"/>
                  <a:pt x="65744" y="827091"/>
                </a:cubicBezTo>
                <a:cubicBezTo>
                  <a:pt x="66820" y="833548"/>
                  <a:pt x="67896" y="840006"/>
                  <a:pt x="68434" y="847002"/>
                </a:cubicBezTo>
                <a:cubicBezTo>
                  <a:pt x="69510" y="853997"/>
                  <a:pt x="70587" y="860993"/>
                  <a:pt x="71663" y="867450"/>
                </a:cubicBezTo>
                <a:cubicBezTo>
                  <a:pt x="68973" y="862607"/>
                  <a:pt x="67896" y="856149"/>
                  <a:pt x="66282" y="849692"/>
                </a:cubicBezTo>
                <a:cubicBezTo>
                  <a:pt x="65206" y="842697"/>
                  <a:pt x="64129" y="835163"/>
                  <a:pt x="62515" y="827091"/>
                </a:cubicBezTo>
                <a:cubicBezTo>
                  <a:pt x="59824" y="827091"/>
                  <a:pt x="59286" y="827091"/>
                  <a:pt x="58210" y="827091"/>
                </a:cubicBezTo>
                <a:cubicBezTo>
                  <a:pt x="57672" y="821172"/>
                  <a:pt x="57134" y="815791"/>
                  <a:pt x="55519" y="806642"/>
                </a:cubicBezTo>
                <a:cubicBezTo>
                  <a:pt x="54443" y="802337"/>
                  <a:pt x="52829" y="798032"/>
                  <a:pt x="51753" y="793727"/>
                </a:cubicBezTo>
                <a:cubicBezTo>
                  <a:pt x="50677" y="789422"/>
                  <a:pt x="49600" y="785117"/>
                  <a:pt x="48524" y="781351"/>
                </a:cubicBezTo>
                <a:cubicBezTo>
                  <a:pt x="45295" y="777584"/>
                  <a:pt x="42604" y="774893"/>
                  <a:pt x="39376" y="771665"/>
                </a:cubicBezTo>
                <a:cubicBezTo>
                  <a:pt x="38300" y="771665"/>
                  <a:pt x="37762" y="771665"/>
                  <a:pt x="36685" y="771665"/>
                </a:cubicBezTo>
                <a:cubicBezTo>
                  <a:pt x="35609" y="768436"/>
                  <a:pt x="34533" y="763593"/>
                  <a:pt x="33995" y="758211"/>
                </a:cubicBezTo>
                <a:cubicBezTo>
                  <a:pt x="33457" y="752830"/>
                  <a:pt x="32918" y="746911"/>
                  <a:pt x="32918" y="740992"/>
                </a:cubicBezTo>
                <a:cubicBezTo>
                  <a:pt x="32918" y="729691"/>
                  <a:pt x="33457" y="719467"/>
                  <a:pt x="35071" y="716776"/>
                </a:cubicBezTo>
                <a:cubicBezTo>
                  <a:pt x="35609" y="713548"/>
                  <a:pt x="35609" y="710857"/>
                  <a:pt x="36147" y="708167"/>
                </a:cubicBezTo>
                <a:lnTo>
                  <a:pt x="37980" y="702261"/>
                </a:lnTo>
                <a:lnTo>
                  <a:pt x="37089" y="688794"/>
                </a:lnTo>
                <a:cubicBezTo>
                  <a:pt x="37223" y="682068"/>
                  <a:pt x="37761" y="675072"/>
                  <a:pt x="38300" y="668883"/>
                </a:cubicBezTo>
                <a:lnTo>
                  <a:pt x="40452" y="664848"/>
                </a:lnTo>
                <a:lnTo>
                  <a:pt x="40452" y="662426"/>
                </a:lnTo>
                <a:cubicBezTo>
                  <a:pt x="39376" y="665655"/>
                  <a:pt x="37762" y="667807"/>
                  <a:pt x="36147" y="670498"/>
                </a:cubicBezTo>
                <a:cubicBezTo>
                  <a:pt x="35071" y="668346"/>
                  <a:pt x="33457" y="667269"/>
                  <a:pt x="32380" y="665117"/>
                </a:cubicBezTo>
                <a:cubicBezTo>
                  <a:pt x="30228" y="661888"/>
                  <a:pt x="30766" y="632830"/>
                  <a:pt x="25385" y="655431"/>
                </a:cubicBezTo>
                <a:lnTo>
                  <a:pt x="24107" y="647763"/>
                </a:lnTo>
                <a:lnTo>
                  <a:pt x="23771" y="648435"/>
                </a:lnTo>
                <a:cubicBezTo>
                  <a:pt x="23232" y="655431"/>
                  <a:pt x="22156" y="662964"/>
                  <a:pt x="21618" y="669960"/>
                </a:cubicBezTo>
                <a:cubicBezTo>
                  <a:pt x="21080" y="676956"/>
                  <a:pt x="20003" y="684489"/>
                  <a:pt x="20003" y="691485"/>
                </a:cubicBezTo>
                <a:cubicBezTo>
                  <a:pt x="19466" y="696866"/>
                  <a:pt x="18927" y="702785"/>
                  <a:pt x="18389" y="708167"/>
                </a:cubicBezTo>
                <a:lnTo>
                  <a:pt x="18389" y="742606"/>
                </a:lnTo>
                <a:cubicBezTo>
                  <a:pt x="18389" y="748525"/>
                  <a:pt x="18389" y="754444"/>
                  <a:pt x="18927" y="760364"/>
                </a:cubicBezTo>
                <a:cubicBezTo>
                  <a:pt x="19466" y="766283"/>
                  <a:pt x="20003" y="772203"/>
                  <a:pt x="20003" y="778122"/>
                </a:cubicBezTo>
                <a:cubicBezTo>
                  <a:pt x="17851" y="778660"/>
                  <a:pt x="18389" y="798570"/>
                  <a:pt x="15161" y="794804"/>
                </a:cubicBezTo>
                <a:cubicBezTo>
                  <a:pt x="14622" y="794804"/>
                  <a:pt x="14622" y="794804"/>
                  <a:pt x="14084" y="794804"/>
                </a:cubicBezTo>
                <a:cubicBezTo>
                  <a:pt x="10856" y="782965"/>
                  <a:pt x="10856" y="772740"/>
                  <a:pt x="10856" y="762516"/>
                </a:cubicBezTo>
                <a:cubicBezTo>
                  <a:pt x="10856" y="752292"/>
                  <a:pt x="12470" y="742068"/>
                  <a:pt x="10856" y="729153"/>
                </a:cubicBezTo>
                <a:cubicBezTo>
                  <a:pt x="11394" y="720005"/>
                  <a:pt x="12470" y="711933"/>
                  <a:pt x="13546" y="703323"/>
                </a:cubicBezTo>
                <a:lnTo>
                  <a:pt x="18387" y="708164"/>
                </a:lnTo>
                <a:lnTo>
                  <a:pt x="14084" y="702785"/>
                </a:lnTo>
                <a:cubicBezTo>
                  <a:pt x="13008" y="697404"/>
                  <a:pt x="13008" y="691485"/>
                  <a:pt x="13008" y="683413"/>
                </a:cubicBezTo>
                <a:cubicBezTo>
                  <a:pt x="13008" y="675341"/>
                  <a:pt x="13546" y="665655"/>
                  <a:pt x="14084" y="653816"/>
                </a:cubicBezTo>
                <a:cubicBezTo>
                  <a:pt x="14084" y="651126"/>
                  <a:pt x="14622" y="648435"/>
                  <a:pt x="14622" y="645745"/>
                </a:cubicBezTo>
                <a:cubicBezTo>
                  <a:pt x="15161" y="641440"/>
                  <a:pt x="15698" y="636596"/>
                  <a:pt x="16237" y="632291"/>
                </a:cubicBezTo>
                <a:cubicBezTo>
                  <a:pt x="18389" y="624758"/>
                  <a:pt x="20542" y="615610"/>
                  <a:pt x="22694" y="608076"/>
                </a:cubicBezTo>
                <a:lnTo>
                  <a:pt x="25912" y="591990"/>
                </a:lnTo>
                <a:lnTo>
                  <a:pt x="24847" y="588165"/>
                </a:lnTo>
                <a:cubicBezTo>
                  <a:pt x="23771" y="595161"/>
                  <a:pt x="22156" y="601619"/>
                  <a:pt x="21080" y="609690"/>
                </a:cubicBezTo>
                <a:cubicBezTo>
                  <a:pt x="18927" y="617224"/>
                  <a:pt x="16775" y="626372"/>
                  <a:pt x="14622" y="633906"/>
                </a:cubicBezTo>
                <a:cubicBezTo>
                  <a:pt x="14084" y="638211"/>
                  <a:pt x="13546" y="643054"/>
                  <a:pt x="13008" y="647359"/>
                </a:cubicBezTo>
                <a:cubicBezTo>
                  <a:pt x="13008" y="650050"/>
                  <a:pt x="12470" y="652740"/>
                  <a:pt x="12470" y="655431"/>
                </a:cubicBezTo>
                <a:cubicBezTo>
                  <a:pt x="12470" y="667269"/>
                  <a:pt x="11932" y="676956"/>
                  <a:pt x="11394" y="685027"/>
                </a:cubicBezTo>
                <a:cubicBezTo>
                  <a:pt x="11394" y="693099"/>
                  <a:pt x="11932" y="699018"/>
                  <a:pt x="12470" y="704399"/>
                </a:cubicBezTo>
                <a:cubicBezTo>
                  <a:pt x="11394" y="713548"/>
                  <a:pt x="10317" y="721619"/>
                  <a:pt x="9779" y="730229"/>
                </a:cubicBezTo>
                <a:cubicBezTo>
                  <a:pt x="11394" y="743144"/>
                  <a:pt x="9779" y="753369"/>
                  <a:pt x="9779" y="763593"/>
                </a:cubicBezTo>
                <a:cubicBezTo>
                  <a:pt x="9779" y="773817"/>
                  <a:pt x="9779" y="784041"/>
                  <a:pt x="13008" y="795880"/>
                </a:cubicBezTo>
                <a:cubicBezTo>
                  <a:pt x="13008" y="795880"/>
                  <a:pt x="13546" y="795880"/>
                  <a:pt x="14084" y="795880"/>
                </a:cubicBezTo>
                <a:cubicBezTo>
                  <a:pt x="16237" y="806104"/>
                  <a:pt x="18389" y="815791"/>
                  <a:pt x="21080" y="826553"/>
                </a:cubicBezTo>
                <a:cubicBezTo>
                  <a:pt x="21618" y="833548"/>
                  <a:pt x="23232" y="840006"/>
                  <a:pt x="24847" y="851844"/>
                </a:cubicBezTo>
                <a:cubicBezTo>
                  <a:pt x="27537" y="860993"/>
                  <a:pt x="30228" y="869603"/>
                  <a:pt x="32918" y="877674"/>
                </a:cubicBezTo>
                <a:cubicBezTo>
                  <a:pt x="34129" y="893010"/>
                  <a:pt x="42302" y="917428"/>
                  <a:pt x="45631" y="933218"/>
                </a:cubicBezTo>
                <a:lnTo>
                  <a:pt x="46741" y="943863"/>
                </a:lnTo>
                <a:lnTo>
                  <a:pt x="49062" y="943863"/>
                </a:lnTo>
                <a:cubicBezTo>
                  <a:pt x="54982" y="958931"/>
                  <a:pt x="58749" y="967002"/>
                  <a:pt x="60901" y="972383"/>
                </a:cubicBezTo>
                <a:cubicBezTo>
                  <a:pt x="63591" y="977765"/>
                  <a:pt x="64668" y="981532"/>
                  <a:pt x="65206" y="986913"/>
                </a:cubicBezTo>
                <a:cubicBezTo>
                  <a:pt x="63054" y="986374"/>
                  <a:pt x="60363" y="980993"/>
                  <a:pt x="57134" y="974536"/>
                </a:cubicBezTo>
                <a:cubicBezTo>
                  <a:pt x="53905" y="968078"/>
                  <a:pt x="51215" y="960545"/>
                  <a:pt x="48524" y="955163"/>
                </a:cubicBezTo>
                <a:cubicBezTo>
                  <a:pt x="45834" y="948168"/>
                  <a:pt x="50677" y="967541"/>
                  <a:pt x="47986" y="960545"/>
                </a:cubicBezTo>
                <a:lnTo>
                  <a:pt x="43304" y="946032"/>
                </a:lnTo>
                <a:lnTo>
                  <a:pt x="39914" y="946554"/>
                </a:lnTo>
                <a:cubicBezTo>
                  <a:pt x="38300" y="942249"/>
                  <a:pt x="37223" y="937944"/>
                  <a:pt x="36147" y="934177"/>
                </a:cubicBezTo>
                <a:cubicBezTo>
                  <a:pt x="30228" y="928257"/>
                  <a:pt x="25923" y="915881"/>
                  <a:pt x="23232" y="904580"/>
                </a:cubicBezTo>
                <a:cubicBezTo>
                  <a:pt x="20542" y="893280"/>
                  <a:pt x="18389" y="882518"/>
                  <a:pt x="15161" y="878213"/>
                </a:cubicBezTo>
                <a:cubicBezTo>
                  <a:pt x="12470" y="868526"/>
                  <a:pt x="12470" y="858302"/>
                  <a:pt x="14622" y="856149"/>
                </a:cubicBezTo>
                <a:cubicBezTo>
                  <a:pt x="13546" y="847539"/>
                  <a:pt x="11932" y="838930"/>
                  <a:pt x="10856" y="830320"/>
                </a:cubicBezTo>
                <a:cubicBezTo>
                  <a:pt x="9779" y="821710"/>
                  <a:pt x="9241" y="813100"/>
                  <a:pt x="8165" y="804490"/>
                </a:cubicBezTo>
                <a:cubicBezTo>
                  <a:pt x="6012" y="798032"/>
                  <a:pt x="3860" y="792651"/>
                  <a:pt x="2246" y="785656"/>
                </a:cubicBezTo>
                <a:cubicBezTo>
                  <a:pt x="-983" y="749064"/>
                  <a:pt x="-1521" y="706552"/>
                  <a:pt x="6012" y="685565"/>
                </a:cubicBezTo>
                <a:cubicBezTo>
                  <a:pt x="6551" y="676417"/>
                  <a:pt x="7089" y="665117"/>
                  <a:pt x="9779" y="659736"/>
                </a:cubicBezTo>
                <a:cubicBezTo>
                  <a:pt x="8703" y="654892"/>
                  <a:pt x="7627" y="650587"/>
                  <a:pt x="6551" y="645745"/>
                </a:cubicBezTo>
                <a:cubicBezTo>
                  <a:pt x="7627" y="636596"/>
                  <a:pt x="6551" y="615610"/>
                  <a:pt x="13008" y="607000"/>
                </a:cubicBezTo>
                <a:cubicBezTo>
                  <a:pt x="13546" y="603233"/>
                  <a:pt x="14084" y="600542"/>
                  <a:pt x="14622" y="597852"/>
                </a:cubicBezTo>
                <a:cubicBezTo>
                  <a:pt x="15698" y="584399"/>
                  <a:pt x="16775" y="575251"/>
                  <a:pt x="18927" y="566641"/>
                </a:cubicBezTo>
                <a:cubicBezTo>
                  <a:pt x="22694" y="559107"/>
                  <a:pt x="27537" y="546730"/>
                  <a:pt x="30228" y="544040"/>
                </a:cubicBezTo>
                <a:cubicBezTo>
                  <a:pt x="32918" y="549959"/>
                  <a:pt x="26461" y="565027"/>
                  <a:pt x="27537" y="574713"/>
                </a:cubicBezTo>
                <a:lnTo>
                  <a:pt x="30227" y="569455"/>
                </a:lnTo>
                <a:lnTo>
                  <a:pt x="31842" y="556887"/>
                </a:lnTo>
                <a:cubicBezTo>
                  <a:pt x="32918" y="551169"/>
                  <a:pt x="33726" y="545923"/>
                  <a:pt x="32380" y="542963"/>
                </a:cubicBezTo>
                <a:cubicBezTo>
                  <a:pt x="33995" y="536506"/>
                  <a:pt x="35609" y="531662"/>
                  <a:pt x="37223" y="525205"/>
                </a:cubicBezTo>
                <a:cubicBezTo>
                  <a:pt x="39914" y="516595"/>
                  <a:pt x="42067" y="507447"/>
                  <a:pt x="44757" y="498299"/>
                </a:cubicBezTo>
                <a:cubicBezTo>
                  <a:pt x="47448" y="489151"/>
                  <a:pt x="50677" y="480003"/>
                  <a:pt x="53905" y="470855"/>
                </a:cubicBezTo>
                <a:lnTo>
                  <a:pt x="54591" y="470084"/>
                </a:lnTo>
                <a:lnTo>
                  <a:pt x="58749" y="448254"/>
                </a:lnTo>
                <a:cubicBezTo>
                  <a:pt x="60901" y="443949"/>
                  <a:pt x="63054" y="438030"/>
                  <a:pt x="64668" y="432648"/>
                </a:cubicBezTo>
                <a:cubicBezTo>
                  <a:pt x="66820" y="427267"/>
                  <a:pt x="69511" y="422962"/>
                  <a:pt x="71664" y="419733"/>
                </a:cubicBezTo>
                <a:cubicBezTo>
                  <a:pt x="76506" y="410586"/>
                  <a:pt x="80273" y="401437"/>
                  <a:pt x="85655" y="392827"/>
                </a:cubicBezTo>
                <a:cubicBezTo>
                  <a:pt x="89421" y="384218"/>
                  <a:pt x="93188" y="377222"/>
                  <a:pt x="96955" y="368612"/>
                </a:cubicBezTo>
                <a:cubicBezTo>
                  <a:pt x="97493" y="361079"/>
                  <a:pt x="108256" y="347087"/>
                  <a:pt x="113099" y="337401"/>
                </a:cubicBezTo>
                <a:cubicBezTo>
                  <a:pt x="115789" y="334173"/>
                  <a:pt x="119018" y="330944"/>
                  <a:pt x="124937" y="323948"/>
                </a:cubicBezTo>
                <a:cubicBezTo>
                  <a:pt x="128704" y="315877"/>
                  <a:pt x="131933" y="309957"/>
                  <a:pt x="134623" y="305114"/>
                </a:cubicBezTo>
                <a:cubicBezTo>
                  <a:pt x="137314" y="300271"/>
                  <a:pt x="140005" y="297042"/>
                  <a:pt x="142695" y="293275"/>
                </a:cubicBezTo>
                <a:cubicBezTo>
                  <a:pt x="145924" y="290047"/>
                  <a:pt x="150767" y="284666"/>
                  <a:pt x="151305" y="288970"/>
                </a:cubicBezTo>
                <a:cubicBezTo>
                  <a:pt x="151843" y="288432"/>
                  <a:pt x="152919" y="286818"/>
                  <a:pt x="153458" y="285742"/>
                </a:cubicBezTo>
                <a:cubicBezTo>
                  <a:pt x="156148" y="279822"/>
                  <a:pt x="158839" y="274441"/>
                  <a:pt x="162068" y="268522"/>
                </a:cubicBezTo>
                <a:cubicBezTo>
                  <a:pt x="167449" y="262602"/>
                  <a:pt x="173906" y="252378"/>
                  <a:pt x="178749" y="249150"/>
                </a:cubicBezTo>
                <a:cubicBezTo>
                  <a:pt x="175117" y="256010"/>
                  <a:pt x="179052" y="254699"/>
                  <a:pt x="179203" y="257247"/>
                </a:cubicBezTo>
                <a:lnTo>
                  <a:pt x="177987" y="260650"/>
                </a:lnTo>
                <a:lnTo>
                  <a:pt x="195431" y="242692"/>
                </a:lnTo>
                <a:cubicBezTo>
                  <a:pt x="197045" y="239463"/>
                  <a:pt x="200274" y="235697"/>
                  <a:pt x="204041" y="231392"/>
                </a:cubicBezTo>
                <a:cubicBezTo>
                  <a:pt x="207808" y="227625"/>
                  <a:pt x="212113" y="223858"/>
                  <a:pt x="215341" y="220629"/>
                </a:cubicBezTo>
                <a:lnTo>
                  <a:pt x="216315" y="221711"/>
                </a:lnTo>
                <a:lnTo>
                  <a:pt x="215880" y="221167"/>
                </a:lnTo>
                <a:cubicBezTo>
                  <a:pt x="220723" y="216324"/>
                  <a:pt x="225028" y="211481"/>
                  <a:pt x="229871" y="207176"/>
                </a:cubicBezTo>
                <a:cubicBezTo>
                  <a:pt x="234176" y="202871"/>
                  <a:pt x="239019" y="198566"/>
                  <a:pt x="243862" y="194261"/>
                </a:cubicBezTo>
                <a:cubicBezTo>
                  <a:pt x="249781" y="188342"/>
                  <a:pt x="253548" y="183499"/>
                  <a:pt x="258929" y="178118"/>
                </a:cubicBezTo>
                <a:cubicBezTo>
                  <a:pt x="265925" y="172736"/>
                  <a:pt x="273458" y="167355"/>
                  <a:pt x="279916" y="162512"/>
                </a:cubicBezTo>
                <a:cubicBezTo>
                  <a:pt x="287450" y="156593"/>
                  <a:pt x="294983" y="151212"/>
                  <a:pt x="302517" y="145830"/>
                </a:cubicBezTo>
                <a:lnTo>
                  <a:pt x="316030" y="136403"/>
                </a:lnTo>
                <a:lnTo>
                  <a:pt x="325118" y="128072"/>
                </a:lnTo>
                <a:cubicBezTo>
                  <a:pt x="330499" y="124843"/>
                  <a:pt x="335880" y="121615"/>
                  <a:pt x="341262" y="118386"/>
                </a:cubicBezTo>
                <a:cubicBezTo>
                  <a:pt x="346643" y="115157"/>
                  <a:pt x="352562" y="112467"/>
                  <a:pt x="358481" y="109238"/>
                </a:cubicBezTo>
                <a:lnTo>
                  <a:pt x="360761" y="108066"/>
                </a:lnTo>
                <a:lnTo>
                  <a:pt x="366621" y="102310"/>
                </a:lnTo>
                <a:cubicBezTo>
                  <a:pt x="369917" y="99821"/>
                  <a:pt x="373549" y="97400"/>
                  <a:pt x="376240" y="95247"/>
                </a:cubicBezTo>
                <a:cubicBezTo>
                  <a:pt x="380545" y="92018"/>
                  <a:pt x="383773" y="90673"/>
                  <a:pt x="386800" y="89866"/>
                </a:cubicBezTo>
                <a:lnTo>
                  <a:pt x="394271" y="88146"/>
                </a:lnTo>
                <a:lnTo>
                  <a:pt x="395611" y="87175"/>
                </a:lnTo>
                <a:cubicBezTo>
                  <a:pt x="441890" y="61884"/>
                  <a:pt x="491397" y="41973"/>
                  <a:pt x="541980" y="27982"/>
                </a:cubicBezTo>
                <a:lnTo>
                  <a:pt x="547410" y="26801"/>
                </a:lnTo>
                <a:lnTo>
                  <a:pt x="562429" y="21524"/>
                </a:lnTo>
                <a:cubicBezTo>
                  <a:pt x="565927" y="20448"/>
                  <a:pt x="569559" y="19775"/>
                  <a:pt x="572788" y="19439"/>
                </a:cubicBezTo>
                <a:lnTo>
                  <a:pt x="578189" y="19393"/>
                </a:lnTo>
                <a:lnTo>
                  <a:pt x="580187" y="18834"/>
                </a:lnTo>
                <a:cubicBezTo>
                  <a:pt x="620008" y="9686"/>
                  <a:pt x="660905" y="4304"/>
                  <a:pt x="702878" y="2690"/>
                </a:cubicBezTo>
                <a:cubicBezTo>
                  <a:pt x="713372" y="2959"/>
                  <a:pt x="725345" y="2690"/>
                  <a:pt x="737722" y="2556"/>
                </a:cubicBezTo>
                <a:cubicBezTo>
                  <a:pt x="750099" y="2421"/>
                  <a:pt x="762879" y="2421"/>
                  <a:pt x="774987" y="3228"/>
                </a:cubicBezTo>
                <a:lnTo>
                  <a:pt x="775680" y="3749"/>
                </a:lnTo>
                <a:lnTo>
                  <a:pt x="793821" y="1614"/>
                </a:lnTo>
                <a:cubicBezTo>
                  <a:pt x="799740" y="2690"/>
                  <a:pt x="805121" y="3228"/>
                  <a:pt x="810503" y="4304"/>
                </a:cubicBezTo>
                <a:cubicBezTo>
                  <a:pt x="815884" y="5381"/>
                  <a:pt x="821265" y="5919"/>
                  <a:pt x="827185" y="7533"/>
                </a:cubicBezTo>
                <a:lnTo>
                  <a:pt x="835791" y="9490"/>
                </a:lnTo>
                <a:lnTo>
                  <a:pt x="826646" y="6995"/>
                </a:lnTo>
                <a:cubicBezTo>
                  <a:pt x="821265" y="5919"/>
                  <a:pt x="815345" y="4843"/>
                  <a:pt x="809964" y="3767"/>
                </a:cubicBezTo>
                <a:cubicBezTo>
                  <a:pt x="804583" y="2690"/>
                  <a:pt x="799202" y="2153"/>
                  <a:pt x="793283" y="1076"/>
                </a:cubicBezTo>
                <a:cubicBezTo>
                  <a:pt x="793283" y="1076"/>
                  <a:pt x="793283" y="538"/>
                  <a:pt x="793283" y="0"/>
                </a:cubicBezTo>
                <a:close/>
              </a:path>
            </a:pathLst>
          </a:cu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solidFill>
                <a:latin typeface="+mn-lt"/>
                <a:cs typeface="Times New Roman" panose="02020603050405020304" pitchFamily="18" charset="0"/>
              </a:defRPr>
            </a:lvl1pPr>
          </a:lstStyle>
          <a:p>
            <a:pPr marL="266700" lvl="0" indent="-266700" algn="ctr"/>
            <a:r>
              <a:rPr lang="en-ZA" dirty="0"/>
              <a:t>Profile Photo</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431800" y="3557684"/>
            <a:ext cx="2830441" cy="395805"/>
          </a:xfrm>
        </p:spPr>
        <p:txBody>
          <a:bodyPr anchor="b"/>
          <a:lstStyle>
            <a:lvl1pPr marL="0" indent="0" algn="l">
              <a:buFont typeface="Arial" panose="020B0604020202020204" pitchFamily="34" charset="0"/>
              <a:buNone/>
              <a:defRPr sz="2400"/>
            </a:lvl1pPr>
          </a:lstStyle>
          <a:p>
            <a:pPr lvl="0"/>
            <a:r>
              <a:rPr lang="en-US" dirty="0"/>
              <a:t>Name</a:t>
            </a:r>
            <a:endParaRPr lang="en-ZA" dirty="0"/>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431800" y="4452773"/>
            <a:ext cx="2830441" cy="1250615"/>
          </a:xfrm>
        </p:spPr>
        <p:txBody>
          <a:bodyPr/>
          <a:lstStyle>
            <a:lvl1pPr marL="0" indent="0" algn="l">
              <a:buNone/>
              <a:defRPr sz="1400">
                <a:solidFill>
                  <a:schemeClr val="tx1">
                    <a:lumMod val="95000"/>
                    <a:lumOff val="5000"/>
                  </a:schemeClr>
                </a:solidFill>
              </a:defRPr>
            </a:lvl1pPr>
          </a:lstStyle>
          <a:p>
            <a:pPr lvl="0"/>
            <a:r>
              <a:rPr lang="en-US" dirty="0"/>
              <a:t>Short Bio</a:t>
            </a:r>
            <a:endParaRPr lang="en-ZA" dirty="0"/>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431800"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dirty="0"/>
              <a:t>Title</a:t>
            </a:r>
            <a:endParaRPr lang="en-ZA" dirty="0"/>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088297" y="3557684"/>
            <a:ext cx="2830441" cy="395805"/>
          </a:xfrm>
        </p:spPr>
        <p:txBody>
          <a:bodyPr anchor="b"/>
          <a:lstStyle>
            <a:lvl1pPr marL="0" indent="0" algn="l">
              <a:buFont typeface="Arial" panose="020B0604020202020204" pitchFamily="34" charset="0"/>
              <a:buNone/>
              <a:defRPr sz="2400"/>
            </a:lvl1pPr>
          </a:lstStyle>
          <a:p>
            <a:pPr lvl="0"/>
            <a:r>
              <a:rPr lang="en-US" dirty="0"/>
              <a:t>Name</a:t>
            </a:r>
            <a:endParaRPr lang="en-ZA" dirty="0"/>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088297" y="4452773"/>
            <a:ext cx="2830441" cy="1250615"/>
          </a:xfrm>
        </p:spPr>
        <p:txBody>
          <a:bodyPr/>
          <a:lstStyle>
            <a:lvl1pPr marL="0" indent="0" algn="l">
              <a:buNone/>
              <a:defRPr sz="1400">
                <a:solidFill>
                  <a:schemeClr val="tx1">
                    <a:lumMod val="95000"/>
                    <a:lumOff val="5000"/>
                  </a:schemeClr>
                </a:solidFill>
              </a:defRPr>
            </a:lvl1pPr>
          </a:lstStyle>
          <a:p>
            <a:pPr lvl="0"/>
            <a:r>
              <a:rPr lang="en-US" dirty="0"/>
              <a:t>Short Bio</a:t>
            </a:r>
            <a:endParaRPr lang="en-ZA" dirty="0"/>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088297"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dirty="0"/>
              <a:t>Title</a:t>
            </a:r>
            <a:endParaRPr lang="en-ZA" dirty="0"/>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dirty="0"/>
              <a:t>Name</a:t>
            </a:r>
            <a:endParaRPr lang="en-ZA" dirty="0"/>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95000"/>
                    <a:lumOff val="5000"/>
                  </a:schemeClr>
                </a:solidFill>
              </a:defRPr>
            </a:lvl1pPr>
          </a:lstStyle>
          <a:p>
            <a:pPr lvl="0"/>
            <a:r>
              <a:rPr lang="en-US" dirty="0"/>
              <a:t>Short Bio</a:t>
            </a:r>
            <a:endParaRPr lang="en-ZA" dirty="0"/>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dirty="0"/>
              <a:t>Title</a:t>
            </a:r>
            <a:endParaRPr lang="en-ZA" dirty="0"/>
          </a:p>
        </p:txBody>
      </p:sp>
      <p:sp>
        <p:nvSpPr>
          <p:cNvPr id="4" name="Title 3">
            <a:extLst>
              <a:ext uri="{FF2B5EF4-FFF2-40B4-BE49-F238E27FC236}">
                <a16:creationId xmlns:a16="http://schemas.microsoft.com/office/drawing/2014/main" id="{2237E213-4C0E-46AD-9E3B-F87160D09349}"/>
              </a:ext>
            </a:extLst>
          </p:cNvPr>
          <p:cNvSpPr>
            <a:spLocks noGrp="1"/>
          </p:cNvSpPr>
          <p:nvPr>
            <p:ph type="title"/>
          </p:nvPr>
        </p:nvSpPr>
        <p:spPr/>
        <p:txBody>
          <a:bodyPr/>
          <a:lstStyle/>
          <a:p>
            <a:r>
              <a:rPr lang="en-US"/>
              <a:t>Click to edit Master title style</a:t>
            </a:r>
            <a:endParaRPr lang="en-ZA"/>
          </a:p>
        </p:txBody>
      </p:sp>
      <p:sp>
        <p:nvSpPr>
          <p:cNvPr id="6" name="Footer Placeholder 5">
            <a:extLst>
              <a:ext uri="{FF2B5EF4-FFF2-40B4-BE49-F238E27FC236}">
                <a16:creationId xmlns:a16="http://schemas.microsoft.com/office/drawing/2014/main" id="{C849904D-8239-4368-AB17-342FCD53F7FF}"/>
              </a:ext>
            </a:extLst>
          </p:cNvPr>
          <p:cNvSpPr>
            <a:spLocks noGrp="1"/>
          </p:cNvSpPr>
          <p:nvPr>
            <p:ph type="ftr" sz="quarter" idx="42"/>
          </p:nvPr>
        </p:nvSpPr>
        <p:spPr/>
        <p:txBody>
          <a:bodyPr/>
          <a:lstStyle/>
          <a:p>
            <a:endParaRPr lang="en-ZA" dirty="0"/>
          </a:p>
        </p:txBody>
      </p:sp>
      <p:sp>
        <p:nvSpPr>
          <p:cNvPr id="7" name="Slide Number Placeholder 6">
            <a:extLst>
              <a:ext uri="{FF2B5EF4-FFF2-40B4-BE49-F238E27FC236}">
                <a16:creationId xmlns:a16="http://schemas.microsoft.com/office/drawing/2014/main" id="{54594A8E-DB23-4920-91B5-DDAFE7742FEF}"/>
              </a:ext>
            </a:extLst>
          </p:cNvPr>
          <p:cNvSpPr>
            <a:spLocks noGrp="1"/>
          </p:cNvSpPr>
          <p:nvPr>
            <p:ph type="sldNum" sz="quarter" idx="43"/>
          </p:nvPr>
        </p:nvSpPr>
        <p:spPr/>
        <p:txBody>
          <a:bodyPr/>
          <a:lstStyle>
            <a:lvl1pPr algn="ctr">
              <a:defRPr/>
            </a:lvl1pPr>
          </a:lstStyle>
          <a:p>
            <a:fld id="{B67B645E-C5E5-4727-B977-D372A0AA71D9}" type="slidenum">
              <a:rPr lang="en-US" smtClean="0"/>
              <a:pPr/>
              <a:t>‹#›</a:t>
            </a:fld>
            <a:endParaRPr lang="en-US" dirty="0"/>
          </a:p>
        </p:txBody>
      </p:sp>
      <p:sp>
        <p:nvSpPr>
          <p:cNvPr id="21" name="Text Placeholder 4">
            <a:extLst>
              <a:ext uri="{FF2B5EF4-FFF2-40B4-BE49-F238E27FC236}">
                <a16:creationId xmlns:a16="http://schemas.microsoft.com/office/drawing/2014/main" id="{50E1C6AD-1A89-47EE-9378-22C17CB6E379}"/>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Tree>
    <p:extLst>
      <p:ext uri="{BB962C8B-B14F-4D97-AF65-F5344CB8AC3E}">
        <p14:creationId xmlns:p14="http://schemas.microsoft.com/office/powerpoint/2010/main" val="3212643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DF50DB2-FE5E-4E19-9EBE-9A8F9DA656ED}"/>
              </a:ext>
            </a:extLst>
          </p:cNvPr>
          <p:cNvGrpSpPr/>
          <p:nvPr userDrawn="1"/>
        </p:nvGrpSpPr>
        <p:grpSpPr>
          <a:xfrm flipH="1">
            <a:off x="3923644" y="-1"/>
            <a:ext cx="8994070" cy="7509123"/>
            <a:chOff x="-731331" y="-1"/>
            <a:chExt cx="8994070" cy="7509123"/>
          </a:xfrm>
        </p:grpSpPr>
        <p:sp>
          <p:nvSpPr>
            <p:cNvPr id="48" name="Freeform: Shape 47">
              <a:extLst>
                <a:ext uri="{FF2B5EF4-FFF2-40B4-BE49-F238E27FC236}">
                  <a16:creationId xmlns:a16="http://schemas.microsoft.com/office/drawing/2014/main" id="{3174F4DB-9681-4683-A25C-D111CB68BE64}"/>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3">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ZA" dirty="0"/>
            </a:p>
          </p:txBody>
        </p:sp>
        <p:sp>
          <p:nvSpPr>
            <p:cNvPr id="49" name="Freeform: Shape 48">
              <a:extLst>
                <a:ext uri="{FF2B5EF4-FFF2-40B4-BE49-F238E27FC236}">
                  <a16:creationId xmlns:a16="http://schemas.microsoft.com/office/drawing/2014/main" id="{E57DC5CA-335F-46F5-9254-09213DA69092}"/>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ZA" dirty="0"/>
            </a:p>
          </p:txBody>
        </p:sp>
      </p:grpSp>
      <p:sp>
        <p:nvSpPr>
          <p:cNvPr id="47" name="Picture Placeholder 46">
            <a:extLst>
              <a:ext uri="{FF2B5EF4-FFF2-40B4-BE49-F238E27FC236}">
                <a16:creationId xmlns:a16="http://schemas.microsoft.com/office/drawing/2014/main" id="{C4D7AAF7-0A12-4194-991C-8BB678428C27}"/>
              </a:ext>
            </a:extLst>
          </p:cNvPr>
          <p:cNvSpPr>
            <a:spLocks noGrp="1"/>
          </p:cNvSpPr>
          <p:nvPr>
            <p:ph type="pic" sz="quarter" idx="57" hasCustomPrompt="1"/>
          </p:nvPr>
        </p:nvSpPr>
        <p:spPr>
          <a:xfrm>
            <a:off x="8812249" y="4023015"/>
            <a:ext cx="1217130" cy="1216800"/>
          </a:xfrm>
          <a:custGeom>
            <a:avLst/>
            <a:gdLst>
              <a:gd name="connsiteX0" fmla="*/ 359049 w 1217130"/>
              <a:gd name="connsiteY0" fmla="*/ 1183154 h 1216800"/>
              <a:gd name="connsiteX1" fmla="*/ 380711 w 1217130"/>
              <a:gd name="connsiteY1" fmla="*/ 1191450 h 1216800"/>
              <a:gd name="connsiteX2" fmla="*/ 409749 w 1217130"/>
              <a:gd name="connsiteY2" fmla="*/ 1203434 h 1216800"/>
              <a:gd name="connsiteX3" fmla="*/ 395921 w 1217130"/>
              <a:gd name="connsiteY3" fmla="*/ 1201129 h 1216800"/>
              <a:gd name="connsiteX4" fmla="*/ 380711 w 1217130"/>
              <a:gd name="connsiteY4" fmla="*/ 1194676 h 1216800"/>
              <a:gd name="connsiteX5" fmla="*/ 359049 w 1217130"/>
              <a:gd name="connsiteY5" fmla="*/ 1183154 h 1216800"/>
              <a:gd name="connsiteX6" fmla="*/ 304200 w 1217130"/>
              <a:gd name="connsiteY6" fmla="*/ 1135161 h 1216800"/>
              <a:gd name="connsiteX7" fmla="*/ 309270 w 1217130"/>
              <a:gd name="connsiteY7" fmla="*/ 1137984 h 1216800"/>
              <a:gd name="connsiteX8" fmla="*/ 326785 w 1217130"/>
              <a:gd name="connsiteY8" fmla="*/ 1149046 h 1216800"/>
              <a:gd name="connsiteX9" fmla="*/ 337846 w 1217130"/>
              <a:gd name="connsiteY9" fmla="*/ 1158726 h 1216800"/>
              <a:gd name="connsiteX10" fmla="*/ 312035 w 1217130"/>
              <a:gd name="connsiteY10" fmla="*/ 1143515 h 1216800"/>
              <a:gd name="connsiteX11" fmla="*/ 303278 w 1217130"/>
              <a:gd name="connsiteY11" fmla="*/ 1136141 h 1216800"/>
              <a:gd name="connsiteX12" fmla="*/ 304200 w 1217130"/>
              <a:gd name="connsiteY12" fmla="*/ 1135161 h 1216800"/>
              <a:gd name="connsiteX13" fmla="*/ 262258 w 1217130"/>
              <a:gd name="connsiteY13" fmla="*/ 1118166 h 1216800"/>
              <a:gd name="connsiteX14" fmla="*/ 278389 w 1217130"/>
              <a:gd name="connsiteY14" fmla="*/ 1129688 h 1216800"/>
              <a:gd name="connsiteX15" fmla="*/ 294982 w 1217130"/>
              <a:gd name="connsiteY15" fmla="*/ 1140289 h 1216800"/>
              <a:gd name="connsiteX16" fmla="*/ 306044 w 1217130"/>
              <a:gd name="connsiteY16" fmla="*/ 1149046 h 1216800"/>
              <a:gd name="connsiteX17" fmla="*/ 293138 w 1217130"/>
              <a:gd name="connsiteY17" fmla="*/ 1143515 h 1216800"/>
              <a:gd name="connsiteX18" fmla="*/ 297747 w 1217130"/>
              <a:gd name="connsiteY18" fmla="*/ 1149968 h 1216800"/>
              <a:gd name="connsiteX19" fmla="*/ 282998 w 1217130"/>
              <a:gd name="connsiteY19" fmla="*/ 1140750 h 1216800"/>
              <a:gd name="connsiteX20" fmla="*/ 275624 w 1217130"/>
              <a:gd name="connsiteY20" fmla="*/ 1136141 h 1216800"/>
              <a:gd name="connsiteX21" fmla="*/ 268249 w 1217130"/>
              <a:gd name="connsiteY21" fmla="*/ 1131532 h 1216800"/>
              <a:gd name="connsiteX22" fmla="*/ 126688 w 1217130"/>
              <a:gd name="connsiteY22" fmla="*/ 997679 h 1216800"/>
              <a:gd name="connsiteX23" fmla="*/ 134125 w 1217130"/>
              <a:gd name="connsiteY23" fmla="*/ 1008008 h 1216800"/>
              <a:gd name="connsiteX24" fmla="*/ 127845 w 1217130"/>
              <a:gd name="connsiteY24" fmla="*/ 1000201 h 1216800"/>
              <a:gd name="connsiteX25" fmla="*/ 105534 w 1217130"/>
              <a:gd name="connsiteY25" fmla="*/ 921408 h 1216800"/>
              <a:gd name="connsiteX26" fmla="*/ 112923 w 1217130"/>
              <a:gd name="connsiteY26" fmla="*/ 932880 h 1216800"/>
              <a:gd name="connsiteX27" fmla="*/ 125367 w 1217130"/>
              <a:gd name="connsiteY27" fmla="*/ 954543 h 1216800"/>
              <a:gd name="connsiteX28" fmla="*/ 135047 w 1217130"/>
              <a:gd name="connsiteY28" fmla="*/ 972057 h 1216800"/>
              <a:gd name="connsiteX29" fmla="*/ 125829 w 1217130"/>
              <a:gd name="connsiteY29" fmla="*/ 960534 h 1216800"/>
              <a:gd name="connsiteX30" fmla="*/ 117071 w 1217130"/>
              <a:gd name="connsiteY30" fmla="*/ 947629 h 1216800"/>
              <a:gd name="connsiteX31" fmla="*/ 109236 w 1217130"/>
              <a:gd name="connsiteY31" fmla="*/ 934723 h 1216800"/>
              <a:gd name="connsiteX32" fmla="*/ 104627 w 1217130"/>
              <a:gd name="connsiteY32" fmla="*/ 922740 h 1216800"/>
              <a:gd name="connsiteX33" fmla="*/ 105534 w 1217130"/>
              <a:gd name="connsiteY33" fmla="*/ 921408 h 1216800"/>
              <a:gd name="connsiteX34" fmla="*/ 73285 w 1217130"/>
              <a:gd name="connsiteY34" fmla="*/ 889555 h 1216800"/>
              <a:gd name="connsiteX35" fmla="*/ 88034 w 1217130"/>
              <a:gd name="connsiteY35" fmla="*/ 918131 h 1216800"/>
              <a:gd name="connsiteX36" fmla="*/ 106009 w 1217130"/>
              <a:gd name="connsiteY36" fmla="*/ 951317 h 1216800"/>
              <a:gd name="connsiteX37" fmla="*/ 114306 w 1217130"/>
              <a:gd name="connsiteY37" fmla="*/ 966526 h 1216800"/>
              <a:gd name="connsiteX38" fmla="*/ 121219 w 1217130"/>
              <a:gd name="connsiteY38" fmla="*/ 979432 h 1216800"/>
              <a:gd name="connsiteX39" fmla="*/ 126289 w 1217130"/>
              <a:gd name="connsiteY39" fmla="*/ 993720 h 1216800"/>
              <a:gd name="connsiteX40" fmla="*/ 126405 w 1217130"/>
              <a:gd name="connsiteY40" fmla="*/ 997062 h 1216800"/>
              <a:gd name="connsiteX41" fmla="*/ 126688 w 1217130"/>
              <a:gd name="connsiteY41" fmla="*/ 997679 h 1216800"/>
              <a:gd name="connsiteX42" fmla="*/ 125829 w 1217130"/>
              <a:gd name="connsiteY42" fmla="*/ 996486 h 1216800"/>
              <a:gd name="connsiteX43" fmla="*/ 116149 w 1217130"/>
              <a:gd name="connsiteY43" fmla="*/ 981275 h 1216800"/>
              <a:gd name="connsiteX44" fmla="*/ 94947 w 1217130"/>
              <a:gd name="connsiteY44" fmla="*/ 945786 h 1216800"/>
              <a:gd name="connsiteX45" fmla="*/ 85729 w 1217130"/>
              <a:gd name="connsiteY45" fmla="*/ 927810 h 1216800"/>
              <a:gd name="connsiteX46" fmla="*/ 78816 w 1217130"/>
              <a:gd name="connsiteY46" fmla="*/ 911678 h 1216800"/>
              <a:gd name="connsiteX47" fmla="*/ 73285 w 1217130"/>
              <a:gd name="connsiteY47" fmla="*/ 889555 h 1216800"/>
              <a:gd name="connsiteX48" fmla="*/ 6453 w 1217130"/>
              <a:gd name="connsiteY48" fmla="*/ 554013 h 1216800"/>
              <a:gd name="connsiteX49" fmla="*/ 4609 w 1217130"/>
              <a:gd name="connsiteY49" fmla="*/ 610244 h 1216800"/>
              <a:gd name="connsiteX50" fmla="*/ 6453 w 1217130"/>
              <a:gd name="connsiteY50" fmla="*/ 624993 h 1216800"/>
              <a:gd name="connsiteX51" fmla="*/ 8757 w 1217130"/>
              <a:gd name="connsiteY51" fmla="*/ 635594 h 1216800"/>
              <a:gd name="connsiteX52" fmla="*/ 19819 w 1217130"/>
              <a:gd name="connsiteY52" fmla="*/ 712105 h 1216800"/>
              <a:gd name="connsiteX53" fmla="*/ 16593 w 1217130"/>
              <a:gd name="connsiteY53" fmla="*/ 713487 h 1216800"/>
              <a:gd name="connsiteX54" fmla="*/ 16593 w 1217130"/>
              <a:gd name="connsiteY54" fmla="*/ 731002 h 1216800"/>
              <a:gd name="connsiteX55" fmla="*/ 25350 w 1217130"/>
              <a:gd name="connsiteY55" fmla="*/ 784928 h 1216800"/>
              <a:gd name="connsiteX56" fmla="*/ 61301 w 1217130"/>
              <a:gd name="connsiteY56" fmla="*/ 882180 h 1216800"/>
              <a:gd name="connsiteX57" fmla="*/ 46091 w 1217130"/>
              <a:gd name="connsiteY57" fmla="*/ 864666 h 1216800"/>
              <a:gd name="connsiteX58" fmla="*/ 35029 w 1217130"/>
              <a:gd name="connsiteY58" fmla="*/ 828254 h 1216800"/>
              <a:gd name="connsiteX59" fmla="*/ 29498 w 1217130"/>
              <a:gd name="connsiteY59" fmla="*/ 809357 h 1216800"/>
              <a:gd name="connsiteX60" fmla="*/ 24428 w 1217130"/>
              <a:gd name="connsiteY60" fmla="*/ 789998 h 1216800"/>
              <a:gd name="connsiteX61" fmla="*/ 21663 w 1217130"/>
              <a:gd name="connsiteY61" fmla="*/ 780319 h 1216800"/>
              <a:gd name="connsiteX62" fmla="*/ 19358 w 1217130"/>
              <a:gd name="connsiteY62" fmla="*/ 770640 h 1216800"/>
              <a:gd name="connsiteX63" fmla="*/ 14288 w 1217130"/>
              <a:gd name="connsiteY63" fmla="*/ 750821 h 1216800"/>
              <a:gd name="connsiteX64" fmla="*/ 10140 w 1217130"/>
              <a:gd name="connsiteY64" fmla="*/ 730541 h 1216800"/>
              <a:gd name="connsiteX65" fmla="*/ 8296 w 1217130"/>
              <a:gd name="connsiteY65" fmla="*/ 720401 h 1216800"/>
              <a:gd name="connsiteX66" fmla="*/ 6913 w 1217130"/>
              <a:gd name="connsiteY66" fmla="*/ 710261 h 1216800"/>
              <a:gd name="connsiteX67" fmla="*/ 3687 w 1217130"/>
              <a:gd name="connsiteY67" fmla="*/ 689981 h 1216800"/>
              <a:gd name="connsiteX68" fmla="*/ 1844 w 1217130"/>
              <a:gd name="connsiteY68" fmla="*/ 669701 h 1216800"/>
              <a:gd name="connsiteX69" fmla="*/ 922 w 1217130"/>
              <a:gd name="connsiteY69" fmla="*/ 659561 h 1216800"/>
              <a:gd name="connsiteX70" fmla="*/ 461 w 1217130"/>
              <a:gd name="connsiteY70" fmla="*/ 649421 h 1216800"/>
              <a:gd name="connsiteX71" fmla="*/ 0 w 1217130"/>
              <a:gd name="connsiteY71" fmla="*/ 629602 h 1216800"/>
              <a:gd name="connsiteX72" fmla="*/ 461 w 1217130"/>
              <a:gd name="connsiteY72" fmla="*/ 610244 h 1216800"/>
              <a:gd name="connsiteX73" fmla="*/ 1844 w 1217130"/>
              <a:gd name="connsiteY73" fmla="*/ 591346 h 1216800"/>
              <a:gd name="connsiteX74" fmla="*/ 4148 w 1217130"/>
              <a:gd name="connsiteY74" fmla="*/ 572910 h 1216800"/>
              <a:gd name="connsiteX75" fmla="*/ 5531 w 1217130"/>
              <a:gd name="connsiteY75" fmla="*/ 564153 h 1216800"/>
              <a:gd name="connsiteX76" fmla="*/ 6453 w 1217130"/>
              <a:gd name="connsiteY76" fmla="*/ 554013 h 1216800"/>
              <a:gd name="connsiteX77" fmla="*/ 436942 w 1217130"/>
              <a:gd name="connsiteY77" fmla="*/ 32724 h 1216800"/>
              <a:gd name="connsiteX78" fmla="*/ 424958 w 1217130"/>
              <a:gd name="connsiteY78" fmla="*/ 41481 h 1216800"/>
              <a:gd name="connsiteX79" fmla="*/ 401452 w 1217130"/>
              <a:gd name="connsiteY79" fmla="*/ 49778 h 1216800"/>
              <a:gd name="connsiteX80" fmla="*/ 377485 w 1217130"/>
              <a:gd name="connsiteY80" fmla="*/ 58535 h 1216800"/>
              <a:gd name="connsiteX81" fmla="*/ 355822 w 1217130"/>
              <a:gd name="connsiteY81" fmla="*/ 63144 h 1216800"/>
              <a:gd name="connsiteX82" fmla="*/ 349369 w 1217130"/>
              <a:gd name="connsiteY82" fmla="*/ 63144 h 1216800"/>
              <a:gd name="connsiteX83" fmla="*/ 377485 w 1217130"/>
              <a:gd name="connsiteY83" fmla="*/ 51161 h 1216800"/>
              <a:gd name="connsiteX84" fmla="*/ 395921 w 1217130"/>
              <a:gd name="connsiteY84" fmla="*/ 44247 h 1216800"/>
              <a:gd name="connsiteX85" fmla="*/ 405139 w 1217130"/>
              <a:gd name="connsiteY85" fmla="*/ 41021 h 1216800"/>
              <a:gd name="connsiteX86" fmla="*/ 413897 w 1217130"/>
              <a:gd name="connsiteY86" fmla="*/ 38255 h 1216800"/>
              <a:gd name="connsiteX87" fmla="*/ 436942 w 1217130"/>
              <a:gd name="connsiteY87" fmla="*/ 32724 h 1216800"/>
              <a:gd name="connsiteX88" fmla="*/ 783085 w 1217130"/>
              <a:gd name="connsiteY88" fmla="*/ 27194 h 1216800"/>
              <a:gd name="connsiteX89" fmla="*/ 807053 w 1217130"/>
              <a:gd name="connsiteY89" fmla="*/ 32263 h 1216800"/>
              <a:gd name="connsiteX90" fmla="*/ 831020 w 1217130"/>
              <a:gd name="connsiteY90" fmla="*/ 38716 h 1216800"/>
              <a:gd name="connsiteX91" fmla="*/ 840699 w 1217130"/>
              <a:gd name="connsiteY91" fmla="*/ 44708 h 1216800"/>
              <a:gd name="connsiteX92" fmla="*/ 813966 w 1217130"/>
              <a:gd name="connsiteY92" fmla="*/ 37334 h 1216800"/>
              <a:gd name="connsiteX93" fmla="*/ 783085 w 1217130"/>
              <a:gd name="connsiteY93" fmla="*/ 27194 h 1216800"/>
              <a:gd name="connsiteX94" fmla="*/ 626837 w 1217130"/>
              <a:gd name="connsiteY94" fmla="*/ 15210 h 1216800"/>
              <a:gd name="connsiteX95" fmla="*/ 653108 w 1217130"/>
              <a:gd name="connsiteY95" fmla="*/ 16132 h 1216800"/>
              <a:gd name="connsiteX96" fmla="*/ 679380 w 1217130"/>
              <a:gd name="connsiteY96" fmla="*/ 17975 h 1216800"/>
              <a:gd name="connsiteX97" fmla="*/ 720862 w 1217130"/>
              <a:gd name="connsiteY97" fmla="*/ 22584 h 1216800"/>
              <a:gd name="connsiteX98" fmla="*/ 853143 w 1217130"/>
              <a:gd name="connsiteY98" fmla="*/ 59918 h 1216800"/>
              <a:gd name="connsiteX99" fmla="*/ 958230 w 1217130"/>
              <a:gd name="connsiteY99" fmla="*/ 117993 h 1216800"/>
              <a:gd name="connsiteX100" fmla="*/ 981276 w 1217130"/>
              <a:gd name="connsiteY100" fmla="*/ 133203 h 1216800"/>
              <a:gd name="connsiteX101" fmla="*/ 1001556 w 1217130"/>
              <a:gd name="connsiteY101" fmla="*/ 146569 h 1216800"/>
              <a:gd name="connsiteX102" fmla="*/ 1000173 w 1217130"/>
              <a:gd name="connsiteY102" fmla="*/ 141038 h 1216800"/>
              <a:gd name="connsiteX103" fmla="*/ 1050412 w 1217130"/>
              <a:gd name="connsiteY103" fmla="*/ 190355 h 1216800"/>
              <a:gd name="connsiteX104" fmla="*/ 1072536 w 1217130"/>
              <a:gd name="connsiteY104" fmla="*/ 214323 h 1216800"/>
              <a:gd name="connsiteX105" fmla="*/ 1096043 w 1217130"/>
              <a:gd name="connsiteY105" fmla="*/ 235986 h 1216800"/>
              <a:gd name="connsiteX106" fmla="*/ 1075763 w 1217130"/>
              <a:gd name="connsiteY106" fmla="*/ 210635 h 1216800"/>
              <a:gd name="connsiteX107" fmla="*/ 1062396 w 1217130"/>
              <a:gd name="connsiteY107" fmla="*/ 194965 h 1216800"/>
              <a:gd name="connsiteX108" fmla="*/ 1056865 w 1217130"/>
              <a:gd name="connsiteY108" fmla="*/ 188512 h 1216800"/>
              <a:gd name="connsiteX109" fmla="*/ 1051334 w 1217130"/>
              <a:gd name="connsiteY109" fmla="*/ 182059 h 1216800"/>
              <a:gd name="connsiteX110" fmla="*/ 1036585 w 1217130"/>
              <a:gd name="connsiteY110" fmla="*/ 166388 h 1216800"/>
              <a:gd name="connsiteX111" fmla="*/ 1124158 w 1217130"/>
              <a:gd name="connsiteY111" fmla="*/ 256266 h 1216800"/>
              <a:gd name="connsiteX112" fmla="*/ 1184537 w 1217130"/>
              <a:gd name="connsiteY112" fmla="*/ 360431 h 1216800"/>
              <a:gd name="connsiteX113" fmla="*/ 1190990 w 1217130"/>
              <a:gd name="connsiteY113" fmla="*/ 363657 h 1216800"/>
              <a:gd name="connsiteX114" fmla="*/ 1204817 w 1217130"/>
              <a:gd name="connsiteY114" fmla="*/ 411592 h 1216800"/>
              <a:gd name="connsiteX115" fmla="*/ 1213574 w 1217130"/>
              <a:gd name="connsiteY115" fmla="*/ 456761 h 1216800"/>
              <a:gd name="connsiteX116" fmla="*/ 1217130 w 1217130"/>
              <a:gd name="connsiteY116" fmla="*/ 492314 h 1216800"/>
              <a:gd name="connsiteX117" fmla="*/ 1217130 w 1217130"/>
              <a:gd name="connsiteY117" fmla="*/ 549650 h 1216800"/>
              <a:gd name="connsiteX118" fmla="*/ 1215879 w 1217130"/>
              <a:gd name="connsiteY118" fmla="*/ 566918 h 1216800"/>
              <a:gd name="connsiteX119" fmla="*/ 1211731 w 1217130"/>
              <a:gd name="connsiteY119" fmla="*/ 592729 h 1216800"/>
              <a:gd name="connsiteX120" fmla="*/ 1207481 w 1217130"/>
              <a:gd name="connsiteY120" fmla="*/ 606572 h 1216800"/>
              <a:gd name="connsiteX121" fmla="*/ 1208505 w 1217130"/>
              <a:gd name="connsiteY121" fmla="*/ 626837 h 1216800"/>
              <a:gd name="connsiteX122" fmla="*/ 993812 w 1217130"/>
              <a:gd name="connsiteY122" fmla="*/ 1082081 h 1216800"/>
              <a:gd name="connsiteX123" fmla="*/ 992336 w 1217130"/>
              <a:gd name="connsiteY123" fmla="*/ 1083185 h 1216800"/>
              <a:gd name="connsiteX124" fmla="*/ 991416 w 1217130"/>
              <a:gd name="connsiteY124" fmla="*/ 1084058 h 1216800"/>
              <a:gd name="connsiteX125" fmla="*/ 888173 w 1217130"/>
              <a:gd name="connsiteY125" fmla="*/ 1156882 h 1216800"/>
              <a:gd name="connsiteX126" fmla="*/ 863341 w 1217130"/>
              <a:gd name="connsiteY126" fmla="*/ 1164084 h 1216800"/>
              <a:gd name="connsiteX127" fmla="*/ 858877 w 1217130"/>
              <a:gd name="connsiteY127" fmla="*/ 1165286 h 1216800"/>
              <a:gd name="connsiteX128" fmla="*/ 848181 w 1217130"/>
              <a:gd name="connsiteY128" fmla="*/ 1170438 h 1216800"/>
              <a:gd name="connsiteX129" fmla="*/ 618540 w 1217130"/>
              <a:gd name="connsiteY129" fmla="*/ 1216800 h 1216800"/>
              <a:gd name="connsiteX130" fmla="*/ 443103 w 1217130"/>
              <a:gd name="connsiteY130" fmla="*/ 1190277 h 1216800"/>
              <a:gd name="connsiteX131" fmla="*/ 402206 w 1217130"/>
              <a:gd name="connsiteY131" fmla="*/ 1175308 h 1216800"/>
              <a:gd name="connsiteX132" fmla="*/ 397304 w 1217130"/>
              <a:gd name="connsiteY132" fmla="*/ 1173935 h 1216800"/>
              <a:gd name="connsiteX133" fmla="*/ 381172 w 1217130"/>
              <a:gd name="connsiteY133" fmla="*/ 1167944 h 1216800"/>
              <a:gd name="connsiteX134" fmla="*/ 313418 w 1217130"/>
              <a:gd name="connsiteY134" fmla="*/ 1136141 h 1216800"/>
              <a:gd name="connsiteX135" fmla="*/ 292217 w 1217130"/>
              <a:gd name="connsiteY135" fmla="*/ 1120470 h 1216800"/>
              <a:gd name="connsiteX136" fmla="*/ 267327 w 1217130"/>
              <a:gd name="connsiteY136" fmla="*/ 1102495 h 1216800"/>
              <a:gd name="connsiteX137" fmla="*/ 241517 w 1217130"/>
              <a:gd name="connsiteY137" fmla="*/ 1082675 h 1216800"/>
              <a:gd name="connsiteX138" fmla="*/ 218471 w 1217130"/>
              <a:gd name="connsiteY138" fmla="*/ 1062857 h 1216800"/>
              <a:gd name="connsiteX139" fmla="*/ 199113 w 1217130"/>
              <a:gd name="connsiteY139" fmla="*/ 1050873 h 1216800"/>
              <a:gd name="connsiteX140" fmla="*/ 223541 w 1217130"/>
              <a:gd name="connsiteY140" fmla="*/ 1073918 h 1216800"/>
              <a:gd name="connsiteX141" fmla="*/ 248891 w 1217130"/>
              <a:gd name="connsiteY141" fmla="*/ 1096964 h 1216800"/>
              <a:gd name="connsiteX142" fmla="*/ 235064 w 1217130"/>
              <a:gd name="connsiteY142" fmla="*/ 1089589 h 1216800"/>
              <a:gd name="connsiteX143" fmla="*/ 215706 w 1217130"/>
              <a:gd name="connsiteY143" fmla="*/ 1072075 h 1216800"/>
              <a:gd name="connsiteX144" fmla="*/ 194043 w 1217130"/>
              <a:gd name="connsiteY144" fmla="*/ 1049029 h 1216800"/>
              <a:gd name="connsiteX145" fmla="*/ 182981 w 1217130"/>
              <a:gd name="connsiteY145" fmla="*/ 1036585 h 1216800"/>
              <a:gd name="connsiteX146" fmla="*/ 171919 w 1217130"/>
              <a:gd name="connsiteY146" fmla="*/ 1024140 h 1216800"/>
              <a:gd name="connsiteX147" fmla="*/ 189895 w 1217130"/>
              <a:gd name="connsiteY147" fmla="*/ 1037967 h 1216800"/>
              <a:gd name="connsiteX148" fmla="*/ 154520 w 1217130"/>
              <a:gd name="connsiteY148" fmla="*/ 994872 h 1216800"/>
              <a:gd name="connsiteX149" fmla="*/ 136887 w 1217130"/>
              <a:gd name="connsiteY149" fmla="*/ 966793 h 1216800"/>
              <a:gd name="connsiteX150" fmla="*/ 129333 w 1217130"/>
              <a:gd name="connsiteY150" fmla="*/ 956691 h 1216800"/>
              <a:gd name="connsiteX151" fmla="*/ 99782 w 1217130"/>
              <a:gd name="connsiteY151" fmla="*/ 908048 h 1216800"/>
              <a:gd name="connsiteX152" fmla="*/ 77846 w 1217130"/>
              <a:gd name="connsiteY152" fmla="*/ 862512 h 1216800"/>
              <a:gd name="connsiteX153" fmla="*/ 91260 w 1217130"/>
              <a:gd name="connsiteY153" fmla="*/ 903843 h 1216800"/>
              <a:gd name="connsiteX154" fmla="*/ 45630 w 1217130"/>
              <a:gd name="connsiteY154" fmla="*/ 785389 h 1216800"/>
              <a:gd name="connsiteX155" fmla="*/ 23507 w 1217130"/>
              <a:gd name="connsiteY155" fmla="*/ 676154 h 1216800"/>
              <a:gd name="connsiteX156" fmla="*/ 27655 w 1217130"/>
              <a:gd name="connsiteY156" fmla="*/ 720862 h 1216800"/>
              <a:gd name="connsiteX157" fmla="*/ 31803 w 1217130"/>
              <a:gd name="connsiteY157" fmla="*/ 744368 h 1216800"/>
              <a:gd name="connsiteX158" fmla="*/ 36873 w 1217130"/>
              <a:gd name="connsiteY158" fmla="*/ 766492 h 1216800"/>
              <a:gd name="connsiteX159" fmla="*/ 45169 w 1217130"/>
              <a:gd name="connsiteY159" fmla="*/ 816731 h 1216800"/>
              <a:gd name="connsiteX160" fmla="*/ 38716 w 1217130"/>
              <a:gd name="connsiteY160" fmla="*/ 806130 h 1216800"/>
              <a:gd name="connsiteX161" fmla="*/ 30420 w 1217130"/>
              <a:gd name="connsiteY161" fmla="*/ 781241 h 1216800"/>
              <a:gd name="connsiteX162" fmla="*/ 23507 w 1217130"/>
              <a:gd name="connsiteY162" fmla="*/ 750821 h 1216800"/>
              <a:gd name="connsiteX163" fmla="*/ 22124 w 1217130"/>
              <a:gd name="connsiteY163" fmla="*/ 720862 h 1216800"/>
              <a:gd name="connsiteX164" fmla="*/ 17054 w 1217130"/>
              <a:gd name="connsiteY164" fmla="*/ 628680 h 1216800"/>
              <a:gd name="connsiteX165" fmla="*/ 17054 w 1217130"/>
              <a:gd name="connsiteY165" fmla="*/ 607017 h 1216800"/>
              <a:gd name="connsiteX166" fmla="*/ 17054 w 1217130"/>
              <a:gd name="connsiteY166" fmla="*/ 596417 h 1216800"/>
              <a:gd name="connsiteX167" fmla="*/ 17515 w 1217130"/>
              <a:gd name="connsiteY167" fmla="*/ 585815 h 1216800"/>
              <a:gd name="connsiteX168" fmla="*/ 18436 w 1217130"/>
              <a:gd name="connsiteY168" fmla="*/ 564614 h 1216800"/>
              <a:gd name="connsiteX169" fmla="*/ 20280 w 1217130"/>
              <a:gd name="connsiteY169" fmla="*/ 543873 h 1216800"/>
              <a:gd name="connsiteX170" fmla="*/ 21202 w 1217130"/>
              <a:gd name="connsiteY170" fmla="*/ 533733 h 1216800"/>
              <a:gd name="connsiteX171" fmla="*/ 22585 w 1217130"/>
              <a:gd name="connsiteY171" fmla="*/ 523593 h 1216800"/>
              <a:gd name="connsiteX172" fmla="*/ 25811 w 1217130"/>
              <a:gd name="connsiteY172" fmla="*/ 503313 h 1216800"/>
              <a:gd name="connsiteX173" fmla="*/ 35029 w 1217130"/>
              <a:gd name="connsiteY173" fmla="*/ 463214 h 1216800"/>
              <a:gd name="connsiteX174" fmla="*/ 67754 w 1217130"/>
              <a:gd name="connsiteY174" fmla="*/ 386703 h 1216800"/>
              <a:gd name="connsiteX175" fmla="*/ 83886 w 1217130"/>
              <a:gd name="connsiteY175" fmla="*/ 377715 h 1216800"/>
              <a:gd name="connsiteX176" fmla="*/ 84885 w 1217130"/>
              <a:gd name="connsiteY176" fmla="*/ 376549 h 1216800"/>
              <a:gd name="connsiteX177" fmla="*/ 99782 w 1217130"/>
              <a:gd name="connsiteY177" fmla="*/ 345625 h 1216800"/>
              <a:gd name="connsiteX178" fmla="*/ 125200 w 1217130"/>
              <a:gd name="connsiteY178" fmla="*/ 306866 h 1216800"/>
              <a:gd name="connsiteX179" fmla="*/ 121680 w 1217130"/>
              <a:gd name="connsiteY179" fmla="*/ 310653 h 1216800"/>
              <a:gd name="connsiteX180" fmla="*/ 112001 w 1217130"/>
              <a:gd name="connsiteY180" fmla="*/ 318488 h 1216800"/>
              <a:gd name="connsiteX181" fmla="*/ 127211 w 1217130"/>
              <a:gd name="connsiteY181" fmla="*/ 288990 h 1216800"/>
              <a:gd name="connsiteX182" fmla="*/ 103244 w 1217130"/>
              <a:gd name="connsiteY182" fmla="*/ 324480 h 1216800"/>
              <a:gd name="connsiteX183" fmla="*/ 90799 w 1217130"/>
              <a:gd name="connsiteY183" fmla="*/ 341995 h 1216800"/>
              <a:gd name="connsiteX184" fmla="*/ 101861 w 1217130"/>
              <a:gd name="connsiteY184" fmla="*/ 313418 h 1216800"/>
              <a:gd name="connsiteX185" fmla="*/ 116149 w 1217130"/>
              <a:gd name="connsiteY185" fmla="*/ 288990 h 1216800"/>
              <a:gd name="connsiteX186" fmla="*/ 132742 w 1217130"/>
              <a:gd name="connsiteY186" fmla="*/ 264562 h 1216800"/>
              <a:gd name="connsiteX187" fmla="*/ 155787 w 1217130"/>
              <a:gd name="connsiteY187" fmla="*/ 232298 h 1216800"/>
              <a:gd name="connsiteX188" fmla="*/ 153022 w 1217130"/>
              <a:gd name="connsiteY188" fmla="*/ 232298 h 1216800"/>
              <a:gd name="connsiteX189" fmla="*/ 146108 w 1217130"/>
              <a:gd name="connsiteY189" fmla="*/ 237829 h 1216800"/>
              <a:gd name="connsiteX190" fmla="*/ 135507 w 1217130"/>
              <a:gd name="connsiteY190" fmla="*/ 248430 h 1216800"/>
              <a:gd name="connsiteX191" fmla="*/ 83424 w 1217130"/>
              <a:gd name="connsiteY191" fmla="*/ 324480 h 1216800"/>
              <a:gd name="connsiteX192" fmla="*/ 73284 w 1217130"/>
              <a:gd name="connsiteY192" fmla="*/ 344760 h 1216800"/>
              <a:gd name="connsiteX193" fmla="*/ 64066 w 1217130"/>
              <a:gd name="connsiteY193" fmla="*/ 363657 h 1216800"/>
              <a:gd name="connsiteX194" fmla="*/ 48395 w 1217130"/>
              <a:gd name="connsiteY194" fmla="*/ 394077 h 1216800"/>
              <a:gd name="connsiteX195" fmla="*/ 44708 w 1217130"/>
              <a:gd name="connsiteY195" fmla="*/ 387625 h 1216800"/>
              <a:gd name="connsiteX196" fmla="*/ 50239 w 1217130"/>
              <a:gd name="connsiteY196" fmla="*/ 370571 h 1216800"/>
              <a:gd name="connsiteX197" fmla="*/ 59918 w 1217130"/>
              <a:gd name="connsiteY197" fmla="*/ 347986 h 1216800"/>
              <a:gd name="connsiteX198" fmla="*/ 87573 w 1217130"/>
              <a:gd name="connsiteY198" fmla="*/ 296365 h 1216800"/>
              <a:gd name="connsiteX199" fmla="*/ 103244 w 1217130"/>
              <a:gd name="connsiteY199" fmla="*/ 272858 h 1216800"/>
              <a:gd name="connsiteX200" fmla="*/ 117071 w 1217130"/>
              <a:gd name="connsiteY200" fmla="*/ 253500 h 1216800"/>
              <a:gd name="connsiteX201" fmla="*/ 132281 w 1217130"/>
              <a:gd name="connsiteY201" fmla="*/ 234142 h 1216800"/>
              <a:gd name="connsiteX202" fmla="*/ 141960 w 1217130"/>
              <a:gd name="connsiteY202" fmla="*/ 223080 h 1216800"/>
              <a:gd name="connsiteX203" fmla="*/ 151639 w 1217130"/>
              <a:gd name="connsiteY203" fmla="*/ 212479 h 1216800"/>
              <a:gd name="connsiteX204" fmla="*/ 168232 w 1217130"/>
              <a:gd name="connsiteY204" fmla="*/ 196808 h 1216800"/>
              <a:gd name="connsiteX205" fmla="*/ 174224 w 1217130"/>
              <a:gd name="connsiteY205" fmla="*/ 194504 h 1216800"/>
              <a:gd name="connsiteX206" fmla="*/ 241977 w 1217130"/>
              <a:gd name="connsiteY206" fmla="*/ 130437 h 1216800"/>
              <a:gd name="connsiteX207" fmla="*/ 259953 w 1217130"/>
              <a:gd name="connsiteY207" fmla="*/ 118454 h 1216800"/>
              <a:gd name="connsiteX208" fmla="*/ 278389 w 1217130"/>
              <a:gd name="connsiteY208" fmla="*/ 107392 h 1216800"/>
              <a:gd name="connsiteX209" fmla="*/ 296826 w 1217130"/>
              <a:gd name="connsiteY209" fmla="*/ 97252 h 1216800"/>
              <a:gd name="connsiteX210" fmla="*/ 315723 w 1217130"/>
              <a:gd name="connsiteY210" fmla="*/ 88034 h 1216800"/>
              <a:gd name="connsiteX211" fmla="*/ 324941 w 1217130"/>
              <a:gd name="connsiteY211" fmla="*/ 83424 h 1216800"/>
              <a:gd name="connsiteX212" fmla="*/ 334620 w 1217130"/>
              <a:gd name="connsiteY212" fmla="*/ 79276 h 1216800"/>
              <a:gd name="connsiteX213" fmla="*/ 353517 w 1217130"/>
              <a:gd name="connsiteY213" fmla="*/ 71441 h 1216800"/>
              <a:gd name="connsiteX214" fmla="*/ 392234 w 1217130"/>
              <a:gd name="connsiteY214" fmla="*/ 57153 h 1216800"/>
              <a:gd name="connsiteX215" fmla="*/ 473815 w 1217130"/>
              <a:gd name="connsiteY215" fmla="*/ 29498 h 1216800"/>
              <a:gd name="connsiteX216" fmla="*/ 499165 w 1217130"/>
              <a:gd name="connsiteY216" fmla="*/ 26272 h 1216800"/>
              <a:gd name="connsiteX217" fmla="*/ 519906 w 1217130"/>
              <a:gd name="connsiteY217" fmla="*/ 25350 h 1216800"/>
              <a:gd name="connsiteX218" fmla="*/ 542951 w 1217130"/>
              <a:gd name="connsiteY218" fmla="*/ 24428 h 1216800"/>
              <a:gd name="connsiteX219" fmla="*/ 575676 w 1217130"/>
              <a:gd name="connsiteY219" fmla="*/ 22124 h 1216800"/>
              <a:gd name="connsiteX220" fmla="*/ 584894 w 1217130"/>
              <a:gd name="connsiteY220" fmla="*/ 17054 h 1216800"/>
              <a:gd name="connsiteX221" fmla="*/ 603330 w 1217130"/>
              <a:gd name="connsiteY221" fmla="*/ 15671 h 1216800"/>
              <a:gd name="connsiteX222" fmla="*/ 626837 w 1217130"/>
              <a:gd name="connsiteY222" fmla="*/ 15210 h 1216800"/>
              <a:gd name="connsiteX223" fmla="*/ 617619 w 1217130"/>
              <a:gd name="connsiteY223" fmla="*/ 0 h 1216800"/>
              <a:gd name="connsiteX224" fmla="*/ 743447 w 1217130"/>
              <a:gd name="connsiteY224" fmla="*/ 15210 h 1216800"/>
              <a:gd name="connsiteX225" fmla="*/ 709340 w 1217130"/>
              <a:gd name="connsiteY225" fmla="*/ 13366 h 1216800"/>
              <a:gd name="connsiteX226" fmla="*/ 667858 w 1217130"/>
              <a:gd name="connsiteY226" fmla="*/ 9218 h 1216800"/>
              <a:gd name="connsiteX227" fmla="*/ 646656 w 1217130"/>
              <a:gd name="connsiteY227" fmla="*/ 8757 h 1216800"/>
              <a:gd name="connsiteX228" fmla="*/ 625454 w 1217130"/>
              <a:gd name="connsiteY228" fmla="*/ 9218 h 1216800"/>
              <a:gd name="connsiteX229" fmla="*/ 604253 w 1217130"/>
              <a:gd name="connsiteY229" fmla="*/ 10140 h 1216800"/>
              <a:gd name="connsiteX230" fmla="*/ 583051 w 1217130"/>
              <a:gd name="connsiteY230" fmla="*/ 11523 h 1216800"/>
              <a:gd name="connsiteX231" fmla="*/ 541569 w 1217130"/>
              <a:gd name="connsiteY231" fmla="*/ 15671 h 1216800"/>
              <a:gd name="connsiteX232" fmla="*/ 525898 w 1217130"/>
              <a:gd name="connsiteY232" fmla="*/ 16132 h 1216800"/>
              <a:gd name="connsiteX233" fmla="*/ 511609 w 1217130"/>
              <a:gd name="connsiteY233" fmla="*/ 17515 h 1216800"/>
              <a:gd name="connsiteX234" fmla="*/ 488564 w 1217130"/>
              <a:gd name="connsiteY234" fmla="*/ 20741 h 1216800"/>
              <a:gd name="connsiteX235" fmla="*/ 482572 w 1217130"/>
              <a:gd name="connsiteY235" fmla="*/ 17054 h 1216800"/>
              <a:gd name="connsiteX236" fmla="*/ 617619 w 1217130"/>
              <a:gd name="connsiteY236"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1217130" h="1216800">
                <a:moveTo>
                  <a:pt x="359049" y="1183154"/>
                </a:moveTo>
                <a:cubicBezTo>
                  <a:pt x="365962" y="1185458"/>
                  <a:pt x="372876" y="1187763"/>
                  <a:pt x="380711" y="1191450"/>
                </a:cubicBezTo>
                <a:cubicBezTo>
                  <a:pt x="389008" y="1194215"/>
                  <a:pt x="397765" y="1198363"/>
                  <a:pt x="409749" y="1203434"/>
                </a:cubicBezTo>
                <a:cubicBezTo>
                  <a:pt x="405140" y="1202512"/>
                  <a:pt x="400531" y="1201590"/>
                  <a:pt x="395921" y="1201129"/>
                </a:cubicBezTo>
                <a:cubicBezTo>
                  <a:pt x="391312" y="1199746"/>
                  <a:pt x="386703" y="1197442"/>
                  <a:pt x="380711" y="1194676"/>
                </a:cubicBezTo>
                <a:cubicBezTo>
                  <a:pt x="374720" y="1190989"/>
                  <a:pt x="367806" y="1186841"/>
                  <a:pt x="359049" y="1183154"/>
                </a:cubicBezTo>
                <a:close/>
                <a:moveTo>
                  <a:pt x="304200" y="1135161"/>
                </a:moveTo>
                <a:cubicBezTo>
                  <a:pt x="305122" y="1135450"/>
                  <a:pt x="306735" y="1136372"/>
                  <a:pt x="309270" y="1137984"/>
                </a:cubicBezTo>
                <a:cubicBezTo>
                  <a:pt x="319871" y="1143055"/>
                  <a:pt x="324019" y="1146281"/>
                  <a:pt x="326785" y="1149046"/>
                </a:cubicBezTo>
                <a:cubicBezTo>
                  <a:pt x="330011" y="1151812"/>
                  <a:pt x="331394" y="1154577"/>
                  <a:pt x="337846" y="1158726"/>
                </a:cubicBezTo>
                <a:cubicBezTo>
                  <a:pt x="333237" y="1157804"/>
                  <a:pt x="320793" y="1149507"/>
                  <a:pt x="312035" y="1143515"/>
                </a:cubicBezTo>
                <a:cubicBezTo>
                  <a:pt x="307426" y="1140289"/>
                  <a:pt x="304200" y="1137524"/>
                  <a:pt x="303278" y="1136141"/>
                </a:cubicBezTo>
                <a:cubicBezTo>
                  <a:pt x="303048" y="1135219"/>
                  <a:pt x="303278" y="1134874"/>
                  <a:pt x="304200" y="1135161"/>
                </a:cubicBezTo>
                <a:close/>
                <a:moveTo>
                  <a:pt x="262258" y="1118166"/>
                </a:moveTo>
                <a:lnTo>
                  <a:pt x="278389" y="1129688"/>
                </a:lnTo>
                <a:lnTo>
                  <a:pt x="294982" y="1140289"/>
                </a:lnTo>
                <a:cubicBezTo>
                  <a:pt x="305122" y="1147664"/>
                  <a:pt x="307427" y="1149507"/>
                  <a:pt x="306044" y="1149046"/>
                </a:cubicBezTo>
                <a:cubicBezTo>
                  <a:pt x="304200" y="1149046"/>
                  <a:pt x="298669" y="1146281"/>
                  <a:pt x="293138" y="1143515"/>
                </a:cubicBezTo>
                <a:cubicBezTo>
                  <a:pt x="282538" y="1138446"/>
                  <a:pt x="272858" y="1133375"/>
                  <a:pt x="297747" y="1149968"/>
                </a:cubicBezTo>
                <a:lnTo>
                  <a:pt x="282998" y="1140750"/>
                </a:lnTo>
                <a:lnTo>
                  <a:pt x="275624" y="1136141"/>
                </a:lnTo>
                <a:lnTo>
                  <a:pt x="268249" y="1131532"/>
                </a:lnTo>
                <a:close/>
                <a:moveTo>
                  <a:pt x="126688" y="997679"/>
                </a:moveTo>
                <a:lnTo>
                  <a:pt x="134125" y="1008008"/>
                </a:lnTo>
                <a:cubicBezTo>
                  <a:pt x="130899" y="1004321"/>
                  <a:pt x="128969" y="1001872"/>
                  <a:pt x="127845" y="1000201"/>
                </a:cubicBezTo>
                <a:close/>
                <a:moveTo>
                  <a:pt x="105534" y="921408"/>
                </a:moveTo>
                <a:cubicBezTo>
                  <a:pt x="106960" y="921732"/>
                  <a:pt x="109812" y="926657"/>
                  <a:pt x="112923" y="932880"/>
                </a:cubicBezTo>
                <a:cubicBezTo>
                  <a:pt x="117532" y="940715"/>
                  <a:pt x="122602" y="950394"/>
                  <a:pt x="125367" y="954543"/>
                </a:cubicBezTo>
                <a:cubicBezTo>
                  <a:pt x="128133" y="960534"/>
                  <a:pt x="131820" y="966065"/>
                  <a:pt x="135047" y="972057"/>
                </a:cubicBezTo>
                <a:cubicBezTo>
                  <a:pt x="132281" y="968370"/>
                  <a:pt x="129055" y="964222"/>
                  <a:pt x="125829" y="960534"/>
                </a:cubicBezTo>
                <a:cubicBezTo>
                  <a:pt x="122602" y="956386"/>
                  <a:pt x="119836" y="951777"/>
                  <a:pt x="117071" y="947629"/>
                </a:cubicBezTo>
                <a:cubicBezTo>
                  <a:pt x="114306" y="943481"/>
                  <a:pt x="111540" y="938872"/>
                  <a:pt x="109236" y="934723"/>
                </a:cubicBezTo>
                <a:cubicBezTo>
                  <a:pt x="107853" y="930575"/>
                  <a:pt x="106009" y="926427"/>
                  <a:pt x="104627" y="922740"/>
                </a:cubicBezTo>
                <a:cubicBezTo>
                  <a:pt x="104742" y="921703"/>
                  <a:pt x="105059" y="921300"/>
                  <a:pt x="105534" y="921408"/>
                </a:cubicBezTo>
                <a:close/>
                <a:moveTo>
                  <a:pt x="73285" y="889555"/>
                </a:moveTo>
                <a:cubicBezTo>
                  <a:pt x="77433" y="896929"/>
                  <a:pt x="82503" y="907069"/>
                  <a:pt x="88034" y="918131"/>
                </a:cubicBezTo>
                <a:cubicBezTo>
                  <a:pt x="94026" y="928732"/>
                  <a:pt x="100018" y="940715"/>
                  <a:pt x="106009" y="951317"/>
                </a:cubicBezTo>
                <a:cubicBezTo>
                  <a:pt x="109236" y="956847"/>
                  <a:pt x="112001" y="961917"/>
                  <a:pt x="114306" y="966526"/>
                </a:cubicBezTo>
                <a:cubicBezTo>
                  <a:pt x="117071" y="971135"/>
                  <a:pt x="119376" y="975284"/>
                  <a:pt x="121219" y="979432"/>
                </a:cubicBezTo>
                <a:cubicBezTo>
                  <a:pt x="124907" y="986806"/>
                  <a:pt x="127211" y="992337"/>
                  <a:pt x="126289" y="993720"/>
                </a:cubicBezTo>
                <a:cubicBezTo>
                  <a:pt x="127672" y="996025"/>
                  <a:pt x="126404" y="995909"/>
                  <a:pt x="126405" y="997062"/>
                </a:cubicBezTo>
                <a:lnTo>
                  <a:pt x="126688" y="997679"/>
                </a:lnTo>
                <a:lnTo>
                  <a:pt x="125829" y="996486"/>
                </a:lnTo>
                <a:cubicBezTo>
                  <a:pt x="123063" y="991877"/>
                  <a:pt x="119376" y="986806"/>
                  <a:pt x="116149" y="981275"/>
                </a:cubicBezTo>
                <a:cubicBezTo>
                  <a:pt x="108775" y="970675"/>
                  <a:pt x="101861" y="957769"/>
                  <a:pt x="94947" y="945786"/>
                </a:cubicBezTo>
                <a:cubicBezTo>
                  <a:pt x="91721" y="939794"/>
                  <a:pt x="88495" y="933341"/>
                  <a:pt x="85729" y="927810"/>
                </a:cubicBezTo>
                <a:cubicBezTo>
                  <a:pt x="82964" y="921818"/>
                  <a:pt x="80659" y="916748"/>
                  <a:pt x="78816" y="911678"/>
                </a:cubicBezTo>
                <a:cubicBezTo>
                  <a:pt x="75128" y="901077"/>
                  <a:pt x="72824" y="893242"/>
                  <a:pt x="73285" y="889555"/>
                </a:cubicBezTo>
                <a:close/>
                <a:moveTo>
                  <a:pt x="6453" y="554013"/>
                </a:moveTo>
                <a:cubicBezTo>
                  <a:pt x="3687" y="581206"/>
                  <a:pt x="3687" y="598260"/>
                  <a:pt x="4609" y="610244"/>
                </a:cubicBezTo>
                <a:cubicBezTo>
                  <a:pt x="5070" y="616235"/>
                  <a:pt x="5531" y="620845"/>
                  <a:pt x="6453" y="624993"/>
                </a:cubicBezTo>
                <a:cubicBezTo>
                  <a:pt x="6913" y="629141"/>
                  <a:pt x="8296" y="632367"/>
                  <a:pt x="8757" y="635594"/>
                </a:cubicBezTo>
                <a:cubicBezTo>
                  <a:pt x="12444" y="648499"/>
                  <a:pt x="13827" y="660944"/>
                  <a:pt x="19819" y="712105"/>
                </a:cubicBezTo>
                <a:cubicBezTo>
                  <a:pt x="18436" y="708878"/>
                  <a:pt x="17053" y="709800"/>
                  <a:pt x="16593" y="713487"/>
                </a:cubicBezTo>
                <a:cubicBezTo>
                  <a:pt x="15671" y="717175"/>
                  <a:pt x="16132" y="723166"/>
                  <a:pt x="16593" y="731002"/>
                </a:cubicBezTo>
                <a:cubicBezTo>
                  <a:pt x="17515" y="746673"/>
                  <a:pt x="21202" y="767875"/>
                  <a:pt x="25350" y="784928"/>
                </a:cubicBezTo>
                <a:cubicBezTo>
                  <a:pt x="36412" y="816731"/>
                  <a:pt x="48856" y="855447"/>
                  <a:pt x="61301" y="882180"/>
                </a:cubicBezTo>
                <a:cubicBezTo>
                  <a:pt x="68675" y="901077"/>
                  <a:pt x="62223" y="901077"/>
                  <a:pt x="46091" y="864666"/>
                </a:cubicBezTo>
                <a:cubicBezTo>
                  <a:pt x="42864" y="852682"/>
                  <a:pt x="38255" y="840698"/>
                  <a:pt x="35029" y="828254"/>
                </a:cubicBezTo>
                <a:cubicBezTo>
                  <a:pt x="33185" y="821801"/>
                  <a:pt x="31342" y="815809"/>
                  <a:pt x="29498" y="809357"/>
                </a:cubicBezTo>
                <a:cubicBezTo>
                  <a:pt x="27655" y="802904"/>
                  <a:pt x="25811" y="796451"/>
                  <a:pt x="24428" y="789998"/>
                </a:cubicBezTo>
                <a:cubicBezTo>
                  <a:pt x="23506" y="786772"/>
                  <a:pt x="22584" y="783546"/>
                  <a:pt x="21663" y="780319"/>
                </a:cubicBezTo>
                <a:cubicBezTo>
                  <a:pt x="20741" y="777093"/>
                  <a:pt x="20280" y="773866"/>
                  <a:pt x="19358" y="770640"/>
                </a:cubicBezTo>
                <a:cubicBezTo>
                  <a:pt x="17515" y="764187"/>
                  <a:pt x="16132" y="757274"/>
                  <a:pt x="14288" y="750821"/>
                </a:cubicBezTo>
                <a:cubicBezTo>
                  <a:pt x="12905" y="743907"/>
                  <a:pt x="11522" y="737455"/>
                  <a:pt x="10140" y="730541"/>
                </a:cubicBezTo>
                <a:cubicBezTo>
                  <a:pt x="9679" y="727315"/>
                  <a:pt x="8757" y="723627"/>
                  <a:pt x="8296" y="720401"/>
                </a:cubicBezTo>
                <a:lnTo>
                  <a:pt x="6913" y="710261"/>
                </a:lnTo>
                <a:cubicBezTo>
                  <a:pt x="5992" y="703347"/>
                  <a:pt x="5070" y="696434"/>
                  <a:pt x="3687" y="689981"/>
                </a:cubicBezTo>
                <a:cubicBezTo>
                  <a:pt x="3226" y="683067"/>
                  <a:pt x="2304" y="676154"/>
                  <a:pt x="1844" y="669701"/>
                </a:cubicBezTo>
                <a:cubicBezTo>
                  <a:pt x="1382" y="666475"/>
                  <a:pt x="1382" y="662787"/>
                  <a:pt x="922" y="659561"/>
                </a:cubicBezTo>
                <a:cubicBezTo>
                  <a:pt x="922" y="656335"/>
                  <a:pt x="461" y="652647"/>
                  <a:pt x="461" y="649421"/>
                </a:cubicBezTo>
                <a:cubicBezTo>
                  <a:pt x="461" y="642507"/>
                  <a:pt x="0" y="636055"/>
                  <a:pt x="0" y="629602"/>
                </a:cubicBezTo>
                <a:cubicBezTo>
                  <a:pt x="0" y="623149"/>
                  <a:pt x="461" y="616697"/>
                  <a:pt x="461" y="610244"/>
                </a:cubicBezTo>
                <a:cubicBezTo>
                  <a:pt x="922" y="603791"/>
                  <a:pt x="922" y="597338"/>
                  <a:pt x="1844" y="591346"/>
                </a:cubicBezTo>
                <a:cubicBezTo>
                  <a:pt x="2765" y="584894"/>
                  <a:pt x="3226" y="578902"/>
                  <a:pt x="4148" y="572910"/>
                </a:cubicBezTo>
                <a:cubicBezTo>
                  <a:pt x="4609" y="569684"/>
                  <a:pt x="5070" y="566918"/>
                  <a:pt x="5531" y="564153"/>
                </a:cubicBezTo>
                <a:cubicBezTo>
                  <a:pt x="5070" y="559544"/>
                  <a:pt x="5992" y="556778"/>
                  <a:pt x="6453" y="554013"/>
                </a:cubicBezTo>
                <a:close/>
                <a:moveTo>
                  <a:pt x="436942" y="32724"/>
                </a:moveTo>
                <a:cubicBezTo>
                  <a:pt x="439708" y="33646"/>
                  <a:pt x="436481" y="35490"/>
                  <a:pt x="424958" y="41481"/>
                </a:cubicBezTo>
                <a:cubicBezTo>
                  <a:pt x="418045" y="44247"/>
                  <a:pt x="409748" y="46552"/>
                  <a:pt x="401452" y="49778"/>
                </a:cubicBezTo>
                <a:cubicBezTo>
                  <a:pt x="393155" y="53004"/>
                  <a:pt x="384859" y="55770"/>
                  <a:pt x="377485" y="58535"/>
                </a:cubicBezTo>
                <a:cubicBezTo>
                  <a:pt x="363197" y="64066"/>
                  <a:pt x="353057" y="66832"/>
                  <a:pt x="355822" y="63144"/>
                </a:cubicBezTo>
                <a:lnTo>
                  <a:pt x="349369" y="63144"/>
                </a:lnTo>
                <a:cubicBezTo>
                  <a:pt x="355361" y="60840"/>
                  <a:pt x="365501" y="55770"/>
                  <a:pt x="377485" y="51161"/>
                </a:cubicBezTo>
                <a:cubicBezTo>
                  <a:pt x="383477" y="48856"/>
                  <a:pt x="389468" y="46552"/>
                  <a:pt x="395921" y="44247"/>
                </a:cubicBezTo>
                <a:cubicBezTo>
                  <a:pt x="399148" y="43325"/>
                  <a:pt x="401913" y="41943"/>
                  <a:pt x="405139" y="41021"/>
                </a:cubicBezTo>
                <a:cubicBezTo>
                  <a:pt x="408366" y="40099"/>
                  <a:pt x="411131" y="39177"/>
                  <a:pt x="413897" y="38255"/>
                </a:cubicBezTo>
                <a:cubicBezTo>
                  <a:pt x="424958" y="35029"/>
                  <a:pt x="433715" y="32724"/>
                  <a:pt x="436942" y="32724"/>
                </a:cubicBezTo>
                <a:close/>
                <a:moveTo>
                  <a:pt x="783085" y="27194"/>
                </a:moveTo>
                <a:cubicBezTo>
                  <a:pt x="790921" y="29037"/>
                  <a:pt x="799217" y="30420"/>
                  <a:pt x="807053" y="32263"/>
                </a:cubicBezTo>
                <a:lnTo>
                  <a:pt x="831020" y="38716"/>
                </a:lnTo>
                <a:cubicBezTo>
                  <a:pt x="834246" y="40560"/>
                  <a:pt x="837473" y="42864"/>
                  <a:pt x="840699" y="44708"/>
                </a:cubicBezTo>
                <a:cubicBezTo>
                  <a:pt x="833785" y="42403"/>
                  <a:pt x="824106" y="40560"/>
                  <a:pt x="813966" y="37334"/>
                </a:cubicBezTo>
                <a:cubicBezTo>
                  <a:pt x="803826" y="34107"/>
                  <a:pt x="792764" y="30881"/>
                  <a:pt x="783085" y="27194"/>
                </a:cubicBezTo>
                <a:close/>
                <a:moveTo>
                  <a:pt x="626837" y="15210"/>
                </a:moveTo>
                <a:cubicBezTo>
                  <a:pt x="635133" y="15671"/>
                  <a:pt x="644351" y="15671"/>
                  <a:pt x="653108" y="16132"/>
                </a:cubicBezTo>
                <a:cubicBezTo>
                  <a:pt x="662327" y="16593"/>
                  <a:pt x="671084" y="17515"/>
                  <a:pt x="679380" y="17975"/>
                </a:cubicBezTo>
                <a:cubicBezTo>
                  <a:pt x="696434" y="19819"/>
                  <a:pt x="711183" y="21663"/>
                  <a:pt x="720862" y="22584"/>
                </a:cubicBezTo>
                <a:cubicBezTo>
                  <a:pt x="764648" y="29498"/>
                  <a:pt x="811201" y="42404"/>
                  <a:pt x="853143" y="59918"/>
                </a:cubicBezTo>
                <a:cubicBezTo>
                  <a:pt x="895086" y="77433"/>
                  <a:pt x="931959" y="98635"/>
                  <a:pt x="958230" y="117993"/>
                </a:cubicBezTo>
                <a:cubicBezTo>
                  <a:pt x="965605" y="122602"/>
                  <a:pt x="973441" y="128133"/>
                  <a:pt x="981276" y="133203"/>
                </a:cubicBezTo>
                <a:cubicBezTo>
                  <a:pt x="989112" y="138273"/>
                  <a:pt x="996025" y="143343"/>
                  <a:pt x="1001556" y="146569"/>
                </a:cubicBezTo>
                <a:cubicBezTo>
                  <a:pt x="1012157" y="153483"/>
                  <a:pt x="1015383" y="154404"/>
                  <a:pt x="1000173" y="141038"/>
                </a:cubicBezTo>
                <a:cubicBezTo>
                  <a:pt x="1019992" y="156248"/>
                  <a:pt x="1035663" y="173763"/>
                  <a:pt x="1050412" y="190355"/>
                </a:cubicBezTo>
                <a:cubicBezTo>
                  <a:pt x="1057787" y="198652"/>
                  <a:pt x="1065162" y="206948"/>
                  <a:pt x="1072536" y="214323"/>
                </a:cubicBezTo>
                <a:cubicBezTo>
                  <a:pt x="1079911" y="222158"/>
                  <a:pt x="1087746" y="229533"/>
                  <a:pt x="1096043" y="235986"/>
                </a:cubicBezTo>
                <a:cubicBezTo>
                  <a:pt x="1087746" y="225385"/>
                  <a:pt x="1080832" y="217088"/>
                  <a:pt x="1075763" y="210635"/>
                </a:cubicBezTo>
                <a:cubicBezTo>
                  <a:pt x="1070232" y="204183"/>
                  <a:pt x="1066083" y="199574"/>
                  <a:pt x="1062396" y="194965"/>
                </a:cubicBezTo>
                <a:cubicBezTo>
                  <a:pt x="1060553" y="192660"/>
                  <a:pt x="1058709" y="190817"/>
                  <a:pt x="1056865" y="188512"/>
                </a:cubicBezTo>
                <a:cubicBezTo>
                  <a:pt x="1055022" y="186208"/>
                  <a:pt x="1053178" y="184364"/>
                  <a:pt x="1051334" y="182059"/>
                </a:cubicBezTo>
                <a:cubicBezTo>
                  <a:pt x="1047647" y="177911"/>
                  <a:pt x="1043038" y="172841"/>
                  <a:pt x="1036585" y="166388"/>
                </a:cubicBezTo>
                <a:cubicBezTo>
                  <a:pt x="1068388" y="188973"/>
                  <a:pt x="1098808" y="221237"/>
                  <a:pt x="1124158" y="256266"/>
                </a:cubicBezTo>
                <a:cubicBezTo>
                  <a:pt x="1149508" y="291295"/>
                  <a:pt x="1169327" y="328628"/>
                  <a:pt x="1184537" y="360431"/>
                </a:cubicBezTo>
                <a:cubicBezTo>
                  <a:pt x="1184998" y="359970"/>
                  <a:pt x="1186381" y="362735"/>
                  <a:pt x="1190990" y="363657"/>
                </a:cubicBezTo>
                <a:cubicBezTo>
                  <a:pt x="1196521" y="379789"/>
                  <a:pt x="1200669" y="395921"/>
                  <a:pt x="1204817" y="411592"/>
                </a:cubicBezTo>
                <a:cubicBezTo>
                  <a:pt x="1208505" y="427263"/>
                  <a:pt x="1211731" y="442012"/>
                  <a:pt x="1213574" y="456761"/>
                </a:cubicBezTo>
                <a:lnTo>
                  <a:pt x="1217130" y="492314"/>
                </a:lnTo>
                <a:lnTo>
                  <a:pt x="1217130" y="549650"/>
                </a:lnTo>
                <a:lnTo>
                  <a:pt x="1215879" y="566918"/>
                </a:lnTo>
                <a:cubicBezTo>
                  <a:pt x="1214497" y="576597"/>
                  <a:pt x="1213113" y="585355"/>
                  <a:pt x="1211731" y="592729"/>
                </a:cubicBezTo>
                <a:lnTo>
                  <a:pt x="1207481" y="606572"/>
                </a:lnTo>
                <a:lnTo>
                  <a:pt x="1208505" y="626837"/>
                </a:lnTo>
                <a:cubicBezTo>
                  <a:pt x="1208505" y="810115"/>
                  <a:pt x="1124930" y="973873"/>
                  <a:pt x="993812" y="1082081"/>
                </a:cubicBezTo>
                <a:lnTo>
                  <a:pt x="992336" y="1083185"/>
                </a:lnTo>
                <a:lnTo>
                  <a:pt x="991416" y="1084058"/>
                </a:lnTo>
                <a:cubicBezTo>
                  <a:pt x="958692" y="1111713"/>
                  <a:pt x="923662" y="1136141"/>
                  <a:pt x="888173" y="1156882"/>
                </a:cubicBezTo>
                <a:cubicBezTo>
                  <a:pt x="884716" y="1156882"/>
                  <a:pt x="872962" y="1161030"/>
                  <a:pt x="863341" y="1164084"/>
                </a:cubicBezTo>
                <a:lnTo>
                  <a:pt x="858877" y="1165286"/>
                </a:lnTo>
                <a:lnTo>
                  <a:pt x="848181" y="1170438"/>
                </a:lnTo>
                <a:cubicBezTo>
                  <a:pt x="777599" y="1200292"/>
                  <a:pt x="699997" y="1216800"/>
                  <a:pt x="618540" y="1216800"/>
                </a:cubicBezTo>
                <a:cubicBezTo>
                  <a:pt x="557448" y="1216800"/>
                  <a:pt x="498523" y="1207514"/>
                  <a:pt x="443103" y="1190277"/>
                </a:cubicBezTo>
                <a:lnTo>
                  <a:pt x="402206" y="1175308"/>
                </a:lnTo>
                <a:lnTo>
                  <a:pt x="397304" y="1173935"/>
                </a:lnTo>
                <a:cubicBezTo>
                  <a:pt x="392695" y="1172553"/>
                  <a:pt x="387164" y="1170709"/>
                  <a:pt x="381172" y="1167944"/>
                </a:cubicBezTo>
                <a:cubicBezTo>
                  <a:pt x="357205" y="1159186"/>
                  <a:pt x="328167" y="1142594"/>
                  <a:pt x="313418" y="1136141"/>
                </a:cubicBezTo>
                <a:cubicBezTo>
                  <a:pt x="307427" y="1131532"/>
                  <a:pt x="300513" y="1126001"/>
                  <a:pt x="292217" y="1120470"/>
                </a:cubicBezTo>
                <a:cubicBezTo>
                  <a:pt x="284381" y="1114939"/>
                  <a:pt x="276085" y="1108486"/>
                  <a:pt x="267327" y="1102495"/>
                </a:cubicBezTo>
                <a:cubicBezTo>
                  <a:pt x="258570" y="1096042"/>
                  <a:pt x="250274" y="1089128"/>
                  <a:pt x="241517" y="1082675"/>
                </a:cubicBezTo>
                <a:cubicBezTo>
                  <a:pt x="233220" y="1075762"/>
                  <a:pt x="225385" y="1069309"/>
                  <a:pt x="218471" y="1062857"/>
                </a:cubicBezTo>
                <a:cubicBezTo>
                  <a:pt x="214323" y="1061013"/>
                  <a:pt x="196809" y="1045342"/>
                  <a:pt x="199113" y="1050873"/>
                </a:cubicBezTo>
                <a:cubicBezTo>
                  <a:pt x="209714" y="1060091"/>
                  <a:pt x="216627" y="1067466"/>
                  <a:pt x="223541" y="1073918"/>
                </a:cubicBezTo>
                <a:cubicBezTo>
                  <a:pt x="230455" y="1080832"/>
                  <a:pt x="237369" y="1087746"/>
                  <a:pt x="248891" y="1096964"/>
                </a:cubicBezTo>
                <a:cubicBezTo>
                  <a:pt x="245665" y="1096503"/>
                  <a:pt x="240595" y="1093737"/>
                  <a:pt x="235064" y="1089589"/>
                </a:cubicBezTo>
                <a:cubicBezTo>
                  <a:pt x="229533" y="1084980"/>
                  <a:pt x="223080" y="1078988"/>
                  <a:pt x="215706" y="1072075"/>
                </a:cubicBezTo>
                <a:cubicBezTo>
                  <a:pt x="208792" y="1065161"/>
                  <a:pt x="201418" y="1056864"/>
                  <a:pt x="194043" y="1049029"/>
                </a:cubicBezTo>
                <a:cubicBezTo>
                  <a:pt x="190356" y="1044881"/>
                  <a:pt x="186669" y="1040733"/>
                  <a:pt x="182981" y="1036585"/>
                </a:cubicBezTo>
                <a:cubicBezTo>
                  <a:pt x="179294" y="1032437"/>
                  <a:pt x="175607" y="1028288"/>
                  <a:pt x="171919" y="1024140"/>
                </a:cubicBezTo>
                <a:cubicBezTo>
                  <a:pt x="177911" y="1029210"/>
                  <a:pt x="183903" y="1033358"/>
                  <a:pt x="189895" y="1037967"/>
                </a:cubicBezTo>
                <a:cubicBezTo>
                  <a:pt x="177450" y="1025062"/>
                  <a:pt x="165582" y="1010428"/>
                  <a:pt x="154520" y="994872"/>
                </a:cubicBezTo>
                <a:lnTo>
                  <a:pt x="136887" y="966793"/>
                </a:lnTo>
                <a:lnTo>
                  <a:pt x="129333" y="956691"/>
                </a:lnTo>
                <a:cubicBezTo>
                  <a:pt x="118731" y="940998"/>
                  <a:pt x="108864" y="924767"/>
                  <a:pt x="99782" y="908048"/>
                </a:cubicBezTo>
                <a:lnTo>
                  <a:pt x="77846" y="862512"/>
                </a:lnTo>
                <a:lnTo>
                  <a:pt x="91260" y="903843"/>
                </a:lnTo>
                <a:cubicBezTo>
                  <a:pt x="70980" y="868814"/>
                  <a:pt x="55770" y="826410"/>
                  <a:pt x="45630" y="785389"/>
                </a:cubicBezTo>
                <a:cubicBezTo>
                  <a:pt x="35029" y="744368"/>
                  <a:pt x="29959" y="705191"/>
                  <a:pt x="23507" y="676154"/>
                </a:cubicBezTo>
                <a:cubicBezTo>
                  <a:pt x="23507" y="689520"/>
                  <a:pt x="25811" y="705191"/>
                  <a:pt x="27655" y="720862"/>
                </a:cubicBezTo>
                <a:cubicBezTo>
                  <a:pt x="29038" y="728697"/>
                  <a:pt x="30420" y="736533"/>
                  <a:pt x="31803" y="744368"/>
                </a:cubicBezTo>
                <a:cubicBezTo>
                  <a:pt x="33185" y="752204"/>
                  <a:pt x="35029" y="759578"/>
                  <a:pt x="36873" y="766492"/>
                </a:cubicBezTo>
                <a:cubicBezTo>
                  <a:pt x="43325" y="794607"/>
                  <a:pt x="49778" y="815809"/>
                  <a:pt x="45169" y="816731"/>
                </a:cubicBezTo>
                <a:cubicBezTo>
                  <a:pt x="43787" y="816270"/>
                  <a:pt x="41482" y="812583"/>
                  <a:pt x="38716" y="806130"/>
                </a:cubicBezTo>
                <a:cubicBezTo>
                  <a:pt x="36412" y="799677"/>
                  <a:pt x="33185" y="790920"/>
                  <a:pt x="30420" y="781241"/>
                </a:cubicBezTo>
                <a:cubicBezTo>
                  <a:pt x="28116" y="771562"/>
                  <a:pt x="25811" y="760961"/>
                  <a:pt x="23507" y="750821"/>
                </a:cubicBezTo>
                <a:cubicBezTo>
                  <a:pt x="24428" y="737915"/>
                  <a:pt x="23045" y="728697"/>
                  <a:pt x="22124" y="720862"/>
                </a:cubicBezTo>
                <a:cubicBezTo>
                  <a:pt x="19358" y="688137"/>
                  <a:pt x="17515" y="657717"/>
                  <a:pt x="17054" y="628680"/>
                </a:cubicBezTo>
                <a:cubicBezTo>
                  <a:pt x="17054" y="621306"/>
                  <a:pt x="17054" y="613931"/>
                  <a:pt x="17054" y="607017"/>
                </a:cubicBezTo>
                <a:cubicBezTo>
                  <a:pt x="17054" y="603330"/>
                  <a:pt x="17054" y="599643"/>
                  <a:pt x="17054" y="596417"/>
                </a:cubicBezTo>
                <a:cubicBezTo>
                  <a:pt x="17054" y="592729"/>
                  <a:pt x="17515" y="589503"/>
                  <a:pt x="17515" y="585815"/>
                </a:cubicBezTo>
                <a:cubicBezTo>
                  <a:pt x="17976" y="578902"/>
                  <a:pt x="17976" y="571527"/>
                  <a:pt x="18436" y="564614"/>
                </a:cubicBezTo>
                <a:cubicBezTo>
                  <a:pt x="18898" y="557700"/>
                  <a:pt x="19819" y="550786"/>
                  <a:pt x="20280" y="543873"/>
                </a:cubicBezTo>
                <a:cubicBezTo>
                  <a:pt x="20741" y="540646"/>
                  <a:pt x="20741" y="536959"/>
                  <a:pt x="21202" y="533733"/>
                </a:cubicBezTo>
                <a:lnTo>
                  <a:pt x="22585" y="523593"/>
                </a:lnTo>
                <a:cubicBezTo>
                  <a:pt x="23507" y="516679"/>
                  <a:pt x="24428" y="509766"/>
                  <a:pt x="25811" y="503313"/>
                </a:cubicBezTo>
                <a:cubicBezTo>
                  <a:pt x="28576" y="489946"/>
                  <a:pt x="31342" y="476580"/>
                  <a:pt x="35029" y="463214"/>
                </a:cubicBezTo>
                <a:cubicBezTo>
                  <a:pt x="42865" y="436481"/>
                  <a:pt x="53465" y="411131"/>
                  <a:pt x="67754" y="386703"/>
                </a:cubicBezTo>
                <a:cubicBezTo>
                  <a:pt x="69367" y="391312"/>
                  <a:pt x="75244" y="387049"/>
                  <a:pt x="83886" y="377715"/>
                </a:cubicBezTo>
                <a:lnTo>
                  <a:pt x="84885" y="376549"/>
                </a:lnTo>
                <a:lnTo>
                  <a:pt x="99782" y="345625"/>
                </a:lnTo>
                <a:lnTo>
                  <a:pt x="125200" y="306866"/>
                </a:lnTo>
                <a:lnTo>
                  <a:pt x="121680" y="310653"/>
                </a:lnTo>
                <a:cubicBezTo>
                  <a:pt x="116610" y="315723"/>
                  <a:pt x="112462" y="320332"/>
                  <a:pt x="112001" y="318488"/>
                </a:cubicBezTo>
                <a:cubicBezTo>
                  <a:pt x="112001" y="316645"/>
                  <a:pt x="115688" y="308348"/>
                  <a:pt x="127211" y="288990"/>
                </a:cubicBezTo>
                <a:cubicBezTo>
                  <a:pt x="116610" y="307426"/>
                  <a:pt x="108775" y="317106"/>
                  <a:pt x="103244" y="324480"/>
                </a:cubicBezTo>
                <a:cubicBezTo>
                  <a:pt x="97713" y="331394"/>
                  <a:pt x="93564" y="335542"/>
                  <a:pt x="90799" y="341995"/>
                </a:cubicBezTo>
                <a:cubicBezTo>
                  <a:pt x="88495" y="340151"/>
                  <a:pt x="94026" y="328628"/>
                  <a:pt x="101861" y="313418"/>
                </a:cubicBezTo>
                <a:cubicBezTo>
                  <a:pt x="106009" y="306044"/>
                  <a:pt x="111079" y="297748"/>
                  <a:pt x="116149" y="288990"/>
                </a:cubicBezTo>
                <a:cubicBezTo>
                  <a:pt x="121680" y="280694"/>
                  <a:pt x="127672" y="272397"/>
                  <a:pt x="132742" y="264562"/>
                </a:cubicBezTo>
                <a:cubicBezTo>
                  <a:pt x="143804" y="249352"/>
                  <a:pt x="153022" y="236446"/>
                  <a:pt x="155787" y="232298"/>
                </a:cubicBezTo>
                <a:cubicBezTo>
                  <a:pt x="156709" y="229994"/>
                  <a:pt x="156248" y="229994"/>
                  <a:pt x="153022" y="232298"/>
                </a:cubicBezTo>
                <a:cubicBezTo>
                  <a:pt x="151178" y="233220"/>
                  <a:pt x="148873" y="235064"/>
                  <a:pt x="146108" y="237829"/>
                </a:cubicBezTo>
                <a:cubicBezTo>
                  <a:pt x="143343" y="240595"/>
                  <a:pt x="139655" y="243821"/>
                  <a:pt x="135507" y="248430"/>
                </a:cubicBezTo>
                <a:cubicBezTo>
                  <a:pt x="115227" y="268710"/>
                  <a:pt x="97252" y="297286"/>
                  <a:pt x="83424" y="324480"/>
                </a:cubicBezTo>
                <a:cubicBezTo>
                  <a:pt x="79737" y="331394"/>
                  <a:pt x="76511" y="338308"/>
                  <a:pt x="73284" y="344760"/>
                </a:cubicBezTo>
                <a:cubicBezTo>
                  <a:pt x="70058" y="351674"/>
                  <a:pt x="66832" y="357666"/>
                  <a:pt x="64066" y="363657"/>
                </a:cubicBezTo>
                <a:cubicBezTo>
                  <a:pt x="58996" y="375641"/>
                  <a:pt x="53004" y="385781"/>
                  <a:pt x="48395" y="394077"/>
                </a:cubicBezTo>
                <a:cubicBezTo>
                  <a:pt x="43325" y="399608"/>
                  <a:pt x="42404" y="396382"/>
                  <a:pt x="44708" y="387625"/>
                </a:cubicBezTo>
                <a:cubicBezTo>
                  <a:pt x="45630" y="383015"/>
                  <a:pt x="47935" y="377485"/>
                  <a:pt x="50239" y="370571"/>
                </a:cubicBezTo>
                <a:cubicBezTo>
                  <a:pt x="53004" y="364118"/>
                  <a:pt x="55770" y="356283"/>
                  <a:pt x="59918" y="347986"/>
                </a:cubicBezTo>
                <a:cubicBezTo>
                  <a:pt x="67293" y="331394"/>
                  <a:pt x="77433" y="312957"/>
                  <a:pt x="87573" y="296365"/>
                </a:cubicBezTo>
                <a:cubicBezTo>
                  <a:pt x="93104" y="288529"/>
                  <a:pt x="98173" y="280233"/>
                  <a:pt x="103244" y="272858"/>
                </a:cubicBezTo>
                <a:cubicBezTo>
                  <a:pt x="108313" y="265945"/>
                  <a:pt x="112923" y="259031"/>
                  <a:pt x="117071" y="253500"/>
                </a:cubicBezTo>
                <a:cubicBezTo>
                  <a:pt x="120758" y="248430"/>
                  <a:pt x="126289" y="241517"/>
                  <a:pt x="132281" y="234142"/>
                </a:cubicBezTo>
                <a:cubicBezTo>
                  <a:pt x="135507" y="230455"/>
                  <a:pt x="138733" y="226768"/>
                  <a:pt x="141960" y="223080"/>
                </a:cubicBezTo>
                <a:cubicBezTo>
                  <a:pt x="145186" y="219393"/>
                  <a:pt x="148413" y="215706"/>
                  <a:pt x="151639" y="212479"/>
                </a:cubicBezTo>
                <a:cubicBezTo>
                  <a:pt x="158092" y="205566"/>
                  <a:pt x="164084" y="200495"/>
                  <a:pt x="168232" y="196808"/>
                </a:cubicBezTo>
                <a:cubicBezTo>
                  <a:pt x="172380" y="193121"/>
                  <a:pt x="174684" y="192199"/>
                  <a:pt x="174224" y="194504"/>
                </a:cubicBezTo>
                <a:cubicBezTo>
                  <a:pt x="194964" y="169154"/>
                  <a:pt x="218010" y="147952"/>
                  <a:pt x="241977" y="130437"/>
                </a:cubicBezTo>
                <a:cubicBezTo>
                  <a:pt x="247508" y="126289"/>
                  <a:pt x="253961" y="122602"/>
                  <a:pt x="259953" y="118454"/>
                </a:cubicBezTo>
                <a:cubicBezTo>
                  <a:pt x="265944" y="114766"/>
                  <a:pt x="271937" y="110618"/>
                  <a:pt x="278389" y="107392"/>
                </a:cubicBezTo>
                <a:cubicBezTo>
                  <a:pt x="284381" y="104166"/>
                  <a:pt x="290834" y="100478"/>
                  <a:pt x="296826" y="97252"/>
                </a:cubicBezTo>
                <a:cubicBezTo>
                  <a:pt x="303278" y="94026"/>
                  <a:pt x="309270" y="90799"/>
                  <a:pt x="315723" y="88034"/>
                </a:cubicBezTo>
                <a:lnTo>
                  <a:pt x="324941" y="83424"/>
                </a:lnTo>
                <a:lnTo>
                  <a:pt x="334620" y="79276"/>
                </a:lnTo>
                <a:cubicBezTo>
                  <a:pt x="340612" y="76511"/>
                  <a:pt x="347065" y="73746"/>
                  <a:pt x="353517" y="71441"/>
                </a:cubicBezTo>
                <a:cubicBezTo>
                  <a:pt x="366423" y="66832"/>
                  <a:pt x="378868" y="61301"/>
                  <a:pt x="392234" y="57153"/>
                </a:cubicBezTo>
                <a:cubicBezTo>
                  <a:pt x="418506" y="47474"/>
                  <a:pt x="445238" y="39177"/>
                  <a:pt x="473815" y="29498"/>
                </a:cubicBezTo>
                <a:cubicBezTo>
                  <a:pt x="483955" y="28115"/>
                  <a:pt x="491790" y="26733"/>
                  <a:pt x="499165" y="26272"/>
                </a:cubicBezTo>
                <a:cubicBezTo>
                  <a:pt x="506539" y="25811"/>
                  <a:pt x="512992" y="25811"/>
                  <a:pt x="519906" y="25350"/>
                </a:cubicBezTo>
                <a:cubicBezTo>
                  <a:pt x="526819" y="24889"/>
                  <a:pt x="534194" y="24889"/>
                  <a:pt x="542951" y="24428"/>
                </a:cubicBezTo>
                <a:cubicBezTo>
                  <a:pt x="551708" y="23967"/>
                  <a:pt x="562309" y="23046"/>
                  <a:pt x="575676" y="22124"/>
                </a:cubicBezTo>
                <a:cubicBezTo>
                  <a:pt x="571067" y="20280"/>
                  <a:pt x="575215" y="18436"/>
                  <a:pt x="584894" y="17054"/>
                </a:cubicBezTo>
                <a:cubicBezTo>
                  <a:pt x="589964" y="16593"/>
                  <a:pt x="596417" y="16132"/>
                  <a:pt x="603330" y="15671"/>
                </a:cubicBezTo>
                <a:cubicBezTo>
                  <a:pt x="610244" y="15210"/>
                  <a:pt x="618540" y="14749"/>
                  <a:pt x="626837" y="15210"/>
                </a:cubicBezTo>
                <a:close/>
                <a:moveTo>
                  <a:pt x="617619" y="0"/>
                </a:moveTo>
                <a:cubicBezTo>
                  <a:pt x="665553" y="0"/>
                  <a:pt x="711183" y="7375"/>
                  <a:pt x="743447" y="15210"/>
                </a:cubicBezTo>
                <a:cubicBezTo>
                  <a:pt x="731924" y="14749"/>
                  <a:pt x="720402" y="13827"/>
                  <a:pt x="709340" y="13366"/>
                </a:cubicBezTo>
                <a:cubicBezTo>
                  <a:pt x="695973" y="11523"/>
                  <a:pt x="682146" y="9679"/>
                  <a:pt x="667858" y="9218"/>
                </a:cubicBezTo>
                <a:cubicBezTo>
                  <a:pt x="660944" y="9218"/>
                  <a:pt x="653570" y="8757"/>
                  <a:pt x="646656" y="8757"/>
                </a:cubicBezTo>
                <a:cubicBezTo>
                  <a:pt x="639742" y="9218"/>
                  <a:pt x="632368" y="9218"/>
                  <a:pt x="625454" y="9218"/>
                </a:cubicBezTo>
                <a:cubicBezTo>
                  <a:pt x="618540" y="9218"/>
                  <a:pt x="611166" y="9679"/>
                  <a:pt x="604253" y="10140"/>
                </a:cubicBezTo>
                <a:cubicBezTo>
                  <a:pt x="596878" y="10601"/>
                  <a:pt x="589964" y="10601"/>
                  <a:pt x="583051" y="11523"/>
                </a:cubicBezTo>
                <a:cubicBezTo>
                  <a:pt x="569223" y="13366"/>
                  <a:pt x="555396" y="13827"/>
                  <a:pt x="541569" y="15671"/>
                </a:cubicBezTo>
                <a:cubicBezTo>
                  <a:pt x="536038" y="15671"/>
                  <a:pt x="530968" y="15671"/>
                  <a:pt x="525898" y="16132"/>
                </a:cubicBezTo>
                <a:cubicBezTo>
                  <a:pt x="520828" y="16132"/>
                  <a:pt x="516219" y="17054"/>
                  <a:pt x="511609" y="17515"/>
                </a:cubicBezTo>
                <a:cubicBezTo>
                  <a:pt x="502391" y="18897"/>
                  <a:pt x="494556" y="19358"/>
                  <a:pt x="488564" y="20741"/>
                </a:cubicBezTo>
                <a:cubicBezTo>
                  <a:pt x="476580" y="23046"/>
                  <a:pt x="472432" y="23046"/>
                  <a:pt x="482572" y="17054"/>
                </a:cubicBezTo>
                <a:cubicBezTo>
                  <a:pt x="520828" y="6914"/>
                  <a:pt x="570145" y="0"/>
                  <a:pt x="617619" y="0"/>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ZA" dirty="0"/>
              <a:t>Profile Photo</a:t>
            </a:r>
          </a:p>
        </p:txBody>
      </p:sp>
      <p:sp>
        <p:nvSpPr>
          <p:cNvPr id="46" name="Picture Placeholder 45">
            <a:extLst>
              <a:ext uri="{FF2B5EF4-FFF2-40B4-BE49-F238E27FC236}">
                <a16:creationId xmlns:a16="http://schemas.microsoft.com/office/drawing/2014/main" id="{3DC348FE-84F4-48A4-BB2D-50F30393F59A}"/>
              </a:ext>
            </a:extLst>
          </p:cNvPr>
          <p:cNvSpPr>
            <a:spLocks noGrp="1"/>
          </p:cNvSpPr>
          <p:nvPr>
            <p:ph type="pic" sz="quarter" idx="56" hasCustomPrompt="1"/>
          </p:nvPr>
        </p:nvSpPr>
        <p:spPr>
          <a:xfrm>
            <a:off x="4652453" y="4023015"/>
            <a:ext cx="1215022" cy="1216800"/>
          </a:xfrm>
          <a:custGeom>
            <a:avLst/>
            <a:gdLst>
              <a:gd name="connsiteX0" fmla="*/ 530989 w 1215022"/>
              <a:gd name="connsiteY0" fmla="*/ 1206695 h 1216800"/>
              <a:gd name="connsiteX1" fmla="*/ 544054 w 1215022"/>
              <a:gd name="connsiteY1" fmla="*/ 1208095 h 1216800"/>
              <a:gd name="connsiteX2" fmla="*/ 543121 w 1215022"/>
              <a:gd name="connsiteY2" fmla="*/ 1208095 h 1216800"/>
              <a:gd name="connsiteX3" fmla="*/ 530989 w 1215022"/>
              <a:gd name="connsiteY3" fmla="*/ 1206695 h 1216800"/>
              <a:gd name="connsiteX4" fmla="*/ 464360 w 1215022"/>
              <a:gd name="connsiteY4" fmla="*/ 1198654 h 1216800"/>
              <a:gd name="connsiteX5" fmla="*/ 474530 w 1215022"/>
              <a:gd name="connsiteY5" fmla="*/ 1200163 h 1216800"/>
              <a:gd name="connsiteX6" fmla="*/ 465199 w 1215022"/>
              <a:gd name="connsiteY6" fmla="*/ 1199230 h 1216800"/>
              <a:gd name="connsiteX7" fmla="*/ 464360 w 1215022"/>
              <a:gd name="connsiteY7" fmla="*/ 1198654 h 1216800"/>
              <a:gd name="connsiteX8" fmla="*/ 792284 w 1215022"/>
              <a:gd name="connsiteY8" fmla="*/ 1188498 h 1216800"/>
              <a:gd name="connsiteX9" fmla="*/ 761955 w 1215022"/>
              <a:gd name="connsiteY9" fmla="*/ 1195964 h 1216800"/>
              <a:gd name="connsiteX10" fmla="*/ 792284 w 1215022"/>
              <a:gd name="connsiteY10" fmla="*/ 1188498 h 1216800"/>
              <a:gd name="connsiteX11" fmla="*/ 804111 w 1215022"/>
              <a:gd name="connsiteY11" fmla="*/ 1167930 h 1216800"/>
              <a:gd name="connsiteX12" fmla="*/ 785580 w 1215022"/>
              <a:gd name="connsiteY12" fmla="*/ 1174712 h 1216800"/>
              <a:gd name="connsiteX13" fmla="*/ 742045 w 1215022"/>
              <a:gd name="connsiteY13" fmla="*/ 1185906 h 1216800"/>
              <a:gd name="connsiteX14" fmla="*/ 740171 w 1215022"/>
              <a:gd name="connsiteY14" fmla="*/ 1187091 h 1216800"/>
              <a:gd name="connsiteX15" fmla="*/ 729759 w 1215022"/>
              <a:gd name="connsiteY15" fmla="*/ 1190364 h 1216800"/>
              <a:gd name="connsiteX16" fmla="*/ 759622 w 1215022"/>
              <a:gd name="connsiteY16" fmla="*/ 1182432 h 1216800"/>
              <a:gd name="connsiteX17" fmla="*/ 778753 w 1215022"/>
              <a:gd name="connsiteY17" fmla="*/ 1178699 h 1216800"/>
              <a:gd name="connsiteX18" fmla="*/ 796483 w 1215022"/>
              <a:gd name="connsiteY18" fmla="*/ 1172167 h 1216800"/>
              <a:gd name="connsiteX19" fmla="*/ 402705 w 1215022"/>
              <a:gd name="connsiteY19" fmla="*/ 1164588 h 1216800"/>
              <a:gd name="connsiteX20" fmla="*/ 402383 w 1215022"/>
              <a:gd name="connsiteY20" fmla="*/ 1164760 h 1216800"/>
              <a:gd name="connsiteX21" fmla="*/ 405940 w 1215022"/>
              <a:gd name="connsiteY21" fmla="*/ 1170301 h 1216800"/>
              <a:gd name="connsiteX22" fmla="*/ 443268 w 1215022"/>
              <a:gd name="connsiteY22" fmla="*/ 1178232 h 1216800"/>
              <a:gd name="connsiteX23" fmla="*/ 446769 w 1215022"/>
              <a:gd name="connsiteY23" fmla="*/ 1178884 h 1216800"/>
              <a:gd name="connsiteX24" fmla="*/ 273893 w 1215022"/>
              <a:gd name="connsiteY24" fmla="*/ 1112442 h 1216800"/>
              <a:gd name="connsiteX25" fmla="*/ 278506 w 1215022"/>
              <a:gd name="connsiteY25" fmla="*/ 1115313 h 1216800"/>
              <a:gd name="connsiteX26" fmla="*/ 278501 w 1215022"/>
              <a:gd name="connsiteY26" fmla="*/ 1115359 h 1216800"/>
              <a:gd name="connsiteX27" fmla="*/ 273893 w 1215022"/>
              <a:gd name="connsiteY27" fmla="*/ 1112442 h 1216800"/>
              <a:gd name="connsiteX28" fmla="*/ 274897 w 1215022"/>
              <a:gd name="connsiteY28" fmla="*/ 1100076 h 1216800"/>
              <a:gd name="connsiteX29" fmla="*/ 284625 w 1215022"/>
              <a:gd name="connsiteY29" fmla="*/ 1107310 h 1216800"/>
              <a:gd name="connsiteX30" fmla="*/ 296937 w 1215022"/>
              <a:gd name="connsiteY30" fmla="*/ 1113466 h 1216800"/>
              <a:gd name="connsiteX31" fmla="*/ 1040981 w 1215022"/>
              <a:gd name="connsiteY31" fmla="*/ 1018656 h 1216800"/>
              <a:gd name="connsiteX32" fmla="*/ 1033931 w 1215022"/>
              <a:gd name="connsiteY32" fmla="*/ 1024423 h 1216800"/>
              <a:gd name="connsiteX33" fmla="*/ 1032211 w 1215022"/>
              <a:gd name="connsiteY33" fmla="*/ 1024524 h 1216800"/>
              <a:gd name="connsiteX34" fmla="*/ 1030294 w 1215022"/>
              <a:gd name="connsiteY34" fmla="*/ 1026633 h 1216800"/>
              <a:gd name="connsiteX35" fmla="*/ 941903 w 1215022"/>
              <a:gd name="connsiteY35" fmla="*/ 1099563 h 1216800"/>
              <a:gd name="connsiteX36" fmla="*/ 931265 w 1215022"/>
              <a:gd name="connsiteY36" fmla="*/ 1106026 h 1216800"/>
              <a:gd name="connsiteX37" fmla="*/ 921998 w 1215022"/>
              <a:gd name="connsiteY37" fmla="*/ 1116175 h 1216800"/>
              <a:gd name="connsiteX38" fmla="*/ 933663 w 1215022"/>
              <a:gd name="connsiteY38" fmla="*/ 1107776 h 1216800"/>
              <a:gd name="connsiteX39" fmla="*/ 929930 w 1215022"/>
              <a:gd name="connsiteY39" fmla="*/ 1113376 h 1216800"/>
              <a:gd name="connsiteX40" fmla="*/ 921065 w 1215022"/>
              <a:gd name="connsiteY40" fmla="*/ 1119908 h 1216800"/>
              <a:gd name="connsiteX41" fmla="*/ 910800 w 1215022"/>
              <a:gd name="connsiteY41" fmla="*/ 1126440 h 1216800"/>
              <a:gd name="connsiteX42" fmla="*/ 910800 w 1215022"/>
              <a:gd name="connsiteY42" fmla="*/ 1129706 h 1216800"/>
              <a:gd name="connsiteX43" fmla="*/ 938329 w 1215022"/>
              <a:gd name="connsiteY43" fmla="*/ 1111509 h 1216800"/>
              <a:gd name="connsiteX44" fmla="*/ 967725 w 1215022"/>
              <a:gd name="connsiteY44" fmla="*/ 1090512 h 1216800"/>
              <a:gd name="connsiteX45" fmla="*/ 966791 w 1215022"/>
              <a:gd name="connsiteY45" fmla="*/ 1093778 h 1216800"/>
              <a:gd name="connsiteX46" fmla="*/ 977057 w 1215022"/>
              <a:gd name="connsiteY46" fmla="*/ 1084913 h 1216800"/>
              <a:gd name="connsiteX47" fmla="*/ 984989 w 1215022"/>
              <a:gd name="connsiteY47" fmla="*/ 1076514 h 1216800"/>
              <a:gd name="connsiteX48" fmla="*/ 992455 w 1215022"/>
              <a:gd name="connsiteY48" fmla="*/ 1068582 h 1216800"/>
              <a:gd name="connsiteX49" fmla="*/ 999453 w 1215022"/>
              <a:gd name="connsiteY49" fmla="*/ 1060183 h 1216800"/>
              <a:gd name="connsiteX50" fmla="*/ 1040981 w 1215022"/>
              <a:gd name="connsiteY50" fmla="*/ 1018656 h 1216800"/>
              <a:gd name="connsiteX51" fmla="*/ 128223 w 1215022"/>
              <a:gd name="connsiteY51" fmla="*/ 958959 h 1216800"/>
              <a:gd name="connsiteX52" fmla="*/ 130648 w 1215022"/>
              <a:gd name="connsiteY52" fmla="*/ 962665 h 1216800"/>
              <a:gd name="connsiteX53" fmla="*/ 130968 w 1215022"/>
              <a:gd name="connsiteY53" fmla="*/ 962629 h 1216800"/>
              <a:gd name="connsiteX54" fmla="*/ 109479 w 1215022"/>
              <a:gd name="connsiteY54" fmla="*/ 944581 h 1216800"/>
              <a:gd name="connsiteX55" fmla="*/ 111797 w 1215022"/>
              <a:gd name="connsiteY55" fmla="*/ 947768 h 1216800"/>
              <a:gd name="connsiteX56" fmla="*/ 111051 w 1215022"/>
              <a:gd name="connsiteY56" fmla="*/ 946800 h 1216800"/>
              <a:gd name="connsiteX57" fmla="*/ 104023 w 1215022"/>
              <a:gd name="connsiteY57" fmla="*/ 936879 h 1216800"/>
              <a:gd name="connsiteX58" fmla="*/ 109479 w 1215022"/>
              <a:gd name="connsiteY58" fmla="*/ 944581 h 1216800"/>
              <a:gd name="connsiteX59" fmla="*/ 104985 w 1215022"/>
              <a:gd name="connsiteY59" fmla="*/ 938402 h 1216800"/>
              <a:gd name="connsiteX60" fmla="*/ 95186 w 1215022"/>
              <a:gd name="connsiteY60" fmla="*/ 924404 h 1216800"/>
              <a:gd name="connsiteX61" fmla="*/ 96411 w 1215022"/>
              <a:gd name="connsiteY61" fmla="*/ 924827 h 1216800"/>
              <a:gd name="connsiteX62" fmla="*/ 104023 w 1215022"/>
              <a:gd name="connsiteY62" fmla="*/ 936879 h 1216800"/>
              <a:gd name="connsiteX63" fmla="*/ 71857 w 1215022"/>
              <a:gd name="connsiteY63" fmla="*/ 866250 h 1216800"/>
              <a:gd name="connsiteX64" fmla="*/ 72323 w 1215022"/>
              <a:gd name="connsiteY64" fmla="*/ 868412 h 1216800"/>
              <a:gd name="connsiteX65" fmla="*/ 76522 w 1215022"/>
              <a:gd name="connsiteY65" fmla="*/ 883343 h 1216800"/>
              <a:gd name="connsiteX66" fmla="*/ 89587 w 1215022"/>
              <a:gd name="connsiteY66" fmla="*/ 900607 h 1216800"/>
              <a:gd name="connsiteX67" fmla="*/ 91721 w 1215022"/>
              <a:gd name="connsiteY67" fmla="*/ 903659 h 1216800"/>
              <a:gd name="connsiteX68" fmla="*/ 82816 w 1215022"/>
              <a:gd name="connsiteY68" fmla="*/ 889000 h 1216800"/>
              <a:gd name="connsiteX69" fmla="*/ 1173825 w 1215022"/>
              <a:gd name="connsiteY69" fmla="*/ 794343 h 1216800"/>
              <a:gd name="connsiteX70" fmla="*/ 1165665 w 1215022"/>
              <a:gd name="connsiteY70" fmla="*/ 816638 h 1216800"/>
              <a:gd name="connsiteX71" fmla="*/ 1165504 w 1215022"/>
              <a:gd name="connsiteY71" fmla="*/ 818136 h 1216800"/>
              <a:gd name="connsiteX72" fmla="*/ 1170228 w 1215022"/>
              <a:gd name="connsiteY72" fmla="*/ 811020 h 1216800"/>
              <a:gd name="connsiteX73" fmla="*/ 12423 w 1215022"/>
              <a:gd name="connsiteY73" fmla="*/ 719217 h 1216800"/>
              <a:gd name="connsiteX74" fmla="*/ 13065 w 1215022"/>
              <a:gd name="connsiteY74" fmla="*/ 720967 h 1216800"/>
              <a:gd name="connsiteX75" fmla="*/ 12132 w 1215022"/>
              <a:gd name="connsiteY75" fmla="*/ 719567 h 1216800"/>
              <a:gd name="connsiteX76" fmla="*/ 12423 w 1215022"/>
              <a:gd name="connsiteY76" fmla="*/ 719217 h 1216800"/>
              <a:gd name="connsiteX77" fmla="*/ 15398 w 1215022"/>
              <a:gd name="connsiteY77" fmla="*/ 706502 h 1216800"/>
              <a:gd name="connsiteX78" fmla="*/ 20531 w 1215022"/>
              <a:gd name="connsiteY78" fmla="*/ 727499 h 1216800"/>
              <a:gd name="connsiteX79" fmla="*/ 26596 w 1215022"/>
              <a:gd name="connsiteY79" fmla="*/ 743363 h 1216800"/>
              <a:gd name="connsiteX80" fmla="*/ 25663 w 1215022"/>
              <a:gd name="connsiteY80" fmla="*/ 742430 h 1216800"/>
              <a:gd name="connsiteX81" fmla="*/ 39195 w 1215022"/>
              <a:gd name="connsiteY81" fmla="*/ 788623 h 1216800"/>
              <a:gd name="connsiteX82" fmla="*/ 36861 w 1215022"/>
              <a:gd name="connsiteY82" fmla="*/ 782558 h 1216800"/>
              <a:gd name="connsiteX83" fmla="*/ 41994 w 1215022"/>
              <a:gd name="connsiteY83" fmla="*/ 807754 h 1216800"/>
              <a:gd name="connsiteX84" fmla="*/ 50859 w 1215022"/>
              <a:gd name="connsiteY84" fmla="*/ 830151 h 1216800"/>
              <a:gd name="connsiteX85" fmla="*/ 57858 w 1215022"/>
              <a:gd name="connsiteY85" fmla="*/ 839949 h 1216800"/>
              <a:gd name="connsiteX86" fmla="*/ 55992 w 1215022"/>
              <a:gd name="connsiteY86" fmla="*/ 835750 h 1216800"/>
              <a:gd name="connsiteX87" fmla="*/ 64850 w 1215022"/>
              <a:gd name="connsiteY87" fmla="*/ 852219 h 1216800"/>
              <a:gd name="connsiteX88" fmla="*/ 65191 w 1215022"/>
              <a:gd name="connsiteY88" fmla="*/ 852412 h 1216800"/>
              <a:gd name="connsiteX89" fmla="*/ 57666 w 1215022"/>
              <a:gd name="connsiteY89" fmla="*/ 836792 h 1216800"/>
              <a:gd name="connsiteX90" fmla="*/ 22866 w 1215022"/>
              <a:gd name="connsiteY90" fmla="*/ 724683 h 1216800"/>
              <a:gd name="connsiteX91" fmla="*/ 20811 w 1215022"/>
              <a:gd name="connsiteY91" fmla="*/ 711220 h 1216800"/>
              <a:gd name="connsiteX92" fmla="*/ 20064 w 1215022"/>
              <a:gd name="connsiteY92" fmla="*/ 709302 h 1216800"/>
              <a:gd name="connsiteX93" fmla="*/ 15398 w 1215022"/>
              <a:gd name="connsiteY93" fmla="*/ 706502 h 1216800"/>
              <a:gd name="connsiteX94" fmla="*/ 1215022 w 1215022"/>
              <a:gd name="connsiteY94" fmla="*/ 604317 h 1216800"/>
              <a:gd name="connsiteX95" fmla="*/ 1212689 w 1215022"/>
              <a:gd name="connsiteY95" fmla="*/ 631380 h 1216800"/>
              <a:gd name="connsiteX96" fmla="*/ 1215022 w 1215022"/>
              <a:gd name="connsiteY96" fmla="*/ 604317 h 1216800"/>
              <a:gd name="connsiteX97" fmla="*/ 19597 w 1215022"/>
              <a:gd name="connsiteY97" fmla="*/ 466670 h 1216800"/>
              <a:gd name="connsiteX98" fmla="*/ 15865 w 1215022"/>
              <a:gd name="connsiteY98" fmla="*/ 484868 h 1216800"/>
              <a:gd name="connsiteX99" fmla="*/ 13531 w 1215022"/>
              <a:gd name="connsiteY99" fmla="*/ 502599 h 1216800"/>
              <a:gd name="connsiteX100" fmla="*/ 10265 w 1215022"/>
              <a:gd name="connsiteY100" fmla="*/ 536660 h 1216800"/>
              <a:gd name="connsiteX101" fmla="*/ 9799 w 1215022"/>
              <a:gd name="connsiteY101" fmla="*/ 545059 h 1216800"/>
              <a:gd name="connsiteX102" fmla="*/ 9332 w 1215022"/>
              <a:gd name="connsiteY102" fmla="*/ 553458 h 1216800"/>
              <a:gd name="connsiteX103" fmla="*/ 8399 w 1215022"/>
              <a:gd name="connsiteY103" fmla="*/ 570255 h 1216800"/>
              <a:gd name="connsiteX104" fmla="*/ 7466 w 1215022"/>
              <a:gd name="connsiteY104" fmla="*/ 605717 h 1216800"/>
              <a:gd name="connsiteX105" fmla="*/ 9799 w 1215022"/>
              <a:gd name="connsiteY105" fmla="*/ 597318 h 1216800"/>
              <a:gd name="connsiteX106" fmla="*/ 9799 w 1215022"/>
              <a:gd name="connsiteY106" fmla="*/ 635113 h 1216800"/>
              <a:gd name="connsiteX107" fmla="*/ 12132 w 1215022"/>
              <a:gd name="connsiteY107" fmla="*/ 657509 h 1216800"/>
              <a:gd name="connsiteX108" fmla="*/ 12598 w 1215022"/>
              <a:gd name="connsiteY108" fmla="*/ 666374 h 1216800"/>
              <a:gd name="connsiteX109" fmla="*/ 12132 w 1215022"/>
              <a:gd name="connsiteY109" fmla="*/ 672441 h 1216800"/>
              <a:gd name="connsiteX110" fmla="*/ 15631 w 1215022"/>
              <a:gd name="connsiteY110" fmla="*/ 678273 h 1216800"/>
              <a:gd name="connsiteX111" fmla="*/ 15921 w 1215022"/>
              <a:gd name="connsiteY111" fmla="*/ 679179 h 1216800"/>
              <a:gd name="connsiteX112" fmla="*/ 13815 w 1215022"/>
              <a:gd name="connsiteY112" fmla="*/ 665382 h 1216800"/>
              <a:gd name="connsiteX113" fmla="*/ 10732 w 1215022"/>
              <a:gd name="connsiteY113" fmla="*/ 604317 h 1216800"/>
              <a:gd name="connsiteX114" fmla="*/ 13815 w 1215022"/>
              <a:gd name="connsiteY114" fmla="*/ 543252 h 1216800"/>
              <a:gd name="connsiteX115" fmla="*/ 21900 w 1215022"/>
              <a:gd name="connsiteY115" fmla="*/ 490277 h 1216800"/>
              <a:gd name="connsiteX116" fmla="*/ 21405 w 1215022"/>
              <a:gd name="connsiteY116" fmla="*/ 489592 h 1216800"/>
              <a:gd name="connsiteX117" fmla="*/ 13998 w 1215022"/>
              <a:gd name="connsiteY117" fmla="*/ 514730 h 1216800"/>
              <a:gd name="connsiteX118" fmla="*/ 18197 w 1215022"/>
              <a:gd name="connsiteY118" fmla="*/ 485334 h 1216800"/>
              <a:gd name="connsiteX119" fmla="*/ 19597 w 1215022"/>
              <a:gd name="connsiteY119" fmla="*/ 466670 h 1216800"/>
              <a:gd name="connsiteX120" fmla="*/ 95711 w 1215022"/>
              <a:gd name="connsiteY120" fmla="*/ 295487 h 1216800"/>
              <a:gd name="connsiteX121" fmla="*/ 90520 w 1215022"/>
              <a:gd name="connsiteY121" fmla="*/ 301495 h 1216800"/>
              <a:gd name="connsiteX122" fmla="*/ 73723 w 1215022"/>
              <a:gd name="connsiteY122" fmla="*/ 329491 h 1216800"/>
              <a:gd name="connsiteX123" fmla="*/ 59725 w 1215022"/>
              <a:gd name="connsiteY123" fmla="*/ 362152 h 1216800"/>
              <a:gd name="connsiteX124" fmla="*/ 65324 w 1215022"/>
              <a:gd name="connsiteY124" fmla="*/ 346288 h 1216800"/>
              <a:gd name="connsiteX125" fmla="*/ 50859 w 1215022"/>
              <a:gd name="connsiteY125" fmla="*/ 382683 h 1216800"/>
              <a:gd name="connsiteX126" fmla="*/ 43394 w 1215022"/>
              <a:gd name="connsiteY126" fmla="*/ 401347 h 1216800"/>
              <a:gd name="connsiteX127" fmla="*/ 36861 w 1215022"/>
              <a:gd name="connsiteY127" fmla="*/ 419544 h 1216800"/>
              <a:gd name="connsiteX128" fmla="*/ 31262 w 1215022"/>
              <a:gd name="connsiteY128" fmla="*/ 437275 h 1216800"/>
              <a:gd name="connsiteX129" fmla="*/ 26596 w 1215022"/>
              <a:gd name="connsiteY129" fmla="*/ 454073 h 1216800"/>
              <a:gd name="connsiteX130" fmla="*/ 21930 w 1215022"/>
              <a:gd name="connsiteY130" fmla="*/ 483002 h 1216800"/>
              <a:gd name="connsiteX131" fmla="*/ 26596 w 1215022"/>
              <a:gd name="connsiteY131" fmla="*/ 458272 h 1216800"/>
              <a:gd name="connsiteX132" fmla="*/ 27369 w 1215022"/>
              <a:gd name="connsiteY132" fmla="*/ 462879 h 1216800"/>
              <a:gd name="connsiteX133" fmla="*/ 28105 w 1215022"/>
              <a:gd name="connsiteY133" fmla="*/ 463576 h 1216800"/>
              <a:gd name="connsiteX134" fmla="*/ 37583 w 1215022"/>
              <a:gd name="connsiteY134" fmla="*/ 426714 h 1216800"/>
              <a:gd name="connsiteX135" fmla="*/ 82816 w 1215022"/>
              <a:gd name="connsiteY135" fmla="*/ 319634 h 1216800"/>
              <a:gd name="connsiteX136" fmla="*/ 95669 w 1215022"/>
              <a:gd name="connsiteY136" fmla="*/ 298478 h 1216800"/>
              <a:gd name="connsiteX137" fmla="*/ 151975 w 1215022"/>
              <a:gd name="connsiteY137" fmla="*/ 219065 h 1216800"/>
              <a:gd name="connsiteX138" fmla="*/ 145579 w 1215022"/>
              <a:gd name="connsiteY138" fmla="*/ 224039 h 1216800"/>
              <a:gd name="connsiteX139" fmla="*/ 135314 w 1215022"/>
              <a:gd name="connsiteY139" fmla="*/ 234305 h 1216800"/>
              <a:gd name="connsiteX140" fmla="*/ 124115 w 1215022"/>
              <a:gd name="connsiteY140" fmla="*/ 246903 h 1216800"/>
              <a:gd name="connsiteX141" fmla="*/ 113383 w 1215022"/>
              <a:gd name="connsiteY141" fmla="*/ 260434 h 1216800"/>
              <a:gd name="connsiteX142" fmla="*/ 101719 w 1215022"/>
              <a:gd name="connsiteY142" fmla="*/ 285164 h 1216800"/>
              <a:gd name="connsiteX143" fmla="*/ 98452 w 1215022"/>
              <a:gd name="connsiteY143" fmla="*/ 288897 h 1216800"/>
              <a:gd name="connsiteX144" fmla="*/ 100027 w 1215022"/>
              <a:gd name="connsiteY144" fmla="*/ 290763 h 1216800"/>
              <a:gd name="connsiteX145" fmla="*/ 100361 w 1215022"/>
              <a:gd name="connsiteY145" fmla="*/ 290754 h 1216800"/>
              <a:gd name="connsiteX146" fmla="*/ 112698 w 1215022"/>
              <a:gd name="connsiteY146" fmla="*/ 270447 h 1216800"/>
              <a:gd name="connsiteX147" fmla="*/ 111517 w 1215022"/>
              <a:gd name="connsiteY147" fmla="*/ 270232 h 1216800"/>
              <a:gd name="connsiteX148" fmla="*/ 118516 w 1215022"/>
              <a:gd name="connsiteY148" fmla="*/ 258568 h 1216800"/>
              <a:gd name="connsiteX149" fmla="*/ 118516 w 1215022"/>
              <a:gd name="connsiteY149" fmla="*/ 262656 h 1216800"/>
              <a:gd name="connsiteX150" fmla="*/ 147114 w 1215022"/>
              <a:gd name="connsiteY150" fmla="*/ 224414 h 1216800"/>
              <a:gd name="connsiteX151" fmla="*/ 187035 w 1215022"/>
              <a:gd name="connsiteY151" fmla="*/ 170033 h 1216800"/>
              <a:gd name="connsiteX152" fmla="*/ 180250 w 1215022"/>
              <a:gd name="connsiteY152" fmla="*/ 177343 h 1216800"/>
              <a:gd name="connsiteX153" fmla="*/ 185240 w 1215022"/>
              <a:gd name="connsiteY153" fmla="*/ 171314 h 1216800"/>
              <a:gd name="connsiteX154" fmla="*/ 333618 w 1215022"/>
              <a:gd name="connsiteY154" fmla="*/ 64930 h 1216800"/>
              <a:gd name="connsiteX155" fmla="*/ 328020 w 1215022"/>
              <a:gd name="connsiteY155" fmla="*/ 69595 h 1216800"/>
              <a:gd name="connsiteX156" fmla="*/ 329885 w 1215022"/>
              <a:gd name="connsiteY156" fmla="*/ 69129 h 1216800"/>
              <a:gd name="connsiteX157" fmla="*/ 326619 w 1215022"/>
              <a:gd name="connsiteY157" fmla="*/ 70995 h 1216800"/>
              <a:gd name="connsiteX158" fmla="*/ 328018 w 1215022"/>
              <a:gd name="connsiteY158" fmla="*/ 69596 h 1216800"/>
              <a:gd name="connsiteX159" fmla="*/ 326269 w 1215022"/>
              <a:gd name="connsiteY159" fmla="*/ 69712 h 1216800"/>
              <a:gd name="connsiteX160" fmla="*/ 333618 w 1215022"/>
              <a:gd name="connsiteY160" fmla="*/ 64930 h 1216800"/>
              <a:gd name="connsiteX161" fmla="*/ 765746 w 1215022"/>
              <a:gd name="connsiteY161" fmla="*/ 26960 h 1216800"/>
              <a:gd name="connsiteX162" fmla="*/ 766621 w 1215022"/>
              <a:gd name="connsiteY162" fmla="*/ 29001 h 1216800"/>
              <a:gd name="connsiteX163" fmla="*/ 762989 w 1215022"/>
              <a:gd name="connsiteY163" fmla="*/ 28061 h 1216800"/>
              <a:gd name="connsiteX164" fmla="*/ 816235 w 1215022"/>
              <a:gd name="connsiteY164" fmla="*/ 44384 h 1216800"/>
              <a:gd name="connsiteX165" fmla="*/ 840279 w 1215022"/>
              <a:gd name="connsiteY165" fmla="*/ 54955 h 1216800"/>
              <a:gd name="connsiteX166" fmla="*/ 839877 w 1215022"/>
              <a:gd name="connsiteY166" fmla="*/ 54664 h 1216800"/>
              <a:gd name="connsiteX167" fmla="*/ 812814 w 1215022"/>
              <a:gd name="connsiteY167" fmla="*/ 41599 h 1216800"/>
              <a:gd name="connsiteX168" fmla="*/ 797883 w 1215022"/>
              <a:gd name="connsiteY168" fmla="*/ 37400 h 1216800"/>
              <a:gd name="connsiteX169" fmla="*/ 779219 w 1215022"/>
              <a:gd name="connsiteY169" fmla="*/ 30868 h 1216800"/>
              <a:gd name="connsiteX170" fmla="*/ 765746 w 1215022"/>
              <a:gd name="connsiteY170" fmla="*/ 26960 h 1216800"/>
              <a:gd name="connsiteX171" fmla="*/ 705189 w 1215022"/>
              <a:gd name="connsiteY171" fmla="*/ 15925 h 1216800"/>
              <a:gd name="connsiteX172" fmla="*/ 749700 w 1215022"/>
              <a:gd name="connsiteY172" fmla="*/ 23987 h 1216800"/>
              <a:gd name="connsiteX173" fmla="*/ 750514 w 1215022"/>
              <a:gd name="connsiteY173" fmla="*/ 24237 h 1216800"/>
              <a:gd name="connsiteX174" fmla="*/ 751748 w 1215022"/>
              <a:gd name="connsiteY174" fmla="*/ 23694 h 1216800"/>
              <a:gd name="connsiteX175" fmla="*/ 745157 w 1215022"/>
              <a:gd name="connsiteY175" fmla="*/ 20602 h 1216800"/>
              <a:gd name="connsiteX176" fmla="*/ 726960 w 1215022"/>
              <a:gd name="connsiteY176" fmla="*/ 16870 h 1216800"/>
              <a:gd name="connsiteX177" fmla="*/ 715295 w 1215022"/>
              <a:gd name="connsiteY177" fmla="*/ 15936 h 1216800"/>
              <a:gd name="connsiteX178" fmla="*/ 705497 w 1215022"/>
              <a:gd name="connsiteY178" fmla="*/ 15936 h 1216800"/>
              <a:gd name="connsiteX179" fmla="*/ 680951 w 1215022"/>
              <a:gd name="connsiteY179" fmla="*/ 11535 h 1216800"/>
              <a:gd name="connsiteX180" fmla="*/ 692209 w 1215022"/>
              <a:gd name="connsiteY180" fmla="*/ 13574 h 1216800"/>
              <a:gd name="connsiteX181" fmla="*/ 692199 w 1215022"/>
              <a:gd name="connsiteY181" fmla="*/ 13545 h 1216800"/>
              <a:gd name="connsiteX182" fmla="*/ 688568 w 1215022"/>
              <a:gd name="connsiteY182" fmla="*/ 12517 h 1216800"/>
              <a:gd name="connsiteX183" fmla="*/ 678901 w 1215022"/>
              <a:gd name="connsiteY183" fmla="*/ 11270 h 1216800"/>
              <a:gd name="connsiteX184" fmla="*/ 678618 w 1215022"/>
              <a:gd name="connsiteY184" fmla="*/ 11294 h 1216800"/>
              <a:gd name="connsiteX185" fmla="*/ 679484 w 1215022"/>
              <a:gd name="connsiteY185" fmla="*/ 11346 h 1216800"/>
              <a:gd name="connsiteX186" fmla="*/ 653880 w 1215022"/>
              <a:gd name="connsiteY186" fmla="*/ 8587 h 1216800"/>
              <a:gd name="connsiteX187" fmla="*/ 648105 w 1215022"/>
              <a:gd name="connsiteY187" fmla="*/ 8937 h 1216800"/>
              <a:gd name="connsiteX188" fmla="*/ 643769 w 1215022"/>
              <a:gd name="connsiteY188" fmla="*/ 9211 h 1216800"/>
              <a:gd name="connsiteX189" fmla="*/ 665349 w 1215022"/>
              <a:gd name="connsiteY189" fmla="*/ 10501 h 1216800"/>
              <a:gd name="connsiteX190" fmla="*/ 666303 w 1215022"/>
              <a:gd name="connsiteY190" fmla="*/ 10337 h 1216800"/>
              <a:gd name="connsiteX191" fmla="*/ 653880 w 1215022"/>
              <a:gd name="connsiteY191" fmla="*/ 8587 h 1216800"/>
              <a:gd name="connsiteX192" fmla="*/ 570236 w 1215022"/>
              <a:gd name="connsiteY192" fmla="*/ 3067 h 1216800"/>
              <a:gd name="connsiteX193" fmla="*/ 568317 w 1215022"/>
              <a:gd name="connsiteY193" fmla="*/ 6138 h 1216800"/>
              <a:gd name="connsiteX194" fmla="*/ 534722 w 1215022"/>
              <a:gd name="connsiteY194" fmla="*/ 8471 h 1216800"/>
              <a:gd name="connsiteX195" fmla="*/ 517924 w 1215022"/>
              <a:gd name="connsiteY195" fmla="*/ 11270 h 1216800"/>
              <a:gd name="connsiteX196" fmla="*/ 501127 w 1215022"/>
              <a:gd name="connsiteY196" fmla="*/ 15003 h 1216800"/>
              <a:gd name="connsiteX197" fmla="*/ 484329 w 1215022"/>
              <a:gd name="connsiteY197" fmla="*/ 18736 h 1216800"/>
              <a:gd name="connsiteX198" fmla="*/ 467532 w 1215022"/>
              <a:gd name="connsiteY198" fmla="*/ 22936 h 1216800"/>
              <a:gd name="connsiteX199" fmla="*/ 459133 w 1215022"/>
              <a:gd name="connsiteY199" fmla="*/ 24802 h 1216800"/>
              <a:gd name="connsiteX200" fmla="*/ 450734 w 1215022"/>
              <a:gd name="connsiteY200" fmla="*/ 27135 h 1216800"/>
              <a:gd name="connsiteX201" fmla="*/ 433470 w 1215022"/>
              <a:gd name="connsiteY201" fmla="*/ 30868 h 1216800"/>
              <a:gd name="connsiteX202" fmla="*/ 433003 w 1215022"/>
              <a:gd name="connsiteY202" fmla="*/ 27135 h 1216800"/>
              <a:gd name="connsiteX203" fmla="*/ 405474 w 1215022"/>
              <a:gd name="connsiteY203" fmla="*/ 38333 h 1216800"/>
              <a:gd name="connsiteX204" fmla="*/ 374212 w 1215022"/>
              <a:gd name="connsiteY204" fmla="*/ 52798 h 1216800"/>
              <a:gd name="connsiteX205" fmla="*/ 374212 w 1215022"/>
              <a:gd name="connsiteY205" fmla="*/ 50465 h 1216800"/>
              <a:gd name="connsiteX206" fmla="*/ 350882 w 1215022"/>
              <a:gd name="connsiteY206" fmla="*/ 59330 h 1216800"/>
              <a:gd name="connsiteX207" fmla="*/ 331751 w 1215022"/>
              <a:gd name="connsiteY207" fmla="*/ 71462 h 1216800"/>
              <a:gd name="connsiteX208" fmla="*/ 319153 w 1215022"/>
              <a:gd name="connsiteY208" fmla="*/ 78927 h 1216800"/>
              <a:gd name="connsiteX209" fmla="*/ 306089 w 1215022"/>
              <a:gd name="connsiteY209" fmla="*/ 87326 h 1216800"/>
              <a:gd name="connsiteX210" fmla="*/ 279959 w 1215022"/>
              <a:gd name="connsiteY210" fmla="*/ 104124 h 1216800"/>
              <a:gd name="connsiteX211" fmla="*/ 259895 w 1215022"/>
              <a:gd name="connsiteY211" fmla="*/ 117189 h 1216800"/>
              <a:gd name="connsiteX212" fmla="*/ 270160 w 1215022"/>
              <a:gd name="connsiteY212" fmla="*/ 109256 h 1216800"/>
              <a:gd name="connsiteX213" fmla="*/ 281826 w 1215022"/>
              <a:gd name="connsiteY213" fmla="*/ 101324 h 1216800"/>
              <a:gd name="connsiteX214" fmla="*/ 299556 w 1215022"/>
              <a:gd name="connsiteY214" fmla="*/ 88259 h 1216800"/>
              <a:gd name="connsiteX215" fmla="*/ 283692 w 1215022"/>
              <a:gd name="connsiteY215" fmla="*/ 98525 h 1216800"/>
              <a:gd name="connsiteX216" fmla="*/ 265494 w 1215022"/>
              <a:gd name="connsiteY216" fmla="*/ 110189 h 1216800"/>
              <a:gd name="connsiteX217" fmla="*/ 248697 w 1215022"/>
              <a:gd name="connsiteY217" fmla="*/ 122321 h 1216800"/>
              <a:gd name="connsiteX218" fmla="*/ 237032 w 1215022"/>
              <a:gd name="connsiteY218" fmla="*/ 133053 h 1216800"/>
              <a:gd name="connsiteX219" fmla="*/ 238899 w 1215022"/>
              <a:gd name="connsiteY219" fmla="*/ 132120 h 1216800"/>
              <a:gd name="connsiteX220" fmla="*/ 196839 w 1215022"/>
              <a:gd name="connsiteY220" fmla="*/ 170767 h 1216800"/>
              <a:gd name="connsiteX221" fmla="*/ 193314 w 1215022"/>
              <a:gd name="connsiteY221" fmla="*/ 175045 h 1216800"/>
              <a:gd name="connsiteX222" fmla="*/ 228074 w 1215022"/>
              <a:gd name="connsiteY222" fmla="*/ 143453 h 1216800"/>
              <a:gd name="connsiteX223" fmla="*/ 607978 w 1215022"/>
              <a:gd name="connsiteY223" fmla="*/ 7071 h 1216800"/>
              <a:gd name="connsiteX224" fmla="*/ 630965 w 1215022"/>
              <a:gd name="connsiteY224" fmla="*/ 8445 h 1216800"/>
              <a:gd name="connsiteX225" fmla="*/ 627108 w 1215022"/>
              <a:gd name="connsiteY225" fmla="*/ 8004 h 1216800"/>
              <a:gd name="connsiteX226" fmla="*/ 638773 w 1215022"/>
              <a:gd name="connsiteY226" fmla="*/ 7071 h 1216800"/>
              <a:gd name="connsiteX227" fmla="*/ 652305 w 1215022"/>
              <a:gd name="connsiteY227" fmla="*/ 6605 h 1216800"/>
              <a:gd name="connsiteX228" fmla="*/ 667236 w 1215022"/>
              <a:gd name="connsiteY228" fmla="*/ 4738 h 1216800"/>
              <a:gd name="connsiteX229" fmla="*/ 668635 w 1215022"/>
              <a:gd name="connsiteY229" fmla="*/ 5671 h 1216800"/>
              <a:gd name="connsiteX230" fmla="*/ 696165 w 1215022"/>
              <a:gd name="connsiteY230" fmla="*/ 8471 h 1216800"/>
              <a:gd name="connsiteX231" fmla="*/ 688232 w 1215022"/>
              <a:gd name="connsiteY231" fmla="*/ 8471 h 1216800"/>
              <a:gd name="connsiteX232" fmla="*/ 699898 w 1215022"/>
              <a:gd name="connsiteY232" fmla="*/ 10337 h 1216800"/>
              <a:gd name="connsiteX233" fmla="*/ 711096 w 1215022"/>
              <a:gd name="connsiteY233" fmla="*/ 12204 h 1216800"/>
              <a:gd name="connsiteX234" fmla="*/ 733026 w 1215022"/>
              <a:gd name="connsiteY234" fmla="*/ 15003 h 1216800"/>
              <a:gd name="connsiteX235" fmla="*/ 754023 w 1215022"/>
              <a:gd name="connsiteY235" fmla="*/ 18736 h 1216800"/>
              <a:gd name="connsiteX236" fmla="*/ 774087 w 1215022"/>
              <a:gd name="connsiteY236" fmla="*/ 25735 h 1216800"/>
              <a:gd name="connsiteX237" fmla="*/ 770821 w 1215022"/>
              <a:gd name="connsiteY237" fmla="*/ 26202 h 1216800"/>
              <a:gd name="connsiteX238" fmla="*/ 786685 w 1215022"/>
              <a:gd name="connsiteY238" fmla="*/ 30868 h 1216800"/>
              <a:gd name="connsiteX239" fmla="*/ 801149 w 1215022"/>
              <a:gd name="connsiteY239" fmla="*/ 36000 h 1216800"/>
              <a:gd name="connsiteX240" fmla="*/ 816080 w 1215022"/>
              <a:gd name="connsiteY240" fmla="*/ 40666 h 1216800"/>
              <a:gd name="connsiteX241" fmla="*/ 832412 w 1215022"/>
              <a:gd name="connsiteY241" fmla="*/ 45799 h 1216800"/>
              <a:gd name="connsiteX242" fmla="*/ 844543 w 1215022"/>
              <a:gd name="connsiteY242" fmla="*/ 55131 h 1216800"/>
              <a:gd name="connsiteX243" fmla="*/ 865073 w 1215022"/>
              <a:gd name="connsiteY243" fmla="*/ 62596 h 1216800"/>
              <a:gd name="connsiteX244" fmla="*/ 885137 w 1215022"/>
              <a:gd name="connsiteY244" fmla="*/ 70995 h 1216800"/>
              <a:gd name="connsiteX245" fmla="*/ 858599 w 1215022"/>
              <a:gd name="connsiteY245" fmla="*/ 61021 h 1216800"/>
              <a:gd name="connsiteX246" fmla="*/ 849885 w 1215022"/>
              <a:gd name="connsiteY246" fmla="*/ 59178 h 1216800"/>
              <a:gd name="connsiteX247" fmla="*/ 879220 w 1215022"/>
              <a:gd name="connsiteY247" fmla="*/ 72075 h 1216800"/>
              <a:gd name="connsiteX248" fmla="*/ 918174 w 1215022"/>
              <a:gd name="connsiteY248" fmla="*/ 95872 h 1216800"/>
              <a:gd name="connsiteX249" fmla="*/ 918265 w 1215022"/>
              <a:gd name="connsiteY249" fmla="*/ 95725 h 1216800"/>
              <a:gd name="connsiteX250" fmla="*/ 877671 w 1215022"/>
              <a:gd name="connsiteY250" fmla="*/ 70995 h 1216800"/>
              <a:gd name="connsiteX251" fmla="*/ 893536 w 1215022"/>
              <a:gd name="connsiteY251" fmla="*/ 76594 h 1216800"/>
              <a:gd name="connsiteX252" fmla="*/ 905200 w 1215022"/>
              <a:gd name="connsiteY252" fmla="*/ 82193 h 1216800"/>
              <a:gd name="connsiteX253" fmla="*/ 923398 w 1215022"/>
              <a:gd name="connsiteY253" fmla="*/ 93858 h 1216800"/>
              <a:gd name="connsiteX254" fmla="*/ 942995 w 1215022"/>
              <a:gd name="connsiteY254" fmla="*/ 108323 h 1216800"/>
              <a:gd name="connsiteX255" fmla="*/ 956060 w 1215022"/>
              <a:gd name="connsiteY255" fmla="*/ 118121 h 1216800"/>
              <a:gd name="connsiteX256" fmla="*/ 972857 w 1215022"/>
              <a:gd name="connsiteY256" fmla="*/ 129786 h 1216800"/>
              <a:gd name="connsiteX257" fmla="*/ 959754 w 1215022"/>
              <a:gd name="connsiteY257" fmla="*/ 121797 h 1216800"/>
              <a:gd name="connsiteX258" fmla="*/ 988706 w 1215022"/>
              <a:gd name="connsiteY258" fmla="*/ 144626 h 1216800"/>
              <a:gd name="connsiteX259" fmla="*/ 987789 w 1215022"/>
              <a:gd name="connsiteY259" fmla="*/ 143784 h 1216800"/>
              <a:gd name="connsiteX260" fmla="*/ 991490 w 1215022"/>
              <a:gd name="connsiteY260" fmla="*/ 146822 h 1216800"/>
              <a:gd name="connsiteX261" fmla="*/ 997474 w 1215022"/>
              <a:gd name="connsiteY261" fmla="*/ 151540 h 1216800"/>
              <a:gd name="connsiteX262" fmla="*/ 998946 w 1215022"/>
              <a:gd name="connsiteY262" fmla="*/ 152939 h 1216800"/>
              <a:gd name="connsiteX263" fmla="*/ 1005986 w 1215022"/>
              <a:gd name="connsiteY263" fmla="*/ 158716 h 1216800"/>
              <a:gd name="connsiteX264" fmla="*/ 1009149 w 1215022"/>
              <a:gd name="connsiteY264" fmla="*/ 162637 h 1216800"/>
              <a:gd name="connsiteX265" fmla="*/ 1038055 w 1215022"/>
              <a:gd name="connsiteY265" fmla="*/ 190114 h 1216800"/>
              <a:gd name="connsiteX266" fmla="*/ 1026517 w 1215022"/>
              <a:gd name="connsiteY266" fmla="*/ 177846 h 1216800"/>
              <a:gd name="connsiteX267" fmla="*/ 1063377 w 1215022"/>
              <a:gd name="connsiteY267" fmla="*/ 213774 h 1216800"/>
              <a:gd name="connsiteX268" fmla="*/ 1061511 w 1215022"/>
              <a:gd name="connsiteY268" fmla="*/ 216574 h 1216800"/>
              <a:gd name="connsiteX269" fmla="*/ 1058120 w 1215022"/>
              <a:gd name="connsiteY269" fmla="*/ 213582 h 1216800"/>
              <a:gd name="connsiteX270" fmla="*/ 1076110 w 1215022"/>
              <a:gd name="connsiteY270" fmla="*/ 235119 h 1216800"/>
              <a:gd name="connsiteX271" fmla="*/ 1081575 w 1215022"/>
              <a:gd name="connsiteY271" fmla="*/ 238971 h 1216800"/>
              <a:gd name="connsiteX272" fmla="*/ 1090463 w 1215022"/>
              <a:gd name="connsiteY272" fmla="*/ 252302 h 1216800"/>
              <a:gd name="connsiteX273" fmla="*/ 1090837 w 1215022"/>
              <a:gd name="connsiteY273" fmla="*/ 252751 h 1216800"/>
              <a:gd name="connsiteX274" fmla="*/ 1092236 w 1215022"/>
              <a:gd name="connsiteY274" fmla="*/ 254962 h 1216800"/>
              <a:gd name="connsiteX275" fmla="*/ 1098372 w 1215022"/>
              <a:gd name="connsiteY275" fmla="*/ 264167 h 1216800"/>
              <a:gd name="connsiteX276" fmla="*/ 1095545 w 1215022"/>
              <a:gd name="connsiteY276" fmla="*/ 260194 h 1216800"/>
              <a:gd name="connsiteX277" fmla="*/ 1133139 w 1215022"/>
              <a:gd name="connsiteY277" fmla="*/ 319634 h 1216800"/>
              <a:gd name="connsiteX278" fmla="*/ 1150591 w 1215022"/>
              <a:gd name="connsiteY278" fmla="*/ 355863 h 1216800"/>
              <a:gd name="connsiteX279" fmla="*/ 1150632 w 1215022"/>
              <a:gd name="connsiteY279" fmla="*/ 355153 h 1216800"/>
              <a:gd name="connsiteX280" fmla="*/ 1151370 w 1215022"/>
              <a:gd name="connsiteY280" fmla="*/ 357480 h 1216800"/>
              <a:gd name="connsiteX281" fmla="*/ 1158289 w 1215022"/>
              <a:gd name="connsiteY281" fmla="*/ 371842 h 1216800"/>
              <a:gd name="connsiteX282" fmla="*/ 1158855 w 1215022"/>
              <a:gd name="connsiteY282" fmla="*/ 373390 h 1216800"/>
              <a:gd name="connsiteX283" fmla="*/ 1159497 w 1215022"/>
              <a:gd name="connsiteY283" fmla="*/ 373817 h 1216800"/>
              <a:gd name="connsiteX284" fmla="*/ 1165519 w 1215022"/>
              <a:gd name="connsiteY284" fmla="*/ 391234 h 1216800"/>
              <a:gd name="connsiteX285" fmla="*/ 1165904 w 1215022"/>
              <a:gd name="connsiteY285" fmla="*/ 392649 h 1216800"/>
              <a:gd name="connsiteX286" fmla="*/ 1178372 w 1215022"/>
              <a:gd name="connsiteY286" fmla="*/ 426714 h 1216800"/>
              <a:gd name="connsiteX287" fmla="*/ 1205223 w 1215022"/>
              <a:gd name="connsiteY287" fmla="*/ 604317 h 1216800"/>
              <a:gd name="connsiteX288" fmla="*/ 1202140 w 1215022"/>
              <a:gd name="connsiteY288" fmla="*/ 665382 h 1216800"/>
              <a:gd name="connsiteX289" fmla="*/ 1196696 w 1215022"/>
              <a:gd name="connsiteY289" fmla="*/ 701051 h 1216800"/>
              <a:gd name="connsiteX290" fmla="*/ 1198224 w 1215022"/>
              <a:gd name="connsiteY290" fmla="*/ 694837 h 1216800"/>
              <a:gd name="connsiteX291" fmla="*/ 1197291 w 1215022"/>
              <a:gd name="connsiteY291" fmla="*/ 712567 h 1216800"/>
              <a:gd name="connsiteX292" fmla="*/ 1198691 w 1215022"/>
              <a:gd name="connsiteY292" fmla="*/ 706968 h 1216800"/>
              <a:gd name="connsiteX293" fmla="*/ 1196825 w 1215022"/>
              <a:gd name="connsiteY293" fmla="*/ 726565 h 1216800"/>
              <a:gd name="connsiteX294" fmla="*/ 1200557 w 1215022"/>
              <a:gd name="connsiteY294" fmla="*/ 706035 h 1216800"/>
              <a:gd name="connsiteX295" fmla="*/ 1202424 w 1215022"/>
              <a:gd name="connsiteY295" fmla="*/ 689238 h 1216800"/>
              <a:gd name="connsiteX296" fmla="*/ 1201957 w 1215022"/>
              <a:gd name="connsiteY296" fmla="*/ 669174 h 1216800"/>
              <a:gd name="connsiteX297" fmla="*/ 1204757 w 1215022"/>
              <a:gd name="connsiteY297" fmla="*/ 660775 h 1216800"/>
              <a:gd name="connsiteX298" fmla="*/ 1208023 w 1215022"/>
              <a:gd name="connsiteY298" fmla="*/ 634646 h 1216800"/>
              <a:gd name="connsiteX299" fmla="*/ 1210823 w 1215022"/>
              <a:gd name="connsiteY299" fmla="*/ 652377 h 1216800"/>
              <a:gd name="connsiteX300" fmla="*/ 1210823 w 1215022"/>
              <a:gd name="connsiteY300" fmla="*/ 672907 h 1216800"/>
              <a:gd name="connsiteX301" fmla="*/ 1208023 w 1215022"/>
              <a:gd name="connsiteY301" fmla="*/ 699503 h 1216800"/>
              <a:gd name="connsiteX302" fmla="*/ 1205223 w 1215022"/>
              <a:gd name="connsiteY302" fmla="*/ 716300 h 1216800"/>
              <a:gd name="connsiteX303" fmla="*/ 1203823 w 1215022"/>
              <a:gd name="connsiteY303" fmla="*/ 725632 h 1216800"/>
              <a:gd name="connsiteX304" fmla="*/ 1201491 w 1215022"/>
              <a:gd name="connsiteY304" fmla="*/ 735897 h 1216800"/>
              <a:gd name="connsiteX305" fmla="*/ 1157164 w 1215022"/>
              <a:gd name="connsiteY305" fmla="*/ 867012 h 1216800"/>
              <a:gd name="connsiteX306" fmla="*/ 1083441 w 1215022"/>
              <a:gd name="connsiteY306" fmla="*/ 984594 h 1216800"/>
              <a:gd name="connsiteX307" fmla="*/ 984989 w 1215022"/>
              <a:gd name="connsiteY307" fmla="*/ 1082580 h 1216800"/>
              <a:gd name="connsiteX308" fmla="*/ 866939 w 1215022"/>
              <a:gd name="connsiteY308" fmla="*/ 1156303 h 1216800"/>
              <a:gd name="connsiteX309" fmla="*/ 852008 w 1215022"/>
              <a:gd name="connsiteY309" fmla="*/ 1162368 h 1216800"/>
              <a:gd name="connsiteX310" fmla="*/ 834278 w 1215022"/>
              <a:gd name="connsiteY310" fmla="*/ 1169367 h 1216800"/>
              <a:gd name="connsiteX311" fmla="*/ 810481 w 1215022"/>
              <a:gd name="connsiteY311" fmla="*/ 1178232 h 1216800"/>
              <a:gd name="connsiteX312" fmla="*/ 780619 w 1215022"/>
              <a:gd name="connsiteY312" fmla="*/ 1187564 h 1216800"/>
              <a:gd name="connsiteX313" fmla="*/ 763355 w 1215022"/>
              <a:gd name="connsiteY313" fmla="*/ 1192230 h 1216800"/>
              <a:gd name="connsiteX314" fmla="*/ 745157 w 1215022"/>
              <a:gd name="connsiteY314" fmla="*/ 1196896 h 1216800"/>
              <a:gd name="connsiteX315" fmla="*/ 704563 w 1215022"/>
              <a:gd name="connsiteY315" fmla="*/ 1205762 h 1216800"/>
              <a:gd name="connsiteX316" fmla="*/ 682633 w 1215022"/>
              <a:gd name="connsiteY316" fmla="*/ 1209495 h 1216800"/>
              <a:gd name="connsiteX317" fmla="*/ 671435 w 1215022"/>
              <a:gd name="connsiteY317" fmla="*/ 1211361 h 1216800"/>
              <a:gd name="connsiteX318" fmla="*/ 659770 w 1215022"/>
              <a:gd name="connsiteY318" fmla="*/ 1212761 h 1216800"/>
              <a:gd name="connsiteX319" fmla="*/ 642039 w 1215022"/>
              <a:gd name="connsiteY319" fmla="*/ 1214627 h 1216800"/>
              <a:gd name="connsiteX320" fmla="*/ 623375 w 1215022"/>
              <a:gd name="connsiteY320" fmla="*/ 1216027 h 1216800"/>
              <a:gd name="connsiteX321" fmla="*/ 582781 w 1215022"/>
              <a:gd name="connsiteY321" fmla="*/ 1216494 h 1216800"/>
              <a:gd name="connsiteX322" fmla="*/ 599112 w 1215022"/>
              <a:gd name="connsiteY322" fmla="*/ 1213694 h 1216800"/>
              <a:gd name="connsiteX323" fmla="*/ 615443 w 1215022"/>
              <a:gd name="connsiteY323" fmla="*/ 1210428 h 1216800"/>
              <a:gd name="connsiteX324" fmla="*/ 623375 w 1215022"/>
              <a:gd name="connsiteY324" fmla="*/ 1214627 h 1216800"/>
              <a:gd name="connsiteX325" fmla="*/ 641573 w 1215022"/>
              <a:gd name="connsiteY325" fmla="*/ 1214161 h 1216800"/>
              <a:gd name="connsiteX326" fmla="*/ 650438 w 1215022"/>
              <a:gd name="connsiteY326" fmla="*/ 1212761 h 1216800"/>
              <a:gd name="connsiteX327" fmla="*/ 651838 w 1215022"/>
              <a:gd name="connsiteY327" fmla="*/ 1210428 h 1216800"/>
              <a:gd name="connsiteX328" fmla="*/ 674235 w 1215022"/>
              <a:gd name="connsiteY328" fmla="*/ 1204362 h 1216800"/>
              <a:gd name="connsiteX329" fmla="*/ 697564 w 1215022"/>
              <a:gd name="connsiteY329" fmla="*/ 1202962 h 1216800"/>
              <a:gd name="connsiteX330" fmla="*/ 727427 w 1215022"/>
              <a:gd name="connsiteY330" fmla="*/ 1192697 h 1216800"/>
              <a:gd name="connsiteX331" fmla="*/ 655571 w 1215022"/>
              <a:gd name="connsiteY331" fmla="*/ 1202496 h 1216800"/>
              <a:gd name="connsiteX332" fmla="*/ 637840 w 1215022"/>
              <a:gd name="connsiteY332" fmla="*/ 1203429 h 1216800"/>
              <a:gd name="connsiteX333" fmla="*/ 621509 w 1215022"/>
              <a:gd name="connsiteY333" fmla="*/ 1204362 h 1216800"/>
              <a:gd name="connsiteX334" fmla="*/ 607511 w 1215022"/>
              <a:gd name="connsiteY334" fmla="*/ 1205762 h 1216800"/>
              <a:gd name="connsiteX335" fmla="*/ 596312 w 1215022"/>
              <a:gd name="connsiteY335" fmla="*/ 1208095 h 1216800"/>
              <a:gd name="connsiteX336" fmla="*/ 584181 w 1215022"/>
              <a:gd name="connsiteY336" fmla="*/ 1212761 h 1216800"/>
              <a:gd name="connsiteX337" fmla="*/ 562251 w 1215022"/>
              <a:gd name="connsiteY337" fmla="*/ 1212761 h 1216800"/>
              <a:gd name="connsiteX338" fmla="*/ 540321 w 1215022"/>
              <a:gd name="connsiteY338" fmla="*/ 1210428 h 1216800"/>
              <a:gd name="connsiteX339" fmla="*/ 544520 w 1215022"/>
              <a:gd name="connsiteY339" fmla="*/ 1209495 h 1216800"/>
              <a:gd name="connsiteX340" fmla="*/ 566450 w 1215022"/>
              <a:gd name="connsiteY340" fmla="*/ 1209961 h 1216800"/>
              <a:gd name="connsiteX341" fmla="*/ 581381 w 1215022"/>
              <a:gd name="connsiteY341" fmla="*/ 1208562 h 1216800"/>
              <a:gd name="connsiteX342" fmla="*/ 597246 w 1215022"/>
              <a:gd name="connsiteY342" fmla="*/ 1202496 h 1216800"/>
              <a:gd name="connsiteX343" fmla="*/ 568316 w 1215022"/>
              <a:gd name="connsiteY343" fmla="*/ 1200629 h 1216800"/>
              <a:gd name="connsiteX344" fmla="*/ 539387 w 1215022"/>
              <a:gd name="connsiteY344" fmla="*/ 1197363 h 1216800"/>
              <a:gd name="connsiteX345" fmla="*/ 550119 w 1215022"/>
              <a:gd name="connsiteY345" fmla="*/ 1201096 h 1216800"/>
              <a:gd name="connsiteX346" fmla="*/ 539854 w 1215022"/>
              <a:gd name="connsiteY346" fmla="*/ 1202029 h 1216800"/>
              <a:gd name="connsiteX347" fmla="*/ 519790 w 1215022"/>
              <a:gd name="connsiteY347" fmla="*/ 1201562 h 1216800"/>
              <a:gd name="connsiteX348" fmla="*/ 500193 w 1215022"/>
              <a:gd name="connsiteY348" fmla="*/ 1200629 h 1216800"/>
              <a:gd name="connsiteX349" fmla="*/ 511391 w 1215022"/>
              <a:gd name="connsiteY349" fmla="*/ 1202496 h 1216800"/>
              <a:gd name="connsiteX350" fmla="*/ 478730 w 1215022"/>
              <a:gd name="connsiteY350" fmla="*/ 1200629 h 1216800"/>
              <a:gd name="connsiteX351" fmla="*/ 476863 w 1215022"/>
              <a:gd name="connsiteY351" fmla="*/ 1199230 h 1216800"/>
              <a:gd name="connsiteX352" fmla="*/ 460066 w 1215022"/>
              <a:gd name="connsiteY352" fmla="*/ 1195963 h 1216800"/>
              <a:gd name="connsiteX353" fmla="*/ 444668 w 1215022"/>
              <a:gd name="connsiteY353" fmla="*/ 1192697 h 1216800"/>
              <a:gd name="connsiteX354" fmla="*/ 428804 w 1215022"/>
              <a:gd name="connsiteY354" fmla="*/ 1188964 h 1216800"/>
              <a:gd name="connsiteX355" fmla="*/ 411073 w 1215022"/>
              <a:gd name="connsiteY355" fmla="*/ 1182898 h 1216800"/>
              <a:gd name="connsiteX356" fmla="*/ 409207 w 1215022"/>
              <a:gd name="connsiteY356" fmla="*/ 1180566 h 1216800"/>
              <a:gd name="connsiteX357" fmla="*/ 397542 w 1215022"/>
              <a:gd name="connsiteY357" fmla="*/ 1176833 h 1216800"/>
              <a:gd name="connsiteX358" fmla="*/ 384944 w 1215022"/>
              <a:gd name="connsiteY358" fmla="*/ 1172167 h 1216800"/>
              <a:gd name="connsiteX359" fmla="*/ 364880 w 1215022"/>
              <a:gd name="connsiteY359" fmla="*/ 1165635 h 1216800"/>
              <a:gd name="connsiteX360" fmla="*/ 350415 w 1215022"/>
              <a:gd name="connsiteY360" fmla="*/ 1156769 h 1216800"/>
              <a:gd name="connsiteX361" fmla="*/ 343883 w 1215022"/>
              <a:gd name="connsiteY361" fmla="*/ 1150703 h 1216800"/>
              <a:gd name="connsiteX362" fmla="*/ 369546 w 1215022"/>
              <a:gd name="connsiteY362" fmla="*/ 1161435 h 1216800"/>
              <a:gd name="connsiteX363" fmla="*/ 388676 w 1215022"/>
              <a:gd name="connsiteY363" fmla="*/ 1166568 h 1216800"/>
              <a:gd name="connsiteX364" fmla="*/ 375145 w 1215022"/>
              <a:gd name="connsiteY364" fmla="*/ 1161435 h 1216800"/>
              <a:gd name="connsiteX365" fmla="*/ 361614 w 1215022"/>
              <a:gd name="connsiteY365" fmla="*/ 1155836 h 1216800"/>
              <a:gd name="connsiteX366" fmla="*/ 348549 w 1215022"/>
              <a:gd name="connsiteY366" fmla="*/ 1149770 h 1216800"/>
              <a:gd name="connsiteX367" fmla="*/ 335484 w 1215022"/>
              <a:gd name="connsiteY367" fmla="*/ 1143238 h 1216800"/>
              <a:gd name="connsiteX368" fmla="*/ 367213 w 1215022"/>
              <a:gd name="connsiteY368" fmla="*/ 1150237 h 1216800"/>
              <a:gd name="connsiteX369" fmla="*/ 361405 w 1215022"/>
              <a:gd name="connsiteY369" fmla="*/ 1147265 h 1216800"/>
              <a:gd name="connsiteX370" fmla="*/ 323295 w 1215022"/>
              <a:gd name="connsiteY370" fmla="*/ 1129478 h 1216800"/>
              <a:gd name="connsiteX371" fmla="*/ 304177 w 1215022"/>
              <a:gd name="connsiteY371" fmla="*/ 1117864 h 1216800"/>
              <a:gd name="connsiteX372" fmla="*/ 302998 w 1215022"/>
              <a:gd name="connsiteY372" fmla="*/ 1118100 h 1216800"/>
              <a:gd name="connsiteX373" fmla="*/ 305156 w 1215022"/>
              <a:gd name="connsiteY373" fmla="*/ 1122708 h 1216800"/>
              <a:gd name="connsiteX374" fmla="*/ 324753 w 1215022"/>
              <a:gd name="connsiteY374" fmla="*/ 1132039 h 1216800"/>
              <a:gd name="connsiteX375" fmla="*/ 310288 w 1215022"/>
              <a:gd name="connsiteY375" fmla="*/ 1126440 h 1216800"/>
              <a:gd name="connsiteX376" fmla="*/ 292091 w 1215022"/>
              <a:gd name="connsiteY376" fmla="*/ 1117108 h 1216800"/>
              <a:gd name="connsiteX377" fmla="*/ 319620 w 1215022"/>
              <a:gd name="connsiteY377" fmla="*/ 1133906 h 1216800"/>
              <a:gd name="connsiteX378" fmla="*/ 294890 w 1215022"/>
              <a:gd name="connsiteY378" fmla="*/ 1124574 h 1216800"/>
              <a:gd name="connsiteX379" fmla="*/ 322419 w 1215022"/>
              <a:gd name="connsiteY379" fmla="*/ 1137639 h 1216800"/>
              <a:gd name="connsiteX380" fmla="*/ 335484 w 1215022"/>
              <a:gd name="connsiteY380" fmla="*/ 1142305 h 1216800"/>
              <a:gd name="connsiteX381" fmla="*/ 334249 w 1215022"/>
              <a:gd name="connsiteY381" fmla="*/ 1143320 h 1216800"/>
              <a:gd name="connsiteX382" fmla="*/ 335018 w 1215022"/>
              <a:gd name="connsiteY382" fmla="*/ 1143705 h 1216800"/>
              <a:gd name="connsiteX383" fmla="*/ 333618 w 1215022"/>
              <a:gd name="connsiteY383" fmla="*/ 1143705 h 1216800"/>
              <a:gd name="connsiteX384" fmla="*/ 333382 w 1215022"/>
              <a:gd name="connsiteY384" fmla="*/ 1143232 h 1216800"/>
              <a:gd name="connsiteX385" fmla="*/ 328544 w 1215022"/>
              <a:gd name="connsiteY385" fmla="*/ 1142071 h 1216800"/>
              <a:gd name="connsiteX386" fmla="*/ 316354 w 1215022"/>
              <a:gd name="connsiteY386" fmla="*/ 1137639 h 1216800"/>
              <a:gd name="connsiteX387" fmla="*/ 294890 w 1215022"/>
              <a:gd name="connsiteY387" fmla="*/ 1125507 h 1216800"/>
              <a:gd name="connsiteX388" fmla="*/ 278506 w 1215022"/>
              <a:gd name="connsiteY388" fmla="*/ 1115313 h 1216800"/>
              <a:gd name="connsiteX389" fmla="*/ 278559 w 1215022"/>
              <a:gd name="connsiteY389" fmla="*/ 1114776 h 1216800"/>
              <a:gd name="connsiteX390" fmla="*/ 268294 w 1215022"/>
              <a:gd name="connsiteY390" fmla="*/ 1108243 h 1216800"/>
              <a:gd name="connsiteX391" fmla="*/ 258496 w 1215022"/>
              <a:gd name="connsiteY391" fmla="*/ 1101711 h 1216800"/>
              <a:gd name="connsiteX392" fmla="*/ 239365 w 1215022"/>
              <a:gd name="connsiteY392" fmla="*/ 1088646 h 1216800"/>
              <a:gd name="connsiteX393" fmla="*/ 219768 w 1215022"/>
              <a:gd name="connsiteY393" fmla="*/ 1073248 h 1216800"/>
              <a:gd name="connsiteX394" fmla="*/ 197838 w 1215022"/>
              <a:gd name="connsiteY394" fmla="*/ 1052718 h 1216800"/>
              <a:gd name="connsiteX395" fmla="*/ 208569 w 1215022"/>
              <a:gd name="connsiteY395" fmla="*/ 1058784 h 1216800"/>
              <a:gd name="connsiteX396" fmla="*/ 193638 w 1215022"/>
              <a:gd name="connsiteY396" fmla="*/ 1043386 h 1216800"/>
              <a:gd name="connsiteX397" fmla="*/ 178707 w 1215022"/>
              <a:gd name="connsiteY397" fmla="*/ 1033588 h 1216800"/>
              <a:gd name="connsiteX398" fmla="*/ 155377 w 1215022"/>
              <a:gd name="connsiteY398" fmla="*/ 1007924 h 1216800"/>
              <a:gd name="connsiteX399" fmla="*/ 131581 w 1215022"/>
              <a:gd name="connsiteY399" fmla="*/ 980862 h 1216800"/>
              <a:gd name="connsiteX400" fmla="*/ 120849 w 1215022"/>
              <a:gd name="connsiteY400" fmla="*/ 967797 h 1216800"/>
              <a:gd name="connsiteX401" fmla="*/ 111984 w 1215022"/>
              <a:gd name="connsiteY401" fmla="*/ 955199 h 1216800"/>
              <a:gd name="connsiteX402" fmla="*/ 104985 w 1215022"/>
              <a:gd name="connsiteY402" fmla="*/ 944467 h 1216800"/>
              <a:gd name="connsiteX403" fmla="*/ 100785 w 1215022"/>
              <a:gd name="connsiteY403" fmla="*/ 935602 h 1216800"/>
              <a:gd name="connsiteX404" fmla="*/ 108717 w 1215022"/>
              <a:gd name="connsiteY404" fmla="*/ 947733 h 1216800"/>
              <a:gd name="connsiteX405" fmla="*/ 113383 w 1215022"/>
              <a:gd name="connsiteY405" fmla="*/ 952866 h 1216800"/>
              <a:gd name="connsiteX406" fmla="*/ 123649 w 1215022"/>
              <a:gd name="connsiteY406" fmla="*/ 964064 h 1216800"/>
              <a:gd name="connsiteX407" fmla="*/ 111797 w 1215022"/>
              <a:gd name="connsiteY407" fmla="*/ 947768 h 1216800"/>
              <a:gd name="connsiteX408" fmla="*/ 128315 w 1215022"/>
              <a:gd name="connsiteY408" fmla="*/ 969197 h 1216800"/>
              <a:gd name="connsiteX409" fmla="*/ 145579 w 1215022"/>
              <a:gd name="connsiteY409" fmla="*/ 990661 h 1216800"/>
              <a:gd name="connsiteX410" fmla="*/ 160976 w 1215022"/>
              <a:gd name="connsiteY410" fmla="*/ 1010724 h 1216800"/>
              <a:gd name="connsiteX411" fmla="*/ 174974 w 1215022"/>
              <a:gd name="connsiteY411" fmla="*/ 1023789 h 1216800"/>
              <a:gd name="connsiteX412" fmla="*/ 182907 w 1215022"/>
              <a:gd name="connsiteY412" fmla="*/ 1031721 h 1216800"/>
              <a:gd name="connsiteX413" fmla="*/ 191306 w 1215022"/>
              <a:gd name="connsiteY413" fmla="*/ 1039187 h 1216800"/>
              <a:gd name="connsiteX414" fmla="*/ 206237 w 1215022"/>
              <a:gd name="connsiteY414" fmla="*/ 1051785 h 1216800"/>
              <a:gd name="connsiteX415" fmla="*/ 216035 w 1215022"/>
              <a:gd name="connsiteY415" fmla="*/ 1057384 h 1216800"/>
              <a:gd name="connsiteX416" fmla="*/ 187573 w 1215022"/>
              <a:gd name="connsiteY416" fmla="*/ 1030788 h 1216800"/>
              <a:gd name="connsiteX417" fmla="*/ 193989 w 1215022"/>
              <a:gd name="connsiteY417" fmla="*/ 1034871 h 1216800"/>
              <a:gd name="connsiteX418" fmla="*/ 194129 w 1215022"/>
              <a:gd name="connsiteY418" fmla="*/ 1034330 h 1216800"/>
              <a:gd name="connsiteX419" fmla="*/ 185661 w 1215022"/>
              <a:gd name="connsiteY419" fmla="*/ 1026633 h 1216800"/>
              <a:gd name="connsiteX420" fmla="*/ 182086 w 1215022"/>
              <a:gd name="connsiteY420" fmla="*/ 1022700 h 1216800"/>
              <a:gd name="connsiteX421" fmla="*/ 176039 w 1215022"/>
              <a:gd name="connsiteY421" fmla="*/ 1018007 h 1216800"/>
              <a:gd name="connsiteX422" fmla="*/ 129715 w 1215022"/>
              <a:gd name="connsiteY422" fmla="*/ 964531 h 1216800"/>
              <a:gd name="connsiteX423" fmla="*/ 142346 w 1215022"/>
              <a:gd name="connsiteY423" fmla="*/ 977845 h 1216800"/>
              <a:gd name="connsiteX424" fmla="*/ 137760 w 1215022"/>
              <a:gd name="connsiteY424" fmla="*/ 971711 h 1216800"/>
              <a:gd name="connsiteX425" fmla="*/ 137705 w 1215022"/>
              <a:gd name="connsiteY425" fmla="*/ 971647 h 1216800"/>
              <a:gd name="connsiteX426" fmla="*/ 127381 w 1215022"/>
              <a:gd name="connsiteY426" fmla="*/ 959865 h 1216800"/>
              <a:gd name="connsiteX427" fmla="*/ 119624 w 1215022"/>
              <a:gd name="connsiteY427" fmla="*/ 949075 h 1216800"/>
              <a:gd name="connsiteX428" fmla="*/ 118904 w 1215022"/>
              <a:gd name="connsiteY428" fmla="*/ 947081 h 1216800"/>
              <a:gd name="connsiteX429" fmla="*/ 118495 w 1215022"/>
              <a:gd name="connsiteY429" fmla="*/ 945949 h 1216800"/>
              <a:gd name="connsiteX430" fmla="*/ 112732 w 1215022"/>
              <a:gd name="connsiteY430" fmla="*/ 938243 h 1216800"/>
              <a:gd name="connsiteX431" fmla="*/ 106965 w 1215022"/>
              <a:gd name="connsiteY431" fmla="*/ 928749 h 1216800"/>
              <a:gd name="connsiteX432" fmla="*/ 107653 w 1215022"/>
              <a:gd name="connsiteY432" fmla="*/ 932474 h 1216800"/>
              <a:gd name="connsiteX433" fmla="*/ 98584 w 1215022"/>
              <a:gd name="connsiteY433" fmla="*/ 925577 h 1216800"/>
              <a:gd name="connsiteX434" fmla="*/ 96411 w 1215022"/>
              <a:gd name="connsiteY434" fmla="*/ 924827 h 1216800"/>
              <a:gd name="connsiteX435" fmla="*/ 93786 w 1215022"/>
              <a:gd name="connsiteY435" fmla="*/ 920671 h 1216800"/>
              <a:gd name="connsiteX436" fmla="*/ 83521 w 1215022"/>
              <a:gd name="connsiteY436" fmla="*/ 902473 h 1216800"/>
              <a:gd name="connsiteX437" fmla="*/ 76522 w 1215022"/>
              <a:gd name="connsiteY437" fmla="*/ 890808 h 1216800"/>
              <a:gd name="connsiteX438" fmla="*/ 67657 w 1215022"/>
              <a:gd name="connsiteY438" fmla="*/ 875411 h 1216800"/>
              <a:gd name="connsiteX439" fmla="*/ 66724 w 1215022"/>
              <a:gd name="connsiteY439" fmla="*/ 865612 h 1216800"/>
              <a:gd name="connsiteX440" fmla="*/ 59725 w 1215022"/>
              <a:gd name="connsiteY440" fmla="*/ 855813 h 1216800"/>
              <a:gd name="connsiteX441" fmla="*/ 48993 w 1215022"/>
              <a:gd name="connsiteY441" fmla="*/ 834817 h 1216800"/>
              <a:gd name="connsiteX442" fmla="*/ 37328 w 1215022"/>
              <a:gd name="connsiteY442" fmla="*/ 808220 h 1216800"/>
              <a:gd name="connsiteX443" fmla="*/ 27063 w 1215022"/>
              <a:gd name="connsiteY443" fmla="*/ 782091 h 1216800"/>
              <a:gd name="connsiteX444" fmla="*/ 26596 w 1215022"/>
              <a:gd name="connsiteY444" fmla="*/ 766693 h 1216800"/>
              <a:gd name="connsiteX445" fmla="*/ 21930 w 1215022"/>
              <a:gd name="connsiteY445" fmla="*/ 760161 h 1216800"/>
              <a:gd name="connsiteX446" fmla="*/ 16798 w 1215022"/>
              <a:gd name="connsiteY446" fmla="*/ 729832 h 1216800"/>
              <a:gd name="connsiteX447" fmla="*/ 16798 w 1215022"/>
              <a:gd name="connsiteY447" fmla="*/ 726099 h 1216800"/>
              <a:gd name="connsiteX448" fmla="*/ 8399 w 1215022"/>
              <a:gd name="connsiteY448" fmla="*/ 701370 h 1216800"/>
              <a:gd name="connsiteX449" fmla="*/ 5599 w 1215022"/>
              <a:gd name="connsiteY449" fmla="*/ 682706 h 1216800"/>
              <a:gd name="connsiteX450" fmla="*/ 3266 w 1215022"/>
              <a:gd name="connsiteY450" fmla="*/ 661242 h 1216800"/>
              <a:gd name="connsiteX451" fmla="*/ 0 w 1215022"/>
              <a:gd name="connsiteY451" fmla="*/ 573988 h 1216800"/>
              <a:gd name="connsiteX452" fmla="*/ 1867 w 1215022"/>
              <a:gd name="connsiteY452" fmla="*/ 596852 h 1216800"/>
              <a:gd name="connsiteX453" fmla="*/ 3266 w 1215022"/>
              <a:gd name="connsiteY453" fmla="*/ 610850 h 1216800"/>
              <a:gd name="connsiteX454" fmla="*/ 5599 w 1215022"/>
              <a:gd name="connsiteY454" fmla="*/ 614115 h 1216800"/>
              <a:gd name="connsiteX455" fmla="*/ 4666 w 1215022"/>
              <a:gd name="connsiteY455" fmla="*/ 599651 h 1216800"/>
              <a:gd name="connsiteX456" fmla="*/ 5133 w 1215022"/>
              <a:gd name="connsiteY456" fmla="*/ 580987 h 1216800"/>
              <a:gd name="connsiteX457" fmla="*/ 5133 w 1215022"/>
              <a:gd name="connsiteY457" fmla="*/ 572588 h 1216800"/>
              <a:gd name="connsiteX458" fmla="*/ 5133 w 1215022"/>
              <a:gd name="connsiteY458" fmla="*/ 566056 h 1216800"/>
              <a:gd name="connsiteX459" fmla="*/ 3266 w 1215022"/>
              <a:gd name="connsiteY459" fmla="*/ 563257 h 1216800"/>
              <a:gd name="connsiteX460" fmla="*/ 4199 w 1215022"/>
              <a:gd name="connsiteY460" fmla="*/ 545526 h 1216800"/>
              <a:gd name="connsiteX461" fmla="*/ 6066 w 1215022"/>
              <a:gd name="connsiteY461" fmla="*/ 526862 h 1216800"/>
              <a:gd name="connsiteX462" fmla="*/ 7932 w 1215022"/>
              <a:gd name="connsiteY462" fmla="*/ 508198 h 1216800"/>
              <a:gd name="connsiteX463" fmla="*/ 10732 w 1215022"/>
              <a:gd name="connsiteY463" fmla="*/ 490467 h 1216800"/>
              <a:gd name="connsiteX464" fmla="*/ 26130 w 1215022"/>
              <a:gd name="connsiteY464" fmla="*/ 437741 h 1216800"/>
              <a:gd name="connsiteX465" fmla="*/ 26596 w 1215022"/>
              <a:gd name="connsiteY465" fmla="*/ 426543 h 1216800"/>
              <a:gd name="connsiteX466" fmla="*/ 33595 w 1215022"/>
              <a:gd name="connsiteY466" fmla="*/ 403213 h 1216800"/>
              <a:gd name="connsiteX467" fmla="*/ 55059 w 1215022"/>
              <a:gd name="connsiteY467" fmla="*/ 348621 h 1216800"/>
              <a:gd name="connsiteX468" fmla="*/ 62058 w 1215022"/>
              <a:gd name="connsiteY468" fmla="*/ 339289 h 1216800"/>
              <a:gd name="connsiteX469" fmla="*/ 69990 w 1215022"/>
              <a:gd name="connsiteY469" fmla="*/ 322492 h 1216800"/>
              <a:gd name="connsiteX470" fmla="*/ 73723 w 1215022"/>
              <a:gd name="connsiteY470" fmla="*/ 314559 h 1216800"/>
              <a:gd name="connsiteX471" fmla="*/ 77456 w 1215022"/>
              <a:gd name="connsiteY471" fmla="*/ 308494 h 1216800"/>
              <a:gd name="connsiteX472" fmla="*/ 70456 w 1215022"/>
              <a:gd name="connsiteY472" fmla="*/ 325758 h 1216800"/>
              <a:gd name="connsiteX473" fmla="*/ 127381 w 1215022"/>
              <a:gd name="connsiteY473" fmla="*/ 234305 h 1216800"/>
              <a:gd name="connsiteX474" fmla="*/ 180250 w 1215022"/>
              <a:gd name="connsiteY474" fmla="*/ 177343 h 1216800"/>
              <a:gd name="connsiteX475" fmla="*/ 174041 w 1215022"/>
              <a:gd name="connsiteY475" fmla="*/ 184845 h 1216800"/>
              <a:gd name="connsiteX476" fmla="*/ 172642 w 1215022"/>
              <a:gd name="connsiteY476" fmla="*/ 190444 h 1216800"/>
              <a:gd name="connsiteX477" fmla="*/ 169375 w 1215022"/>
              <a:gd name="connsiteY477" fmla="*/ 197910 h 1216800"/>
              <a:gd name="connsiteX478" fmla="*/ 163776 w 1215022"/>
              <a:gd name="connsiteY478" fmla="*/ 205434 h 1216800"/>
              <a:gd name="connsiteX479" fmla="*/ 158877 w 1215022"/>
              <a:gd name="connsiteY479" fmla="*/ 211471 h 1216800"/>
              <a:gd name="connsiteX480" fmla="*/ 185615 w 1215022"/>
              <a:gd name="connsiteY480" fmla="*/ 182051 h 1216800"/>
              <a:gd name="connsiteX481" fmla="*/ 185765 w 1215022"/>
              <a:gd name="connsiteY481" fmla="*/ 180937 h 1216800"/>
              <a:gd name="connsiteX482" fmla="*/ 192239 w 1215022"/>
              <a:gd name="connsiteY482" fmla="*/ 173180 h 1216800"/>
              <a:gd name="connsiteX483" fmla="*/ 207636 w 1215022"/>
              <a:gd name="connsiteY483" fmla="*/ 154983 h 1216800"/>
              <a:gd name="connsiteX484" fmla="*/ 195505 w 1215022"/>
              <a:gd name="connsiteY484" fmla="*/ 166648 h 1216800"/>
              <a:gd name="connsiteX485" fmla="*/ 183373 w 1215022"/>
              <a:gd name="connsiteY485" fmla="*/ 178313 h 1216800"/>
              <a:gd name="connsiteX486" fmla="*/ 192166 w 1215022"/>
              <a:gd name="connsiteY486" fmla="*/ 166371 h 1216800"/>
              <a:gd name="connsiteX487" fmla="*/ 187035 w 1215022"/>
              <a:gd name="connsiteY487" fmla="*/ 170033 h 1216800"/>
              <a:gd name="connsiteX488" fmla="*/ 199704 w 1215022"/>
              <a:gd name="connsiteY488" fmla="*/ 156383 h 1216800"/>
              <a:gd name="connsiteX489" fmla="*/ 204837 w 1215022"/>
              <a:gd name="connsiteY489" fmla="*/ 155916 h 1216800"/>
              <a:gd name="connsiteX490" fmla="*/ 211836 w 1215022"/>
              <a:gd name="connsiteY490" fmla="*/ 143784 h 1216800"/>
              <a:gd name="connsiteX491" fmla="*/ 226300 w 1215022"/>
              <a:gd name="connsiteY491" fmla="*/ 134919 h 1216800"/>
              <a:gd name="connsiteX492" fmla="*/ 257563 w 1215022"/>
              <a:gd name="connsiteY492" fmla="*/ 107390 h 1216800"/>
              <a:gd name="connsiteX493" fmla="*/ 268294 w 1215022"/>
              <a:gd name="connsiteY493" fmla="*/ 100391 h 1216800"/>
              <a:gd name="connsiteX494" fmla="*/ 281826 w 1215022"/>
              <a:gd name="connsiteY494" fmla="*/ 93392 h 1216800"/>
              <a:gd name="connsiteX495" fmla="*/ 297223 w 1215022"/>
              <a:gd name="connsiteY495" fmla="*/ 85460 h 1216800"/>
              <a:gd name="connsiteX496" fmla="*/ 313554 w 1215022"/>
              <a:gd name="connsiteY496" fmla="*/ 76594 h 1216800"/>
              <a:gd name="connsiteX497" fmla="*/ 310755 w 1215022"/>
              <a:gd name="connsiteY497" fmla="*/ 78461 h 1216800"/>
              <a:gd name="connsiteX498" fmla="*/ 318687 w 1215022"/>
              <a:gd name="connsiteY498" fmla="*/ 75661 h 1216800"/>
              <a:gd name="connsiteX499" fmla="*/ 335484 w 1215022"/>
              <a:gd name="connsiteY499" fmla="*/ 67729 h 1216800"/>
              <a:gd name="connsiteX500" fmla="*/ 329885 w 1215022"/>
              <a:gd name="connsiteY500" fmla="*/ 68662 h 1216800"/>
              <a:gd name="connsiteX501" fmla="*/ 464732 w 1215022"/>
              <a:gd name="connsiteY501" fmla="*/ 17337 h 1216800"/>
              <a:gd name="connsiteX502" fmla="*/ 535713 w 1215022"/>
              <a:gd name="connsiteY502" fmla="*/ 5438 h 1216800"/>
              <a:gd name="connsiteX503" fmla="*/ 570650 w 1215022"/>
              <a:gd name="connsiteY503" fmla="*/ 2405 h 1216800"/>
              <a:gd name="connsiteX504" fmla="*/ 575078 w 1215022"/>
              <a:gd name="connsiteY504" fmla="*/ 2735 h 1216800"/>
              <a:gd name="connsiteX505" fmla="*/ 570236 w 1215022"/>
              <a:gd name="connsiteY505" fmla="*/ 3067 h 1216800"/>
              <a:gd name="connsiteX506" fmla="*/ 607044 w 1215022"/>
              <a:gd name="connsiteY506" fmla="*/ 539 h 1216800"/>
              <a:gd name="connsiteX507" fmla="*/ 626642 w 1215022"/>
              <a:gd name="connsiteY507" fmla="*/ 5671 h 1216800"/>
              <a:gd name="connsiteX508" fmla="*/ 580915 w 1215022"/>
              <a:gd name="connsiteY508" fmla="*/ 6605 h 1216800"/>
              <a:gd name="connsiteX509" fmla="*/ 603778 w 1215022"/>
              <a:gd name="connsiteY509" fmla="*/ 4738 h 1216800"/>
              <a:gd name="connsiteX510" fmla="*/ 589314 w 1215022"/>
              <a:gd name="connsiteY510" fmla="*/ 3339 h 1216800"/>
              <a:gd name="connsiteX511" fmla="*/ 579282 w 1215022"/>
              <a:gd name="connsiteY511" fmla="*/ 3047 h 1216800"/>
              <a:gd name="connsiteX512" fmla="*/ 575078 w 1215022"/>
              <a:gd name="connsiteY512" fmla="*/ 2735 h 1216800"/>
              <a:gd name="connsiteX513" fmla="*/ 612177 w 1215022"/>
              <a:gd name="connsiteY513" fmla="*/ 14 h 1216800"/>
              <a:gd name="connsiteX514" fmla="*/ 629441 w 1215022"/>
              <a:gd name="connsiteY514" fmla="*/ 539 h 1216800"/>
              <a:gd name="connsiteX515" fmla="*/ 607511 w 1215022"/>
              <a:gd name="connsiteY515" fmla="*/ 539 h 1216800"/>
              <a:gd name="connsiteX516" fmla="*/ 612177 w 1215022"/>
              <a:gd name="connsiteY516" fmla="*/ 14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Lst>
            <a:rect l="l" t="t" r="r" b="b"/>
            <a:pathLst>
              <a:path w="1215022" h="1216800">
                <a:moveTo>
                  <a:pt x="530989" y="1206695"/>
                </a:moveTo>
                <a:cubicBezTo>
                  <a:pt x="534722" y="1207162"/>
                  <a:pt x="541721" y="1207628"/>
                  <a:pt x="544054" y="1208095"/>
                </a:cubicBezTo>
                <a:lnTo>
                  <a:pt x="543121" y="1208095"/>
                </a:lnTo>
                <a:cubicBezTo>
                  <a:pt x="539388" y="1207628"/>
                  <a:pt x="535655" y="1207162"/>
                  <a:pt x="530989" y="1206695"/>
                </a:cubicBezTo>
                <a:close/>
                <a:moveTo>
                  <a:pt x="464360" y="1198654"/>
                </a:moveTo>
                <a:cubicBezTo>
                  <a:pt x="465257" y="1198501"/>
                  <a:pt x="470682" y="1199463"/>
                  <a:pt x="474530" y="1200163"/>
                </a:cubicBezTo>
                <a:cubicBezTo>
                  <a:pt x="471265" y="1199696"/>
                  <a:pt x="468465" y="1199696"/>
                  <a:pt x="465199" y="1199230"/>
                </a:cubicBezTo>
                <a:cubicBezTo>
                  <a:pt x="464265" y="1198880"/>
                  <a:pt x="464062" y="1198705"/>
                  <a:pt x="464360" y="1198654"/>
                </a:cubicBezTo>
                <a:close/>
                <a:moveTo>
                  <a:pt x="792284" y="1188498"/>
                </a:moveTo>
                <a:cubicBezTo>
                  <a:pt x="782485" y="1190365"/>
                  <a:pt x="768954" y="1193164"/>
                  <a:pt x="761955" y="1195964"/>
                </a:cubicBezTo>
                <a:cubicBezTo>
                  <a:pt x="767087" y="1193631"/>
                  <a:pt x="788551" y="1187098"/>
                  <a:pt x="792284" y="1188498"/>
                </a:cubicBezTo>
                <a:close/>
                <a:moveTo>
                  <a:pt x="804111" y="1167930"/>
                </a:moveTo>
                <a:lnTo>
                  <a:pt x="785580" y="1174712"/>
                </a:lnTo>
                <a:lnTo>
                  <a:pt x="742045" y="1185906"/>
                </a:lnTo>
                <a:lnTo>
                  <a:pt x="740171" y="1187091"/>
                </a:lnTo>
                <a:cubicBezTo>
                  <a:pt x="737983" y="1188002"/>
                  <a:pt x="734659" y="1189081"/>
                  <a:pt x="729759" y="1190364"/>
                </a:cubicBezTo>
                <a:cubicBezTo>
                  <a:pt x="740025" y="1188964"/>
                  <a:pt x="750757" y="1185232"/>
                  <a:pt x="759622" y="1182432"/>
                </a:cubicBezTo>
                <a:cubicBezTo>
                  <a:pt x="768021" y="1179166"/>
                  <a:pt x="775020" y="1177299"/>
                  <a:pt x="778753" y="1178699"/>
                </a:cubicBezTo>
                <a:cubicBezTo>
                  <a:pt x="786218" y="1176366"/>
                  <a:pt x="791350" y="1174033"/>
                  <a:pt x="796483" y="1172167"/>
                </a:cubicBezTo>
                <a:close/>
                <a:moveTo>
                  <a:pt x="402705" y="1164588"/>
                </a:moveTo>
                <a:lnTo>
                  <a:pt x="402383" y="1164760"/>
                </a:lnTo>
                <a:cubicBezTo>
                  <a:pt x="402441" y="1165868"/>
                  <a:pt x="403841" y="1167501"/>
                  <a:pt x="405940" y="1170301"/>
                </a:cubicBezTo>
                <a:cubicBezTo>
                  <a:pt x="417139" y="1172633"/>
                  <a:pt x="429737" y="1175900"/>
                  <a:pt x="443268" y="1178232"/>
                </a:cubicBezTo>
                <a:lnTo>
                  <a:pt x="446769" y="1178884"/>
                </a:lnTo>
                <a:close/>
                <a:moveTo>
                  <a:pt x="273893" y="1112442"/>
                </a:moveTo>
                <a:lnTo>
                  <a:pt x="278506" y="1115313"/>
                </a:lnTo>
                <a:lnTo>
                  <a:pt x="278501" y="1115359"/>
                </a:lnTo>
                <a:cubicBezTo>
                  <a:pt x="277743" y="1115009"/>
                  <a:pt x="276226" y="1114076"/>
                  <a:pt x="273893" y="1112442"/>
                </a:cubicBezTo>
                <a:close/>
                <a:moveTo>
                  <a:pt x="274897" y="1100076"/>
                </a:moveTo>
                <a:lnTo>
                  <a:pt x="284625" y="1107310"/>
                </a:lnTo>
                <a:lnTo>
                  <a:pt x="296937" y="1113466"/>
                </a:lnTo>
                <a:close/>
                <a:moveTo>
                  <a:pt x="1040981" y="1018656"/>
                </a:moveTo>
                <a:cubicBezTo>
                  <a:pt x="1037481" y="1021922"/>
                  <a:pt x="1035294" y="1023643"/>
                  <a:pt x="1033931" y="1024423"/>
                </a:cubicBezTo>
                <a:lnTo>
                  <a:pt x="1032211" y="1024524"/>
                </a:lnTo>
                <a:lnTo>
                  <a:pt x="1030294" y="1026633"/>
                </a:lnTo>
                <a:cubicBezTo>
                  <a:pt x="1003274" y="1053653"/>
                  <a:pt x="973677" y="1078097"/>
                  <a:pt x="941903" y="1099563"/>
                </a:cubicBezTo>
                <a:lnTo>
                  <a:pt x="931265" y="1106026"/>
                </a:lnTo>
                <a:lnTo>
                  <a:pt x="921998" y="1116175"/>
                </a:lnTo>
                <a:lnTo>
                  <a:pt x="933663" y="1107776"/>
                </a:lnTo>
                <a:cubicBezTo>
                  <a:pt x="937396" y="1107310"/>
                  <a:pt x="935063" y="1109643"/>
                  <a:pt x="929930" y="1113376"/>
                </a:cubicBezTo>
                <a:cubicBezTo>
                  <a:pt x="927597" y="1115242"/>
                  <a:pt x="924331" y="1117575"/>
                  <a:pt x="921065" y="1119908"/>
                </a:cubicBezTo>
                <a:cubicBezTo>
                  <a:pt x="917799" y="1122241"/>
                  <a:pt x="914066" y="1124574"/>
                  <a:pt x="910800" y="1126440"/>
                </a:cubicBezTo>
                <a:cubicBezTo>
                  <a:pt x="897269" y="1134839"/>
                  <a:pt x="887470" y="1140438"/>
                  <a:pt x="910800" y="1129706"/>
                </a:cubicBezTo>
                <a:cubicBezTo>
                  <a:pt x="922931" y="1122241"/>
                  <a:pt x="930397" y="1117108"/>
                  <a:pt x="938329" y="1111509"/>
                </a:cubicBezTo>
                <a:cubicBezTo>
                  <a:pt x="946728" y="1105910"/>
                  <a:pt x="954660" y="1099844"/>
                  <a:pt x="967725" y="1090512"/>
                </a:cubicBezTo>
                <a:lnTo>
                  <a:pt x="966791" y="1093778"/>
                </a:lnTo>
                <a:cubicBezTo>
                  <a:pt x="970991" y="1090979"/>
                  <a:pt x="974257" y="1087712"/>
                  <a:pt x="977057" y="1084913"/>
                </a:cubicBezTo>
                <a:cubicBezTo>
                  <a:pt x="979856" y="1082113"/>
                  <a:pt x="982656" y="1079314"/>
                  <a:pt x="984989" y="1076514"/>
                </a:cubicBezTo>
                <a:cubicBezTo>
                  <a:pt x="987789" y="1073714"/>
                  <a:pt x="990121" y="1071382"/>
                  <a:pt x="992455" y="1068582"/>
                </a:cubicBezTo>
                <a:cubicBezTo>
                  <a:pt x="994787" y="1065783"/>
                  <a:pt x="997121" y="1062983"/>
                  <a:pt x="999453" y="1060183"/>
                </a:cubicBezTo>
                <a:cubicBezTo>
                  <a:pt x="1009252" y="1049451"/>
                  <a:pt x="1020450" y="1037320"/>
                  <a:pt x="1040981" y="1018656"/>
                </a:cubicBezTo>
                <a:close/>
                <a:moveTo>
                  <a:pt x="128223" y="958959"/>
                </a:moveTo>
                <a:lnTo>
                  <a:pt x="130648" y="962665"/>
                </a:lnTo>
                <a:lnTo>
                  <a:pt x="130968" y="962629"/>
                </a:lnTo>
                <a:close/>
                <a:moveTo>
                  <a:pt x="109479" y="944581"/>
                </a:moveTo>
                <a:lnTo>
                  <a:pt x="111797" y="947768"/>
                </a:lnTo>
                <a:lnTo>
                  <a:pt x="111051" y="946800"/>
                </a:lnTo>
                <a:close/>
                <a:moveTo>
                  <a:pt x="104023" y="936879"/>
                </a:moveTo>
                <a:lnTo>
                  <a:pt x="109479" y="944581"/>
                </a:lnTo>
                <a:lnTo>
                  <a:pt x="104985" y="938402"/>
                </a:lnTo>
                <a:close/>
                <a:moveTo>
                  <a:pt x="95186" y="924404"/>
                </a:moveTo>
                <a:lnTo>
                  <a:pt x="96411" y="924827"/>
                </a:lnTo>
                <a:lnTo>
                  <a:pt x="104023" y="936879"/>
                </a:lnTo>
                <a:close/>
                <a:moveTo>
                  <a:pt x="71857" y="866250"/>
                </a:moveTo>
                <a:lnTo>
                  <a:pt x="72323" y="868412"/>
                </a:lnTo>
                <a:cubicBezTo>
                  <a:pt x="72323" y="870745"/>
                  <a:pt x="71390" y="872145"/>
                  <a:pt x="76522" y="883343"/>
                </a:cubicBezTo>
                <a:cubicBezTo>
                  <a:pt x="81655" y="891742"/>
                  <a:pt x="85387" y="895008"/>
                  <a:pt x="89587" y="900607"/>
                </a:cubicBezTo>
                <a:lnTo>
                  <a:pt x="91721" y="903659"/>
                </a:lnTo>
                <a:lnTo>
                  <a:pt x="82816" y="889000"/>
                </a:lnTo>
                <a:close/>
                <a:moveTo>
                  <a:pt x="1173825" y="794343"/>
                </a:moveTo>
                <a:lnTo>
                  <a:pt x="1165665" y="816638"/>
                </a:lnTo>
                <a:lnTo>
                  <a:pt x="1165504" y="818136"/>
                </a:lnTo>
                <a:cubicBezTo>
                  <a:pt x="1165796" y="818952"/>
                  <a:pt x="1167195" y="817086"/>
                  <a:pt x="1170228" y="811020"/>
                </a:cubicBezTo>
                <a:close/>
                <a:moveTo>
                  <a:pt x="12423" y="719217"/>
                </a:moveTo>
                <a:cubicBezTo>
                  <a:pt x="12599" y="719567"/>
                  <a:pt x="12832" y="720267"/>
                  <a:pt x="13065" y="720967"/>
                </a:cubicBezTo>
                <a:cubicBezTo>
                  <a:pt x="12598" y="720500"/>
                  <a:pt x="12598" y="720034"/>
                  <a:pt x="12132" y="719567"/>
                </a:cubicBezTo>
                <a:cubicBezTo>
                  <a:pt x="12132" y="718867"/>
                  <a:pt x="12248" y="718867"/>
                  <a:pt x="12423" y="719217"/>
                </a:cubicBezTo>
                <a:close/>
                <a:moveTo>
                  <a:pt x="15398" y="706502"/>
                </a:moveTo>
                <a:cubicBezTo>
                  <a:pt x="16798" y="716301"/>
                  <a:pt x="18664" y="722366"/>
                  <a:pt x="20531" y="727499"/>
                </a:cubicBezTo>
                <a:cubicBezTo>
                  <a:pt x="22397" y="732631"/>
                  <a:pt x="24730" y="736831"/>
                  <a:pt x="26596" y="743363"/>
                </a:cubicBezTo>
                <a:lnTo>
                  <a:pt x="25663" y="742430"/>
                </a:lnTo>
                <a:cubicBezTo>
                  <a:pt x="28463" y="753629"/>
                  <a:pt x="33128" y="771826"/>
                  <a:pt x="39195" y="788623"/>
                </a:cubicBezTo>
                <a:cubicBezTo>
                  <a:pt x="38728" y="786290"/>
                  <a:pt x="37794" y="784424"/>
                  <a:pt x="36861" y="782558"/>
                </a:cubicBezTo>
                <a:cubicBezTo>
                  <a:pt x="37328" y="788623"/>
                  <a:pt x="49460" y="821752"/>
                  <a:pt x="41994" y="807754"/>
                </a:cubicBezTo>
                <a:cubicBezTo>
                  <a:pt x="45260" y="819886"/>
                  <a:pt x="48526" y="825951"/>
                  <a:pt x="50859" y="830151"/>
                </a:cubicBezTo>
                <a:cubicBezTo>
                  <a:pt x="53192" y="834350"/>
                  <a:pt x="55059" y="836683"/>
                  <a:pt x="57858" y="839949"/>
                </a:cubicBezTo>
                <a:cubicBezTo>
                  <a:pt x="56925" y="838549"/>
                  <a:pt x="56458" y="837149"/>
                  <a:pt x="55992" y="835750"/>
                </a:cubicBezTo>
                <a:cubicBezTo>
                  <a:pt x="58092" y="840649"/>
                  <a:pt x="62554" y="849223"/>
                  <a:pt x="64850" y="852219"/>
                </a:cubicBezTo>
                <a:lnTo>
                  <a:pt x="65191" y="852412"/>
                </a:lnTo>
                <a:lnTo>
                  <a:pt x="57666" y="836792"/>
                </a:lnTo>
                <a:cubicBezTo>
                  <a:pt x="42555" y="801065"/>
                  <a:pt x="30822" y="763562"/>
                  <a:pt x="22866" y="724683"/>
                </a:cubicBezTo>
                <a:lnTo>
                  <a:pt x="20811" y="711220"/>
                </a:lnTo>
                <a:lnTo>
                  <a:pt x="20064" y="709302"/>
                </a:lnTo>
                <a:cubicBezTo>
                  <a:pt x="24730" y="730765"/>
                  <a:pt x="17264" y="708368"/>
                  <a:pt x="15398" y="706502"/>
                </a:cubicBezTo>
                <a:close/>
                <a:moveTo>
                  <a:pt x="1215022" y="604317"/>
                </a:moveTo>
                <a:cubicBezTo>
                  <a:pt x="1214089" y="612249"/>
                  <a:pt x="1215022" y="637912"/>
                  <a:pt x="1212689" y="631380"/>
                </a:cubicBezTo>
                <a:cubicBezTo>
                  <a:pt x="1210356" y="619248"/>
                  <a:pt x="1214089" y="602917"/>
                  <a:pt x="1215022" y="604317"/>
                </a:cubicBezTo>
                <a:close/>
                <a:moveTo>
                  <a:pt x="19597" y="466670"/>
                </a:moveTo>
                <a:cubicBezTo>
                  <a:pt x="18197" y="473203"/>
                  <a:pt x="16798" y="478802"/>
                  <a:pt x="15865" y="484868"/>
                </a:cubicBezTo>
                <a:cubicBezTo>
                  <a:pt x="14931" y="490934"/>
                  <a:pt x="14465" y="497000"/>
                  <a:pt x="13531" y="502599"/>
                </a:cubicBezTo>
                <a:cubicBezTo>
                  <a:pt x="11665" y="514263"/>
                  <a:pt x="11199" y="525462"/>
                  <a:pt x="10265" y="536660"/>
                </a:cubicBezTo>
                <a:lnTo>
                  <a:pt x="9799" y="545059"/>
                </a:lnTo>
                <a:lnTo>
                  <a:pt x="9332" y="553458"/>
                </a:lnTo>
                <a:cubicBezTo>
                  <a:pt x="8865" y="559057"/>
                  <a:pt x="8865" y="564656"/>
                  <a:pt x="8399" y="570255"/>
                </a:cubicBezTo>
                <a:cubicBezTo>
                  <a:pt x="7932" y="581920"/>
                  <a:pt x="8399" y="593585"/>
                  <a:pt x="7466" y="605717"/>
                </a:cubicBezTo>
                <a:lnTo>
                  <a:pt x="9799" y="597318"/>
                </a:lnTo>
                <a:cubicBezTo>
                  <a:pt x="7466" y="603384"/>
                  <a:pt x="8865" y="619248"/>
                  <a:pt x="9799" y="635113"/>
                </a:cubicBezTo>
                <a:cubicBezTo>
                  <a:pt x="10732" y="643045"/>
                  <a:pt x="11665" y="650977"/>
                  <a:pt x="12132" y="657509"/>
                </a:cubicBezTo>
                <a:cubicBezTo>
                  <a:pt x="12598" y="660775"/>
                  <a:pt x="12598" y="664042"/>
                  <a:pt x="12598" y="666374"/>
                </a:cubicBezTo>
                <a:cubicBezTo>
                  <a:pt x="12598" y="669174"/>
                  <a:pt x="12598" y="671040"/>
                  <a:pt x="12132" y="672441"/>
                </a:cubicBezTo>
                <a:cubicBezTo>
                  <a:pt x="12365" y="667541"/>
                  <a:pt x="13882" y="672441"/>
                  <a:pt x="15631" y="678273"/>
                </a:cubicBezTo>
                <a:lnTo>
                  <a:pt x="15921" y="679179"/>
                </a:lnTo>
                <a:lnTo>
                  <a:pt x="13815" y="665382"/>
                </a:lnTo>
                <a:cubicBezTo>
                  <a:pt x="11777" y="645304"/>
                  <a:pt x="10732" y="624933"/>
                  <a:pt x="10732" y="604317"/>
                </a:cubicBezTo>
                <a:cubicBezTo>
                  <a:pt x="10732" y="583702"/>
                  <a:pt x="11777" y="563330"/>
                  <a:pt x="13815" y="543252"/>
                </a:cubicBezTo>
                <a:lnTo>
                  <a:pt x="21900" y="490277"/>
                </a:lnTo>
                <a:lnTo>
                  <a:pt x="21405" y="489592"/>
                </a:lnTo>
                <a:cubicBezTo>
                  <a:pt x="20181" y="488717"/>
                  <a:pt x="18431" y="491867"/>
                  <a:pt x="13998" y="514730"/>
                </a:cubicBezTo>
                <a:cubicBezTo>
                  <a:pt x="17264" y="499799"/>
                  <a:pt x="18197" y="491867"/>
                  <a:pt x="18197" y="485334"/>
                </a:cubicBezTo>
                <a:cubicBezTo>
                  <a:pt x="18664" y="478802"/>
                  <a:pt x="18197" y="474136"/>
                  <a:pt x="19597" y="466670"/>
                </a:cubicBezTo>
                <a:close/>
                <a:moveTo>
                  <a:pt x="95711" y="295487"/>
                </a:moveTo>
                <a:cubicBezTo>
                  <a:pt x="94720" y="296012"/>
                  <a:pt x="92854" y="298229"/>
                  <a:pt x="90520" y="301495"/>
                </a:cubicBezTo>
                <a:cubicBezTo>
                  <a:pt x="85854" y="308494"/>
                  <a:pt x="78855" y="319225"/>
                  <a:pt x="73723" y="329491"/>
                </a:cubicBezTo>
                <a:cubicBezTo>
                  <a:pt x="68124" y="342089"/>
                  <a:pt x="71390" y="343022"/>
                  <a:pt x="59725" y="362152"/>
                </a:cubicBezTo>
                <a:cubicBezTo>
                  <a:pt x="61591" y="356087"/>
                  <a:pt x="68124" y="343489"/>
                  <a:pt x="65324" y="346288"/>
                </a:cubicBezTo>
                <a:cubicBezTo>
                  <a:pt x="61124" y="358420"/>
                  <a:pt x="55525" y="370085"/>
                  <a:pt x="50859" y="382683"/>
                </a:cubicBezTo>
                <a:cubicBezTo>
                  <a:pt x="48526" y="389215"/>
                  <a:pt x="45727" y="395281"/>
                  <a:pt x="43394" y="401347"/>
                </a:cubicBezTo>
                <a:cubicBezTo>
                  <a:pt x="41061" y="407413"/>
                  <a:pt x="39195" y="413478"/>
                  <a:pt x="36861" y="419544"/>
                </a:cubicBezTo>
                <a:cubicBezTo>
                  <a:pt x="34529" y="425610"/>
                  <a:pt x="33128" y="431676"/>
                  <a:pt x="31262" y="437275"/>
                </a:cubicBezTo>
                <a:cubicBezTo>
                  <a:pt x="29396" y="442874"/>
                  <a:pt x="27996" y="448473"/>
                  <a:pt x="26596" y="454073"/>
                </a:cubicBezTo>
                <a:cubicBezTo>
                  <a:pt x="24263" y="464804"/>
                  <a:pt x="22397" y="475069"/>
                  <a:pt x="21930" y="483002"/>
                </a:cubicBezTo>
                <a:lnTo>
                  <a:pt x="26596" y="458272"/>
                </a:lnTo>
                <a:cubicBezTo>
                  <a:pt x="26363" y="461071"/>
                  <a:pt x="26771" y="462209"/>
                  <a:pt x="27369" y="462879"/>
                </a:cubicBezTo>
                <a:lnTo>
                  <a:pt x="28105" y="463576"/>
                </a:lnTo>
                <a:lnTo>
                  <a:pt x="37583" y="426714"/>
                </a:lnTo>
                <a:cubicBezTo>
                  <a:pt x="49216" y="389312"/>
                  <a:pt x="64428" y="353485"/>
                  <a:pt x="82816" y="319634"/>
                </a:cubicBezTo>
                <a:lnTo>
                  <a:pt x="95669" y="298478"/>
                </a:lnTo>
                <a:close/>
                <a:moveTo>
                  <a:pt x="151975" y="219065"/>
                </a:moveTo>
                <a:lnTo>
                  <a:pt x="145579" y="224039"/>
                </a:lnTo>
                <a:cubicBezTo>
                  <a:pt x="142779" y="226839"/>
                  <a:pt x="139047" y="230572"/>
                  <a:pt x="135314" y="234305"/>
                </a:cubicBezTo>
                <a:cubicBezTo>
                  <a:pt x="132047" y="238037"/>
                  <a:pt x="127848" y="242237"/>
                  <a:pt x="124115" y="246903"/>
                </a:cubicBezTo>
                <a:cubicBezTo>
                  <a:pt x="120383" y="251569"/>
                  <a:pt x="116650" y="256235"/>
                  <a:pt x="113383" y="260434"/>
                </a:cubicBezTo>
                <a:cubicBezTo>
                  <a:pt x="109184" y="268366"/>
                  <a:pt x="105451" y="276765"/>
                  <a:pt x="101719" y="285164"/>
                </a:cubicBezTo>
                <a:lnTo>
                  <a:pt x="98452" y="288897"/>
                </a:lnTo>
                <a:cubicBezTo>
                  <a:pt x="95419" y="294729"/>
                  <a:pt x="98219" y="292163"/>
                  <a:pt x="100027" y="290763"/>
                </a:cubicBezTo>
                <a:lnTo>
                  <a:pt x="100361" y="290754"/>
                </a:lnTo>
                <a:lnTo>
                  <a:pt x="112698" y="270447"/>
                </a:lnTo>
                <a:lnTo>
                  <a:pt x="111517" y="270232"/>
                </a:lnTo>
                <a:cubicBezTo>
                  <a:pt x="110117" y="270699"/>
                  <a:pt x="109651" y="270232"/>
                  <a:pt x="118516" y="258568"/>
                </a:cubicBezTo>
                <a:lnTo>
                  <a:pt x="118516" y="262656"/>
                </a:lnTo>
                <a:lnTo>
                  <a:pt x="147114" y="224414"/>
                </a:lnTo>
                <a:close/>
                <a:moveTo>
                  <a:pt x="187035" y="170033"/>
                </a:moveTo>
                <a:lnTo>
                  <a:pt x="180250" y="177343"/>
                </a:lnTo>
                <a:lnTo>
                  <a:pt x="185240" y="171314"/>
                </a:lnTo>
                <a:close/>
                <a:moveTo>
                  <a:pt x="333618" y="64930"/>
                </a:moveTo>
                <a:lnTo>
                  <a:pt x="328020" y="69595"/>
                </a:lnTo>
                <a:lnTo>
                  <a:pt x="329885" y="69129"/>
                </a:lnTo>
                <a:cubicBezTo>
                  <a:pt x="328952" y="69595"/>
                  <a:pt x="328019" y="70528"/>
                  <a:pt x="326619" y="70995"/>
                </a:cubicBezTo>
                <a:lnTo>
                  <a:pt x="328018" y="69596"/>
                </a:lnTo>
                <a:lnTo>
                  <a:pt x="326269" y="69712"/>
                </a:lnTo>
                <a:cubicBezTo>
                  <a:pt x="326852" y="69129"/>
                  <a:pt x="328952" y="67729"/>
                  <a:pt x="333618" y="64930"/>
                </a:cubicBezTo>
                <a:close/>
                <a:moveTo>
                  <a:pt x="765746" y="26960"/>
                </a:moveTo>
                <a:cubicBezTo>
                  <a:pt x="763121" y="26435"/>
                  <a:pt x="762888" y="26902"/>
                  <a:pt x="766621" y="29001"/>
                </a:cubicBezTo>
                <a:lnTo>
                  <a:pt x="762989" y="28061"/>
                </a:lnTo>
                <a:lnTo>
                  <a:pt x="816235" y="44384"/>
                </a:lnTo>
                <a:lnTo>
                  <a:pt x="840279" y="54955"/>
                </a:lnTo>
                <a:lnTo>
                  <a:pt x="839877" y="54664"/>
                </a:lnTo>
                <a:cubicBezTo>
                  <a:pt x="834278" y="51398"/>
                  <a:pt x="824479" y="46732"/>
                  <a:pt x="812814" y="41599"/>
                </a:cubicBezTo>
                <a:cubicBezTo>
                  <a:pt x="809548" y="41133"/>
                  <a:pt x="803949" y="39266"/>
                  <a:pt x="797883" y="37400"/>
                </a:cubicBezTo>
                <a:cubicBezTo>
                  <a:pt x="791817" y="35067"/>
                  <a:pt x="785285" y="32734"/>
                  <a:pt x="779219" y="30868"/>
                </a:cubicBezTo>
                <a:cubicBezTo>
                  <a:pt x="773387" y="29001"/>
                  <a:pt x="768371" y="27485"/>
                  <a:pt x="765746" y="26960"/>
                </a:cubicBezTo>
                <a:close/>
                <a:moveTo>
                  <a:pt x="705189" y="15925"/>
                </a:moveTo>
                <a:lnTo>
                  <a:pt x="749700" y="23987"/>
                </a:lnTo>
                <a:lnTo>
                  <a:pt x="750514" y="24237"/>
                </a:lnTo>
                <a:lnTo>
                  <a:pt x="751748" y="23694"/>
                </a:lnTo>
                <a:cubicBezTo>
                  <a:pt x="751457" y="23169"/>
                  <a:pt x="749823" y="22236"/>
                  <a:pt x="745157" y="20602"/>
                </a:cubicBezTo>
                <a:cubicBezTo>
                  <a:pt x="737226" y="18736"/>
                  <a:pt x="731626" y="17336"/>
                  <a:pt x="726960" y="16870"/>
                </a:cubicBezTo>
                <a:cubicBezTo>
                  <a:pt x="722294" y="15936"/>
                  <a:pt x="718562" y="15936"/>
                  <a:pt x="715295" y="15936"/>
                </a:cubicBezTo>
                <a:cubicBezTo>
                  <a:pt x="712029" y="15936"/>
                  <a:pt x="708763" y="15936"/>
                  <a:pt x="705497" y="15936"/>
                </a:cubicBezTo>
                <a:close/>
                <a:moveTo>
                  <a:pt x="680951" y="11535"/>
                </a:moveTo>
                <a:lnTo>
                  <a:pt x="692209" y="13574"/>
                </a:lnTo>
                <a:lnTo>
                  <a:pt x="692199" y="13545"/>
                </a:lnTo>
                <a:cubicBezTo>
                  <a:pt x="691674" y="13225"/>
                  <a:pt x="690624" y="12889"/>
                  <a:pt x="688568" y="12517"/>
                </a:cubicBezTo>
                <a:close/>
                <a:moveTo>
                  <a:pt x="678901" y="11270"/>
                </a:moveTo>
                <a:lnTo>
                  <a:pt x="678618" y="11294"/>
                </a:lnTo>
                <a:lnTo>
                  <a:pt x="679484" y="11346"/>
                </a:lnTo>
                <a:close/>
                <a:moveTo>
                  <a:pt x="653880" y="8587"/>
                </a:moveTo>
                <a:cubicBezTo>
                  <a:pt x="651255" y="8471"/>
                  <a:pt x="649738" y="8704"/>
                  <a:pt x="648105" y="8937"/>
                </a:cubicBezTo>
                <a:lnTo>
                  <a:pt x="643769" y="9211"/>
                </a:lnTo>
                <a:lnTo>
                  <a:pt x="665349" y="10501"/>
                </a:lnTo>
                <a:lnTo>
                  <a:pt x="666303" y="10337"/>
                </a:lnTo>
                <a:cubicBezTo>
                  <a:pt x="660237" y="9171"/>
                  <a:pt x="656504" y="8704"/>
                  <a:pt x="653880" y="8587"/>
                </a:cubicBezTo>
                <a:close/>
                <a:moveTo>
                  <a:pt x="570236" y="3067"/>
                </a:moveTo>
                <a:lnTo>
                  <a:pt x="568317" y="6138"/>
                </a:lnTo>
                <a:cubicBezTo>
                  <a:pt x="557119" y="6138"/>
                  <a:pt x="545920" y="6605"/>
                  <a:pt x="534722" y="8471"/>
                </a:cubicBezTo>
                <a:cubicBezTo>
                  <a:pt x="529123" y="9404"/>
                  <a:pt x="523524" y="10337"/>
                  <a:pt x="517924" y="11270"/>
                </a:cubicBezTo>
                <a:cubicBezTo>
                  <a:pt x="512325" y="12204"/>
                  <a:pt x="506726" y="13604"/>
                  <a:pt x="501127" y="15003"/>
                </a:cubicBezTo>
                <a:cubicBezTo>
                  <a:pt x="495528" y="16403"/>
                  <a:pt x="489928" y="17337"/>
                  <a:pt x="484329" y="18736"/>
                </a:cubicBezTo>
                <a:cubicBezTo>
                  <a:pt x="478730" y="20136"/>
                  <a:pt x="473131" y="21536"/>
                  <a:pt x="467532" y="22936"/>
                </a:cubicBezTo>
                <a:lnTo>
                  <a:pt x="459133" y="24802"/>
                </a:lnTo>
                <a:lnTo>
                  <a:pt x="450734" y="27135"/>
                </a:lnTo>
                <a:cubicBezTo>
                  <a:pt x="445135" y="28535"/>
                  <a:pt x="439069" y="29934"/>
                  <a:pt x="433470" y="30868"/>
                </a:cubicBezTo>
                <a:lnTo>
                  <a:pt x="433003" y="27135"/>
                </a:lnTo>
                <a:cubicBezTo>
                  <a:pt x="412006" y="33201"/>
                  <a:pt x="409207" y="36000"/>
                  <a:pt x="405474" y="38333"/>
                </a:cubicBezTo>
                <a:cubicBezTo>
                  <a:pt x="401741" y="40666"/>
                  <a:pt x="397542" y="43932"/>
                  <a:pt x="374212" y="52798"/>
                </a:cubicBezTo>
                <a:cubicBezTo>
                  <a:pt x="383544" y="48598"/>
                  <a:pt x="380744" y="48598"/>
                  <a:pt x="374212" y="50465"/>
                </a:cubicBezTo>
                <a:cubicBezTo>
                  <a:pt x="367680" y="52798"/>
                  <a:pt x="357415" y="56531"/>
                  <a:pt x="350882" y="59330"/>
                </a:cubicBezTo>
                <a:cubicBezTo>
                  <a:pt x="346216" y="62130"/>
                  <a:pt x="339684" y="66796"/>
                  <a:pt x="331751" y="71462"/>
                </a:cubicBezTo>
                <a:cubicBezTo>
                  <a:pt x="327552" y="73795"/>
                  <a:pt x="323353" y="76128"/>
                  <a:pt x="319153" y="78927"/>
                </a:cubicBezTo>
                <a:cubicBezTo>
                  <a:pt x="314954" y="81727"/>
                  <a:pt x="310755" y="84527"/>
                  <a:pt x="306089" y="87326"/>
                </a:cubicBezTo>
                <a:cubicBezTo>
                  <a:pt x="296757" y="92925"/>
                  <a:pt x="287891" y="98991"/>
                  <a:pt x="279959" y="104124"/>
                </a:cubicBezTo>
                <a:cubicBezTo>
                  <a:pt x="272027" y="109256"/>
                  <a:pt x="265028" y="113922"/>
                  <a:pt x="259895" y="117189"/>
                </a:cubicBezTo>
                <a:cubicBezTo>
                  <a:pt x="262695" y="114855"/>
                  <a:pt x="266428" y="112056"/>
                  <a:pt x="270160" y="109256"/>
                </a:cubicBezTo>
                <a:cubicBezTo>
                  <a:pt x="273893" y="106457"/>
                  <a:pt x="278093" y="104124"/>
                  <a:pt x="281826" y="101324"/>
                </a:cubicBezTo>
                <a:cubicBezTo>
                  <a:pt x="289291" y="96191"/>
                  <a:pt x="296290" y="91059"/>
                  <a:pt x="299556" y="88259"/>
                </a:cubicBezTo>
                <a:cubicBezTo>
                  <a:pt x="294890" y="91059"/>
                  <a:pt x="289758" y="94792"/>
                  <a:pt x="283692" y="98525"/>
                </a:cubicBezTo>
                <a:cubicBezTo>
                  <a:pt x="277626" y="102257"/>
                  <a:pt x="271560" y="105990"/>
                  <a:pt x="265494" y="110189"/>
                </a:cubicBezTo>
                <a:cubicBezTo>
                  <a:pt x="259429" y="114389"/>
                  <a:pt x="253830" y="118588"/>
                  <a:pt x="248697" y="122321"/>
                </a:cubicBezTo>
                <a:cubicBezTo>
                  <a:pt x="244031" y="126054"/>
                  <a:pt x="239832" y="129786"/>
                  <a:pt x="237032" y="133053"/>
                </a:cubicBezTo>
                <a:lnTo>
                  <a:pt x="238899" y="132120"/>
                </a:lnTo>
                <a:cubicBezTo>
                  <a:pt x="218252" y="151367"/>
                  <a:pt x="207841" y="158803"/>
                  <a:pt x="196839" y="170767"/>
                </a:cubicBezTo>
                <a:lnTo>
                  <a:pt x="193314" y="175045"/>
                </a:lnTo>
                <a:lnTo>
                  <a:pt x="228074" y="143453"/>
                </a:lnTo>
                <a:cubicBezTo>
                  <a:pt x="331313" y="58253"/>
                  <a:pt x="463668" y="7071"/>
                  <a:pt x="607978" y="7071"/>
                </a:cubicBezTo>
                <a:lnTo>
                  <a:pt x="630965" y="8445"/>
                </a:lnTo>
                <a:lnTo>
                  <a:pt x="627108" y="8004"/>
                </a:lnTo>
                <a:cubicBezTo>
                  <a:pt x="630374" y="7538"/>
                  <a:pt x="634574" y="7538"/>
                  <a:pt x="638773" y="7071"/>
                </a:cubicBezTo>
                <a:cubicBezTo>
                  <a:pt x="643439" y="6605"/>
                  <a:pt x="648105" y="6605"/>
                  <a:pt x="652305" y="6605"/>
                </a:cubicBezTo>
                <a:cubicBezTo>
                  <a:pt x="661170" y="6605"/>
                  <a:pt x="667702" y="6138"/>
                  <a:pt x="667236" y="4738"/>
                </a:cubicBezTo>
                <a:lnTo>
                  <a:pt x="668635" y="5671"/>
                </a:lnTo>
                <a:lnTo>
                  <a:pt x="696165" y="8471"/>
                </a:lnTo>
                <a:cubicBezTo>
                  <a:pt x="689166" y="8004"/>
                  <a:pt x="691499" y="8471"/>
                  <a:pt x="688232" y="8471"/>
                </a:cubicBezTo>
                <a:cubicBezTo>
                  <a:pt x="691965" y="9404"/>
                  <a:pt x="696165" y="9870"/>
                  <a:pt x="699898" y="10337"/>
                </a:cubicBezTo>
                <a:cubicBezTo>
                  <a:pt x="703630" y="11270"/>
                  <a:pt x="707363" y="11737"/>
                  <a:pt x="711096" y="12204"/>
                </a:cubicBezTo>
                <a:cubicBezTo>
                  <a:pt x="718562" y="13603"/>
                  <a:pt x="726027" y="14070"/>
                  <a:pt x="733026" y="15003"/>
                </a:cubicBezTo>
                <a:cubicBezTo>
                  <a:pt x="740025" y="15936"/>
                  <a:pt x="747024" y="17336"/>
                  <a:pt x="754023" y="18736"/>
                </a:cubicBezTo>
                <a:cubicBezTo>
                  <a:pt x="761022" y="20136"/>
                  <a:pt x="767554" y="22935"/>
                  <a:pt x="774087" y="25735"/>
                </a:cubicBezTo>
                <a:lnTo>
                  <a:pt x="770821" y="26202"/>
                </a:lnTo>
                <a:cubicBezTo>
                  <a:pt x="776420" y="27601"/>
                  <a:pt x="781552" y="29468"/>
                  <a:pt x="786685" y="30868"/>
                </a:cubicBezTo>
                <a:cubicBezTo>
                  <a:pt x="791351" y="32734"/>
                  <a:pt x="796483" y="34134"/>
                  <a:pt x="801149" y="36000"/>
                </a:cubicBezTo>
                <a:cubicBezTo>
                  <a:pt x="805815" y="37400"/>
                  <a:pt x="810948" y="39266"/>
                  <a:pt x="816080" y="40666"/>
                </a:cubicBezTo>
                <a:cubicBezTo>
                  <a:pt x="821213" y="42066"/>
                  <a:pt x="826812" y="43932"/>
                  <a:pt x="832412" y="45799"/>
                </a:cubicBezTo>
                <a:cubicBezTo>
                  <a:pt x="836611" y="49065"/>
                  <a:pt x="840810" y="51864"/>
                  <a:pt x="844543" y="55131"/>
                </a:cubicBezTo>
                <a:lnTo>
                  <a:pt x="865073" y="62596"/>
                </a:lnTo>
                <a:cubicBezTo>
                  <a:pt x="872072" y="64929"/>
                  <a:pt x="878605" y="68195"/>
                  <a:pt x="885137" y="70995"/>
                </a:cubicBezTo>
                <a:cubicBezTo>
                  <a:pt x="876272" y="66796"/>
                  <a:pt x="866356" y="63180"/>
                  <a:pt x="858599" y="61021"/>
                </a:cubicBezTo>
                <a:lnTo>
                  <a:pt x="849885" y="59178"/>
                </a:lnTo>
                <a:lnTo>
                  <a:pt x="879220" y="72075"/>
                </a:lnTo>
                <a:lnTo>
                  <a:pt x="918174" y="95872"/>
                </a:lnTo>
                <a:lnTo>
                  <a:pt x="918265" y="95725"/>
                </a:lnTo>
                <a:cubicBezTo>
                  <a:pt x="904734" y="87326"/>
                  <a:pt x="891669" y="78461"/>
                  <a:pt x="877671" y="70995"/>
                </a:cubicBezTo>
                <a:cubicBezTo>
                  <a:pt x="883271" y="72861"/>
                  <a:pt x="887937" y="74728"/>
                  <a:pt x="893536" y="76594"/>
                </a:cubicBezTo>
                <a:cubicBezTo>
                  <a:pt x="898202" y="78461"/>
                  <a:pt x="901935" y="80327"/>
                  <a:pt x="905200" y="82193"/>
                </a:cubicBezTo>
                <a:cubicBezTo>
                  <a:pt x="911733" y="85926"/>
                  <a:pt x="917799" y="89659"/>
                  <a:pt x="923398" y="93858"/>
                </a:cubicBezTo>
                <a:cubicBezTo>
                  <a:pt x="928997" y="98058"/>
                  <a:pt x="935063" y="102724"/>
                  <a:pt x="942995" y="108323"/>
                </a:cubicBezTo>
                <a:cubicBezTo>
                  <a:pt x="946728" y="111589"/>
                  <a:pt x="950927" y="114855"/>
                  <a:pt x="956060" y="118121"/>
                </a:cubicBezTo>
                <a:cubicBezTo>
                  <a:pt x="960726" y="121388"/>
                  <a:pt x="966791" y="125120"/>
                  <a:pt x="972857" y="129786"/>
                </a:cubicBezTo>
                <a:lnTo>
                  <a:pt x="959754" y="121797"/>
                </a:lnTo>
                <a:lnTo>
                  <a:pt x="988706" y="144626"/>
                </a:lnTo>
                <a:lnTo>
                  <a:pt x="987789" y="143784"/>
                </a:lnTo>
                <a:lnTo>
                  <a:pt x="991490" y="146822"/>
                </a:lnTo>
                <a:lnTo>
                  <a:pt x="997474" y="151540"/>
                </a:lnTo>
                <a:lnTo>
                  <a:pt x="998946" y="152939"/>
                </a:lnTo>
                <a:lnTo>
                  <a:pt x="1005986" y="158716"/>
                </a:lnTo>
                <a:lnTo>
                  <a:pt x="1009149" y="162637"/>
                </a:lnTo>
                <a:lnTo>
                  <a:pt x="1038055" y="190114"/>
                </a:lnTo>
                <a:lnTo>
                  <a:pt x="1026517" y="177846"/>
                </a:lnTo>
                <a:cubicBezTo>
                  <a:pt x="1039114" y="189045"/>
                  <a:pt x="1051713" y="201176"/>
                  <a:pt x="1063377" y="213774"/>
                </a:cubicBezTo>
                <a:cubicBezTo>
                  <a:pt x="1066644" y="219373"/>
                  <a:pt x="1065244" y="219840"/>
                  <a:pt x="1061511" y="216574"/>
                </a:cubicBezTo>
                <a:lnTo>
                  <a:pt x="1058120" y="213582"/>
                </a:lnTo>
                <a:lnTo>
                  <a:pt x="1076110" y="235119"/>
                </a:lnTo>
                <a:lnTo>
                  <a:pt x="1081575" y="238971"/>
                </a:lnTo>
                <a:lnTo>
                  <a:pt x="1090463" y="252302"/>
                </a:lnTo>
                <a:lnTo>
                  <a:pt x="1090837" y="252751"/>
                </a:lnTo>
                <a:lnTo>
                  <a:pt x="1092236" y="254962"/>
                </a:lnTo>
                <a:lnTo>
                  <a:pt x="1098372" y="264167"/>
                </a:lnTo>
                <a:lnTo>
                  <a:pt x="1095545" y="260194"/>
                </a:lnTo>
                <a:lnTo>
                  <a:pt x="1133139" y="319634"/>
                </a:lnTo>
                <a:lnTo>
                  <a:pt x="1150591" y="355863"/>
                </a:lnTo>
                <a:lnTo>
                  <a:pt x="1150632" y="355153"/>
                </a:lnTo>
                <a:lnTo>
                  <a:pt x="1151370" y="357480"/>
                </a:lnTo>
                <a:lnTo>
                  <a:pt x="1158289" y="371842"/>
                </a:lnTo>
                <a:lnTo>
                  <a:pt x="1158855" y="373390"/>
                </a:lnTo>
                <a:lnTo>
                  <a:pt x="1159497" y="373817"/>
                </a:lnTo>
                <a:cubicBezTo>
                  <a:pt x="1161947" y="380350"/>
                  <a:pt x="1163930" y="386124"/>
                  <a:pt x="1165519" y="391234"/>
                </a:cubicBezTo>
                <a:lnTo>
                  <a:pt x="1165904" y="392649"/>
                </a:lnTo>
                <a:lnTo>
                  <a:pt x="1178372" y="426714"/>
                </a:lnTo>
                <a:cubicBezTo>
                  <a:pt x="1195823" y="482819"/>
                  <a:pt x="1205223" y="542471"/>
                  <a:pt x="1205223" y="604317"/>
                </a:cubicBezTo>
                <a:cubicBezTo>
                  <a:pt x="1205223" y="624933"/>
                  <a:pt x="1204179" y="645304"/>
                  <a:pt x="1202140" y="665382"/>
                </a:cubicBezTo>
                <a:lnTo>
                  <a:pt x="1196696" y="701051"/>
                </a:lnTo>
                <a:lnTo>
                  <a:pt x="1198224" y="694837"/>
                </a:lnTo>
                <a:cubicBezTo>
                  <a:pt x="1196825" y="704169"/>
                  <a:pt x="1196358" y="709302"/>
                  <a:pt x="1197291" y="712567"/>
                </a:cubicBezTo>
                <a:lnTo>
                  <a:pt x="1198691" y="706968"/>
                </a:lnTo>
                <a:cubicBezTo>
                  <a:pt x="1200557" y="699503"/>
                  <a:pt x="1194025" y="728899"/>
                  <a:pt x="1196825" y="726565"/>
                </a:cubicBezTo>
                <a:cubicBezTo>
                  <a:pt x="1198224" y="719100"/>
                  <a:pt x="1199624" y="712101"/>
                  <a:pt x="1200557" y="706035"/>
                </a:cubicBezTo>
                <a:cubicBezTo>
                  <a:pt x="1201491" y="699970"/>
                  <a:pt x="1202424" y="694370"/>
                  <a:pt x="1202424" y="689238"/>
                </a:cubicBezTo>
                <a:cubicBezTo>
                  <a:pt x="1202890" y="679439"/>
                  <a:pt x="1202890" y="672440"/>
                  <a:pt x="1201957" y="669174"/>
                </a:cubicBezTo>
                <a:cubicBezTo>
                  <a:pt x="1202424" y="675240"/>
                  <a:pt x="1203823" y="669640"/>
                  <a:pt x="1204757" y="660775"/>
                </a:cubicBezTo>
                <a:cubicBezTo>
                  <a:pt x="1205690" y="652377"/>
                  <a:pt x="1207090" y="640711"/>
                  <a:pt x="1208023" y="634646"/>
                </a:cubicBezTo>
                <a:cubicBezTo>
                  <a:pt x="1209423" y="640711"/>
                  <a:pt x="1210356" y="646311"/>
                  <a:pt x="1210823" y="652377"/>
                </a:cubicBezTo>
                <a:cubicBezTo>
                  <a:pt x="1210823" y="658442"/>
                  <a:pt x="1211289" y="665441"/>
                  <a:pt x="1210823" y="672907"/>
                </a:cubicBezTo>
                <a:cubicBezTo>
                  <a:pt x="1209889" y="680372"/>
                  <a:pt x="1209423" y="689238"/>
                  <a:pt x="1208023" y="699503"/>
                </a:cubicBezTo>
                <a:cubicBezTo>
                  <a:pt x="1207090" y="704636"/>
                  <a:pt x="1206157" y="710235"/>
                  <a:pt x="1205223" y="716300"/>
                </a:cubicBezTo>
                <a:cubicBezTo>
                  <a:pt x="1204757" y="719100"/>
                  <a:pt x="1204290" y="722366"/>
                  <a:pt x="1203823" y="725632"/>
                </a:cubicBezTo>
                <a:cubicBezTo>
                  <a:pt x="1202890" y="728899"/>
                  <a:pt x="1202424" y="732165"/>
                  <a:pt x="1201491" y="735897"/>
                </a:cubicBezTo>
                <a:cubicBezTo>
                  <a:pt x="1191692" y="781158"/>
                  <a:pt x="1176761" y="825018"/>
                  <a:pt x="1157164" y="867012"/>
                </a:cubicBezTo>
                <a:cubicBezTo>
                  <a:pt x="1137100" y="909006"/>
                  <a:pt x="1112370" y="948200"/>
                  <a:pt x="1083441" y="984594"/>
                </a:cubicBezTo>
                <a:cubicBezTo>
                  <a:pt x="1054512" y="1020989"/>
                  <a:pt x="1021384" y="1053651"/>
                  <a:pt x="984989" y="1082580"/>
                </a:cubicBezTo>
                <a:cubicBezTo>
                  <a:pt x="948594" y="1111509"/>
                  <a:pt x="908933" y="1136705"/>
                  <a:pt x="866939" y="1156303"/>
                </a:cubicBezTo>
                <a:cubicBezTo>
                  <a:pt x="866939" y="1156303"/>
                  <a:pt x="861807" y="1158635"/>
                  <a:pt x="852008" y="1162368"/>
                </a:cubicBezTo>
                <a:cubicBezTo>
                  <a:pt x="847342" y="1164701"/>
                  <a:pt x="841277" y="1167034"/>
                  <a:pt x="834278" y="1169367"/>
                </a:cubicBezTo>
                <a:cubicBezTo>
                  <a:pt x="827279" y="1172167"/>
                  <a:pt x="819813" y="1175433"/>
                  <a:pt x="810481" y="1178232"/>
                </a:cubicBezTo>
                <a:cubicBezTo>
                  <a:pt x="801616" y="1181032"/>
                  <a:pt x="791817" y="1184765"/>
                  <a:pt x="780619" y="1187564"/>
                </a:cubicBezTo>
                <a:cubicBezTo>
                  <a:pt x="775020" y="1188964"/>
                  <a:pt x="769421" y="1190364"/>
                  <a:pt x="763355" y="1192230"/>
                </a:cubicBezTo>
                <a:cubicBezTo>
                  <a:pt x="757755" y="1194097"/>
                  <a:pt x="751690" y="1195497"/>
                  <a:pt x="745157" y="1196896"/>
                </a:cubicBezTo>
                <a:cubicBezTo>
                  <a:pt x="732559" y="1200629"/>
                  <a:pt x="719028" y="1202962"/>
                  <a:pt x="704563" y="1205762"/>
                </a:cubicBezTo>
                <a:cubicBezTo>
                  <a:pt x="697564" y="1207162"/>
                  <a:pt x="690099" y="1208095"/>
                  <a:pt x="682633" y="1209495"/>
                </a:cubicBezTo>
                <a:cubicBezTo>
                  <a:pt x="678901" y="1209961"/>
                  <a:pt x="675168" y="1210894"/>
                  <a:pt x="671435" y="1211361"/>
                </a:cubicBezTo>
                <a:cubicBezTo>
                  <a:pt x="667702" y="1211828"/>
                  <a:pt x="663503" y="1212294"/>
                  <a:pt x="659770" y="1212761"/>
                </a:cubicBezTo>
                <a:cubicBezTo>
                  <a:pt x="653704" y="1213228"/>
                  <a:pt x="648105" y="1214161"/>
                  <a:pt x="642039" y="1214627"/>
                </a:cubicBezTo>
                <a:cubicBezTo>
                  <a:pt x="635973" y="1215560"/>
                  <a:pt x="629907" y="1215560"/>
                  <a:pt x="623375" y="1216027"/>
                </a:cubicBezTo>
                <a:cubicBezTo>
                  <a:pt x="610310" y="1216960"/>
                  <a:pt x="596779" y="1216960"/>
                  <a:pt x="582781" y="1216494"/>
                </a:cubicBezTo>
                <a:lnTo>
                  <a:pt x="599112" y="1213694"/>
                </a:lnTo>
                <a:cubicBezTo>
                  <a:pt x="604711" y="1212761"/>
                  <a:pt x="609844" y="1211828"/>
                  <a:pt x="615443" y="1210428"/>
                </a:cubicBezTo>
                <a:cubicBezTo>
                  <a:pt x="660703" y="1209495"/>
                  <a:pt x="592580" y="1214161"/>
                  <a:pt x="623375" y="1214627"/>
                </a:cubicBezTo>
                <a:cubicBezTo>
                  <a:pt x="631307" y="1214627"/>
                  <a:pt x="637373" y="1214627"/>
                  <a:pt x="641573" y="1214161"/>
                </a:cubicBezTo>
                <a:cubicBezTo>
                  <a:pt x="646239" y="1213694"/>
                  <a:pt x="648571" y="1213228"/>
                  <a:pt x="650438" y="1212761"/>
                </a:cubicBezTo>
                <a:cubicBezTo>
                  <a:pt x="653704" y="1211828"/>
                  <a:pt x="652771" y="1211361"/>
                  <a:pt x="651838" y="1210428"/>
                </a:cubicBezTo>
                <a:cubicBezTo>
                  <a:pt x="649505" y="1209028"/>
                  <a:pt x="646705" y="1207628"/>
                  <a:pt x="674235" y="1204362"/>
                </a:cubicBezTo>
                <a:cubicBezTo>
                  <a:pt x="675634" y="1206228"/>
                  <a:pt x="684500" y="1204829"/>
                  <a:pt x="697564" y="1202962"/>
                </a:cubicBezTo>
                <a:cubicBezTo>
                  <a:pt x="707830" y="1200163"/>
                  <a:pt x="730693" y="1194564"/>
                  <a:pt x="727427" y="1192697"/>
                </a:cubicBezTo>
                <a:cubicBezTo>
                  <a:pt x="706896" y="1198296"/>
                  <a:pt x="679834" y="1201562"/>
                  <a:pt x="655571" y="1202496"/>
                </a:cubicBezTo>
                <a:cubicBezTo>
                  <a:pt x="649505" y="1202496"/>
                  <a:pt x="643439" y="1203429"/>
                  <a:pt x="637840" y="1203429"/>
                </a:cubicBezTo>
                <a:cubicBezTo>
                  <a:pt x="632241" y="1203896"/>
                  <a:pt x="626642" y="1203896"/>
                  <a:pt x="621509" y="1204362"/>
                </a:cubicBezTo>
                <a:cubicBezTo>
                  <a:pt x="616376" y="1204362"/>
                  <a:pt x="611710" y="1205295"/>
                  <a:pt x="607511" y="1205762"/>
                </a:cubicBezTo>
                <a:cubicBezTo>
                  <a:pt x="603312" y="1206228"/>
                  <a:pt x="599579" y="1207162"/>
                  <a:pt x="596312" y="1208095"/>
                </a:cubicBezTo>
                <a:cubicBezTo>
                  <a:pt x="604245" y="1209961"/>
                  <a:pt x="597246" y="1211828"/>
                  <a:pt x="584181" y="1212761"/>
                </a:cubicBezTo>
                <a:cubicBezTo>
                  <a:pt x="577648" y="1213228"/>
                  <a:pt x="570183" y="1213228"/>
                  <a:pt x="562251" y="1212761"/>
                </a:cubicBezTo>
                <a:cubicBezTo>
                  <a:pt x="554319" y="1212294"/>
                  <a:pt x="546387" y="1211828"/>
                  <a:pt x="540321" y="1210428"/>
                </a:cubicBezTo>
                <a:lnTo>
                  <a:pt x="544520" y="1209495"/>
                </a:lnTo>
                <a:cubicBezTo>
                  <a:pt x="553385" y="1209961"/>
                  <a:pt x="560385" y="1209961"/>
                  <a:pt x="566450" y="1209961"/>
                </a:cubicBezTo>
                <a:cubicBezTo>
                  <a:pt x="572516" y="1209961"/>
                  <a:pt x="577182" y="1209495"/>
                  <a:pt x="581381" y="1208562"/>
                </a:cubicBezTo>
                <a:cubicBezTo>
                  <a:pt x="589314" y="1206695"/>
                  <a:pt x="593980" y="1204362"/>
                  <a:pt x="597246" y="1202496"/>
                </a:cubicBezTo>
                <a:cubicBezTo>
                  <a:pt x="587447" y="1202029"/>
                  <a:pt x="578115" y="1201562"/>
                  <a:pt x="568316" y="1200629"/>
                </a:cubicBezTo>
                <a:cubicBezTo>
                  <a:pt x="558518" y="1199696"/>
                  <a:pt x="548719" y="1198763"/>
                  <a:pt x="539387" y="1197363"/>
                </a:cubicBezTo>
                <a:cubicBezTo>
                  <a:pt x="547786" y="1199230"/>
                  <a:pt x="550586" y="1200163"/>
                  <a:pt x="550119" y="1201096"/>
                </a:cubicBezTo>
                <a:cubicBezTo>
                  <a:pt x="549653" y="1201562"/>
                  <a:pt x="545453" y="1202029"/>
                  <a:pt x="539854" y="1202029"/>
                </a:cubicBezTo>
                <a:cubicBezTo>
                  <a:pt x="534255" y="1202029"/>
                  <a:pt x="527256" y="1201562"/>
                  <a:pt x="519790" y="1201562"/>
                </a:cubicBezTo>
                <a:cubicBezTo>
                  <a:pt x="512792" y="1201096"/>
                  <a:pt x="505326" y="1200629"/>
                  <a:pt x="500193" y="1200629"/>
                </a:cubicBezTo>
                <a:lnTo>
                  <a:pt x="511391" y="1202496"/>
                </a:lnTo>
                <a:cubicBezTo>
                  <a:pt x="496460" y="1200629"/>
                  <a:pt x="487595" y="1201096"/>
                  <a:pt x="478730" y="1200629"/>
                </a:cubicBezTo>
                <a:cubicBezTo>
                  <a:pt x="479196" y="1200629"/>
                  <a:pt x="478730" y="1200163"/>
                  <a:pt x="476863" y="1199230"/>
                </a:cubicBezTo>
                <a:cubicBezTo>
                  <a:pt x="470798" y="1197830"/>
                  <a:pt x="465199" y="1196896"/>
                  <a:pt x="460066" y="1195963"/>
                </a:cubicBezTo>
                <a:cubicBezTo>
                  <a:pt x="454466" y="1195030"/>
                  <a:pt x="449801" y="1193630"/>
                  <a:pt x="444668" y="1192697"/>
                </a:cubicBezTo>
                <a:cubicBezTo>
                  <a:pt x="439535" y="1191297"/>
                  <a:pt x="434403" y="1190364"/>
                  <a:pt x="428804" y="1188964"/>
                </a:cubicBezTo>
                <a:cubicBezTo>
                  <a:pt x="423205" y="1187564"/>
                  <a:pt x="417605" y="1185232"/>
                  <a:pt x="411073" y="1182898"/>
                </a:cubicBezTo>
                <a:lnTo>
                  <a:pt x="409207" y="1180566"/>
                </a:lnTo>
                <a:cubicBezTo>
                  <a:pt x="405940" y="1179633"/>
                  <a:pt x="401741" y="1178232"/>
                  <a:pt x="397542" y="1176833"/>
                </a:cubicBezTo>
                <a:cubicBezTo>
                  <a:pt x="393342" y="1175433"/>
                  <a:pt x="389143" y="1173566"/>
                  <a:pt x="384944" y="1172167"/>
                </a:cubicBezTo>
                <a:cubicBezTo>
                  <a:pt x="376545" y="1168901"/>
                  <a:pt x="369079" y="1166568"/>
                  <a:pt x="364880" y="1165635"/>
                </a:cubicBezTo>
                <a:cubicBezTo>
                  <a:pt x="368146" y="1165635"/>
                  <a:pt x="358814" y="1160969"/>
                  <a:pt x="350415" y="1156769"/>
                </a:cubicBezTo>
                <a:cubicBezTo>
                  <a:pt x="342017" y="1152570"/>
                  <a:pt x="335484" y="1147904"/>
                  <a:pt x="343883" y="1150703"/>
                </a:cubicBezTo>
                <a:cubicBezTo>
                  <a:pt x="349015" y="1152570"/>
                  <a:pt x="359747" y="1157236"/>
                  <a:pt x="369546" y="1161435"/>
                </a:cubicBezTo>
                <a:cubicBezTo>
                  <a:pt x="379344" y="1165168"/>
                  <a:pt x="387743" y="1167501"/>
                  <a:pt x="388676" y="1166568"/>
                </a:cubicBezTo>
                <a:lnTo>
                  <a:pt x="375145" y="1161435"/>
                </a:lnTo>
                <a:cubicBezTo>
                  <a:pt x="370479" y="1160035"/>
                  <a:pt x="366280" y="1157702"/>
                  <a:pt x="361614" y="1155836"/>
                </a:cubicBezTo>
                <a:lnTo>
                  <a:pt x="348549" y="1149770"/>
                </a:lnTo>
                <a:cubicBezTo>
                  <a:pt x="343883" y="1147437"/>
                  <a:pt x="339683" y="1145571"/>
                  <a:pt x="335484" y="1143238"/>
                </a:cubicBezTo>
                <a:cubicBezTo>
                  <a:pt x="342950" y="1144171"/>
                  <a:pt x="345749" y="1141838"/>
                  <a:pt x="367213" y="1150237"/>
                </a:cubicBezTo>
                <a:lnTo>
                  <a:pt x="361405" y="1147265"/>
                </a:lnTo>
                <a:lnTo>
                  <a:pt x="323295" y="1129478"/>
                </a:lnTo>
                <a:lnTo>
                  <a:pt x="304177" y="1117864"/>
                </a:lnTo>
                <a:lnTo>
                  <a:pt x="302998" y="1118100"/>
                </a:lnTo>
                <a:cubicBezTo>
                  <a:pt x="301306" y="1118158"/>
                  <a:pt x="299556" y="1118508"/>
                  <a:pt x="305156" y="1122708"/>
                </a:cubicBezTo>
                <a:cubicBezTo>
                  <a:pt x="311688" y="1125507"/>
                  <a:pt x="318220" y="1129240"/>
                  <a:pt x="324753" y="1132039"/>
                </a:cubicBezTo>
                <a:cubicBezTo>
                  <a:pt x="321486" y="1132506"/>
                  <a:pt x="316354" y="1129707"/>
                  <a:pt x="310288" y="1126440"/>
                </a:cubicBezTo>
                <a:cubicBezTo>
                  <a:pt x="304222" y="1123174"/>
                  <a:pt x="297690" y="1119442"/>
                  <a:pt x="292091" y="1117108"/>
                </a:cubicBezTo>
                <a:cubicBezTo>
                  <a:pt x="296757" y="1122708"/>
                  <a:pt x="306555" y="1127374"/>
                  <a:pt x="319620" y="1133906"/>
                </a:cubicBezTo>
                <a:cubicBezTo>
                  <a:pt x="319620" y="1138572"/>
                  <a:pt x="290224" y="1117108"/>
                  <a:pt x="294890" y="1124574"/>
                </a:cubicBezTo>
                <a:cubicBezTo>
                  <a:pt x="306555" y="1131573"/>
                  <a:pt x="314487" y="1136239"/>
                  <a:pt x="322419" y="1137639"/>
                </a:cubicBezTo>
                <a:cubicBezTo>
                  <a:pt x="328485" y="1140438"/>
                  <a:pt x="332218" y="1141838"/>
                  <a:pt x="335484" y="1142305"/>
                </a:cubicBezTo>
                <a:lnTo>
                  <a:pt x="334249" y="1143320"/>
                </a:lnTo>
                <a:lnTo>
                  <a:pt x="335018" y="1143705"/>
                </a:lnTo>
                <a:cubicBezTo>
                  <a:pt x="334551" y="1143705"/>
                  <a:pt x="334085" y="1143705"/>
                  <a:pt x="333618" y="1143705"/>
                </a:cubicBezTo>
                <a:lnTo>
                  <a:pt x="333382" y="1143232"/>
                </a:lnTo>
                <a:lnTo>
                  <a:pt x="328544" y="1142071"/>
                </a:lnTo>
                <a:cubicBezTo>
                  <a:pt x="324053" y="1140671"/>
                  <a:pt x="318687" y="1138572"/>
                  <a:pt x="316354" y="1137639"/>
                </a:cubicBezTo>
                <a:lnTo>
                  <a:pt x="294890" y="1125507"/>
                </a:lnTo>
                <a:lnTo>
                  <a:pt x="278506" y="1115313"/>
                </a:lnTo>
                <a:lnTo>
                  <a:pt x="278559" y="1114776"/>
                </a:lnTo>
                <a:cubicBezTo>
                  <a:pt x="275293" y="1112442"/>
                  <a:pt x="271560" y="1110576"/>
                  <a:pt x="268294" y="1108243"/>
                </a:cubicBezTo>
                <a:cubicBezTo>
                  <a:pt x="265028" y="1105910"/>
                  <a:pt x="261762" y="1104044"/>
                  <a:pt x="258496" y="1101711"/>
                </a:cubicBezTo>
                <a:cubicBezTo>
                  <a:pt x="251963" y="1097511"/>
                  <a:pt x="245431" y="1093778"/>
                  <a:pt x="239365" y="1088646"/>
                </a:cubicBezTo>
                <a:cubicBezTo>
                  <a:pt x="233299" y="1083980"/>
                  <a:pt x="226767" y="1078847"/>
                  <a:pt x="219768" y="1073248"/>
                </a:cubicBezTo>
                <a:cubicBezTo>
                  <a:pt x="213235" y="1067183"/>
                  <a:pt x="205770" y="1060650"/>
                  <a:pt x="197838" y="1052718"/>
                </a:cubicBezTo>
                <a:cubicBezTo>
                  <a:pt x="205303" y="1058317"/>
                  <a:pt x="209036" y="1060183"/>
                  <a:pt x="208569" y="1058784"/>
                </a:cubicBezTo>
                <a:cubicBezTo>
                  <a:pt x="208103" y="1056917"/>
                  <a:pt x="202970" y="1052251"/>
                  <a:pt x="193638" y="1043386"/>
                </a:cubicBezTo>
                <a:lnTo>
                  <a:pt x="178707" y="1033588"/>
                </a:lnTo>
                <a:cubicBezTo>
                  <a:pt x="171708" y="1025189"/>
                  <a:pt x="163310" y="1016790"/>
                  <a:pt x="155377" y="1007924"/>
                </a:cubicBezTo>
                <a:cubicBezTo>
                  <a:pt x="147445" y="999059"/>
                  <a:pt x="139047" y="990194"/>
                  <a:pt x="131581" y="980862"/>
                </a:cubicBezTo>
                <a:cubicBezTo>
                  <a:pt x="127848" y="976196"/>
                  <a:pt x="124115" y="971997"/>
                  <a:pt x="120849" y="967797"/>
                </a:cubicBezTo>
                <a:cubicBezTo>
                  <a:pt x="117583" y="963131"/>
                  <a:pt x="114783" y="958932"/>
                  <a:pt x="111984" y="955199"/>
                </a:cubicBezTo>
                <a:cubicBezTo>
                  <a:pt x="109184" y="951466"/>
                  <a:pt x="106851" y="947733"/>
                  <a:pt x="104985" y="944467"/>
                </a:cubicBezTo>
                <a:cubicBezTo>
                  <a:pt x="103118" y="941201"/>
                  <a:pt x="101719" y="938402"/>
                  <a:pt x="100785" y="935602"/>
                </a:cubicBezTo>
                <a:cubicBezTo>
                  <a:pt x="104051" y="941667"/>
                  <a:pt x="106851" y="945400"/>
                  <a:pt x="108717" y="947733"/>
                </a:cubicBezTo>
                <a:cubicBezTo>
                  <a:pt x="110584" y="950066"/>
                  <a:pt x="111984" y="951466"/>
                  <a:pt x="113383" y="952866"/>
                </a:cubicBezTo>
                <a:cubicBezTo>
                  <a:pt x="116183" y="955199"/>
                  <a:pt x="118049" y="956599"/>
                  <a:pt x="123649" y="964064"/>
                </a:cubicBezTo>
                <a:lnTo>
                  <a:pt x="111797" y="947768"/>
                </a:lnTo>
                <a:lnTo>
                  <a:pt x="128315" y="969197"/>
                </a:lnTo>
                <a:cubicBezTo>
                  <a:pt x="134381" y="976663"/>
                  <a:pt x="139980" y="983661"/>
                  <a:pt x="145579" y="990661"/>
                </a:cubicBezTo>
                <a:cubicBezTo>
                  <a:pt x="151178" y="997659"/>
                  <a:pt x="156310" y="1004192"/>
                  <a:pt x="160976" y="1010724"/>
                </a:cubicBezTo>
                <a:cubicBezTo>
                  <a:pt x="164709" y="1013990"/>
                  <a:pt x="169842" y="1018656"/>
                  <a:pt x="174974" y="1023789"/>
                </a:cubicBezTo>
                <a:cubicBezTo>
                  <a:pt x="177774" y="1026588"/>
                  <a:pt x="180107" y="1028922"/>
                  <a:pt x="182907" y="1031721"/>
                </a:cubicBezTo>
                <a:cubicBezTo>
                  <a:pt x="185706" y="1034054"/>
                  <a:pt x="188506" y="1036853"/>
                  <a:pt x="191306" y="1039187"/>
                </a:cubicBezTo>
                <a:cubicBezTo>
                  <a:pt x="196905" y="1043853"/>
                  <a:pt x="201571" y="1048519"/>
                  <a:pt x="206237" y="1051785"/>
                </a:cubicBezTo>
                <a:cubicBezTo>
                  <a:pt x="210436" y="1055051"/>
                  <a:pt x="214169" y="1056917"/>
                  <a:pt x="216035" y="1057384"/>
                </a:cubicBezTo>
                <a:cubicBezTo>
                  <a:pt x="198771" y="1045252"/>
                  <a:pt x="207170" y="1045719"/>
                  <a:pt x="187573" y="1030788"/>
                </a:cubicBezTo>
                <a:cubicBezTo>
                  <a:pt x="190372" y="1033121"/>
                  <a:pt x="192939" y="1034754"/>
                  <a:pt x="193989" y="1034871"/>
                </a:cubicBezTo>
                <a:lnTo>
                  <a:pt x="194129" y="1034330"/>
                </a:lnTo>
                <a:lnTo>
                  <a:pt x="185661" y="1026633"/>
                </a:lnTo>
                <a:lnTo>
                  <a:pt x="182086" y="1022700"/>
                </a:lnTo>
                <a:lnTo>
                  <a:pt x="176039" y="1018007"/>
                </a:lnTo>
                <a:cubicBezTo>
                  <a:pt x="160597" y="1004250"/>
                  <a:pt x="144762" y="985178"/>
                  <a:pt x="129715" y="964531"/>
                </a:cubicBezTo>
                <a:lnTo>
                  <a:pt x="142346" y="977845"/>
                </a:lnTo>
                <a:lnTo>
                  <a:pt x="137760" y="971711"/>
                </a:lnTo>
                <a:lnTo>
                  <a:pt x="137705" y="971647"/>
                </a:lnTo>
                <a:cubicBezTo>
                  <a:pt x="134264" y="967797"/>
                  <a:pt x="130648" y="963831"/>
                  <a:pt x="127381" y="959865"/>
                </a:cubicBezTo>
                <a:cubicBezTo>
                  <a:pt x="124349" y="955899"/>
                  <a:pt x="121549" y="952166"/>
                  <a:pt x="119624" y="949075"/>
                </a:cubicBezTo>
                <a:lnTo>
                  <a:pt x="118904" y="947081"/>
                </a:lnTo>
                <a:lnTo>
                  <a:pt x="118495" y="945949"/>
                </a:lnTo>
                <a:lnTo>
                  <a:pt x="112732" y="938243"/>
                </a:lnTo>
                <a:lnTo>
                  <a:pt x="106965" y="928749"/>
                </a:lnTo>
                <a:lnTo>
                  <a:pt x="107653" y="932474"/>
                </a:lnTo>
                <a:cubicBezTo>
                  <a:pt x="106283" y="932518"/>
                  <a:pt x="101821" y="927983"/>
                  <a:pt x="98584" y="925577"/>
                </a:cubicBezTo>
                <a:lnTo>
                  <a:pt x="96411" y="924827"/>
                </a:lnTo>
                <a:lnTo>
                  <a:pt x="93786" y="920671"/>
                </a:lnTo>
                <a:cubicBezTo>
                  <a:pt x="90520" y="915072"/>
                  <a:pt x="87721" y="909472"/>
                  <a:pt x="83521" y="902473"/>
                </a:cubicBezTo>
                <a:cubicBezTo>
                  <a:pt x="81655" y="899207"/>
                  <a:pt x="79322" y="895008"/>
                  <a:pt x="76522" y="890808"/>
                </a:cubicBezTo>
                <a:cubicBezTo>
                  <a:pt x="73723" y="886143"/>
                  <a:pt x="70923" y="881010"/>
                  <a:pt x="67657" y="875411"/>
                </a:cubicBezTo>
                <a:cubicBezTo>
                  <a:pt x="73256" y="885209"/>
                  <a:pt x="70456" y="874944"/>
                  <a:pt x="66724" y="865612"/>
                </a:cubicBezTo>
                <a:cubicBezTo>
                  <a:pt x="65324" y="865145"/>
                  <a:pt x="62991" y="861413"/>
                  <a:pt x="59725" y="855813"/>
                </a:cubicBezTo>
                <a:cubicBezTo>
                  <a:pt x="56925" y="850214"/>
                  <a:pt x="52726" y="843215"/>
                  <a:pt x="48993" y="834817"/>
                </a:cubicBezTo>
                <a:cubicBezTo>
                  <a:pt x="45260" y="826418"/>
                  <a:pt x="41061" y="817552"/>
                  <a:pt x="37328" y="808220"/>
                </a:cubicBezTo>
                <a:cubicBezTo>
                  <a:pt x="33595" y="798888"/>
                  <a:pt x="29863" y="790023"/>
                  <a:pt x="27063" y="782091"/>
                </a:cubicBezTo>
                <a:cubicBezTo>
                  <a:pt x="26130" y="774625"/>
                  <a:pt x="31262" y="783491"/>
                  <a:pt x="26596" y="766693"/>
                </a:cubicBezTo>
                <a:cubicBezTo>
                  <a:pt x="20064" y="745696"/>
                  <a:pt x="24730" y="764827"/>
                  <a:pt x="21930" y="760161"/>
                </a:cubicBezTo>
                <a:cubicBezTo>
                  <a:pt x="20064" y="751295"/>
                  <a:pt x="19131" y="738697"/>
                  <a:pt x="16798" y="729832"/>
                </a:cubicBezTo>
                <a:cubicBezTo>
                  <a:pt x="17264" y="731698"/>
                  <a:pt x="17731" y="731698"/>
                  <a:pt x="16798" y="726099"/>
                </a:cubicBezTo>
                <a:cubicBezTo>
                  <a:pt x="13531" y="721433"/>
                  <a:pt x="10732" y="712568"/>
                  <a:pt x="8399" y="701370"/>
                </a:cubicBezTo>
                <a:cubicBezTo>
                  <a:pt x="6999" y="695770"/>
                  <a:pt x="6533" y="689238"/>
                  <a:pt x="5599" y="682706"/>
                </a:cubicBezTo>
                <a:cubicBezTo>
                  <a:pt x="4666" y="675706"/>
                  <a:pt x="3733" y="668708"/>
                  <a:pt x="3266" y="661242"/>
                </a:cubicBezTo>
                <a:cubicBezTo>
                  <a:pt x="933" y="631380"/>
                  <a:pt x="1867" y="598251"/>
                  <a:pt x="0" y="573988"/>
                </a:cubicBezTo>
                <a:cubicBezTo>
                  <a:pt x="933" y="574455"/>
                  <a:pt x="1400" y="586120"/>
                  <a:pt x="1867" y="596852"/>
                </a:cubicBezTo>
                <a:cubicBezTo>
                  <a:pt x="2333" y="602451"/>
                  <a:pt x="2800" y="607583"/>
                  <a:pt x="3266" y="610850"/>
                </a:cubicBezTo>
                <a:cubicBezTo>
                  <a:pt x="4199" y="614115"/>
                  <a:pt x="4666" y="615516"/>
                  <a:pt x="5599" y="614115"/>
                </a:cubicBezTo>
                <a:cubicBezTo>
                  <a:pt x="5133" y="610850"/>
                  <a:pt x="4666" y="605717"/>
                  <a:pt x="4666" y="599651"/>
                </a:cubicBezTo>
                <a:cubicBezTo>
                  <a:pt x="4666" y="593585"/>
                  <a:pt x="5133" y="587053"/>
                  <a:pt x="5133" y="580987"/>
                </a:cubicBezTo>
                <a:cubicBezTo>
                  <a:pt x="5133" y="578188"/>
                  <a:pt x="5133" y="574921"/>
                  <a:pt x="5133" y="572588"/>
                </a:cubicBezTo>
                <a:cubicBezTo>
                  <a:pt x="5133" y="569789"/>
                  <a:pt x="5133" y="567923"/>
                  <a:pt x="5133" y="566056"/>
                </a:cubicBezTo>
                <a:cubicBezTo>
                  <a:pt x="5133" y="562790"/>
                  <a:pt x="4666" y="561390"/>
                  <a:pt x="3266" y="563257"/>
                </a:cubicBezTo>
                <a:cubicBezTo>
                  <a:pt x="3733" y="557657"/>
                  <a:pt x="3733" y="551591"/>
                  <a:pt x="4199" y="545526"/>
                </a:cubicBezTo>
                <a:cubicBezTo>
                  <a:pt x="4666" y="538993"/>
                  <a:pt x="5599" y="532927"/>
                  <a:pt x="6066" y="526862"/>
                </a:cubicBezTo>
                <a:cubicBezTo>
                  <a:pt x="6533" y="520330"/>
                  <a:pt x="6999" y="514263"/>
                  <a:pt x="7932" y="508198"/>
                </a:cubicBezTo>
                <a:cubicBezTo>
                  <a:pt x="8865" y="502132"/>
                  <a:pt x="9799" y="496066"/>
                  <a:pt x="10732" y="490467"/>
                </a:cubicBezTo>
                <a:cubicBezTo>
                  <a:pt x="14931" y="467137"/>
                  <a:pt x="20531" y="447540"/>
                  <a:pt x="26130" y="437741"/>
                </a:cubicBezTo>
                <a:cubicBezTo>
                  <a:pt x="24730" y="436808"/>
                  <a:pt x="25197" y="432609"/>
                  <a:pt x="26596" y="426543"/>
                </a:cubicBezTo>
                <a:cubicBezTo>
                  <a:pt x="27996" y="420477"/>
                  <a:pt x="30796" y="412079"/>
                  <a:pt x="33595" y="403213"/>
                </a:cubicBezTo>
                <a:cubicBezTo>
                  <a:pt x="39661" y="385482"/>
                  <a:pt x="48993" y="364019"/>
                  <a:pt x="55059" y="348621"/>
                </a:cubicBezTo>
                <a:cubicBezTo>
                  <a:pt x="54592" y="356087"/>
                  <a:pt x="57858" y="349555"/>
                  <a:pt x="62058" y="339289"/>
                </a:cubicBezTo>
                <a:cubicBezTo>
                  <a:pt x="64391" y="334157"/>
                  <a:pt x="67190" y="328091"/>
                  <a:pt x="69990" y="322492"/>
                </a:cubicBezTo>
                <a:cubicBezTo>
                  <a:pt x="71390" y="319692"/>
                  <a:pt x="72323" y="316893"/>
                  <a:pt x="73723" y="314559"/>
                </a:cubicBezTo>
                <a:cubicBezTo>
                  <a:pt x="75122" y="312227"/>
                  <a:pt x="76522" y="310360"/>
                  <a:pt x="77456" y="308494"/>
                </a:cubicBezTo>
                <a:cubicBezTo>
                  <a:pt x="74656" y="314093"/>
                  <a:pt x="72790" y="320159"/>
                  <a:pt x="70456" y="325758"/>
                </a:cubicBezTo>
                <a:cubicBezTo>
                  <a:pt x="85387" y="294962"/>
                  <a:pt x="104985" y="263700"/>
                  <a:pt x="127381" y="234305"/>
                </a:cubicBezTo>
                <a:lnTo>
                  <a:pt x="180250" y="177343"/>
                </a:lnTo>
                <a:lnTo>
                  <a:pt x="174041" y="184845"/>
                </a:lnTo>
                <a:cubicBezTo>
                  <a:pt x="172642" y="187178"/>
                  <a:pt x="172642" y="188578"/>
                  <a:pt x="172642" y="190444"/>
                </a:cubicBezTo>
                <a:cubicBezTo>
                  <a:pt x="172642" y="191844"/>
                  <a:pt x="172175" y="194177"/>
                  <a:pt x="169375" y="197910"/>
                </a:cubicBezTo>
                <a:cubicBezTo>
                  <a:pt x="167976" y="199776"/>
                  <a:pt x="166226" y="202226"/>
                  <a:pt x="163776" y="205434"/>
                </a:cubicBezTo>
                <a:lnTo>
                  <a:pt x="158877" y="211471"/>
                </a:lnTo>
                <a:lnTo>
                  <a:pt x="185615" y="182051"/>
                </a:lnTo>
                <a:lnTo>
                  <a:pt x="185765" y="180937"/>
                </a:lnTo>
                <a:cubicBezTo>
                  <a:pt x="187106" y="178896"/>
                  <a:pt x="189439" y="176213"/>
                  <a:pt x="192239" y="173180"/>
                </a:cubicBezTo>
                <a:cubicBezTo>
                  <a:pt x="197838" y="167114"/>
                  <a:pt x="204370" y="160116"/>
                  <a:pt x="207636" y="154983"/>
                </a:cubicBezTo>
                <a:cubicBezTo>
                  <a:pt x="203437" y="158716"/>
                  <a:pt x="199704" y="162915"/>
                  <a:pt x="195505" y="166648"/>
                </a:cubicBezTo>
                <a:lnTo>
                  <a:pt x="183373" y="178313"/>
                </a:lnTo>
                <a:cubicBezTo>
                  <a:pt x="184073" y="176563"/>
                  <a:pt x="194222" y="165890"/>
                  <a:pt x="192166" y="166371"/>
                </a:cubicBezTo>
                <a:lnTo>
                  <a:pt x="187035" y="170033"/>
                </a:lnTo>
                <a:lnTo>
                  <a:pt x="199704" y="156383"/>
                </a:lnTo>
                <a:cubicBezTo>
                  <a:pt x="190372" y="166648"/>
                  <a:pt x="191772" y="167581"/>
                  <a:pt x="204837" y="155916"/>
                </a:cubicBezTo>
                <a:cubicBezTo>
                  <a:pt x="212302" y="148450"/>
                  <a:pt x="208569" y="148450"/>
                  <a:pt x="211836" y="143784"/>
                </a:cubicBezTo>
                <a:cubicBezTo>
                  <a:pt x="216502" y="140985"/>
                  <a:pt x="221168" y="137719"/>
                  <a:pt x="226300" y="134919"/>
                </a:cubicBezTo>
                <a:cubicBezTo>
                  <a:pt x="215102" y="138652"/>
                  <a:pt x="250563" y="114855"/>
                  <a:pt x="257563" y="107390"/>
                </a:cubicBezTo>
                <a:cubicBezTo>
                  <a:pt x="260362" y="105057"/>
                  <a:pt x="264095" y="102724"/>
                  <a:pt x="268294" y="100391"/>
                </a:cubicBezTo>
                <a:cubicBezTo>
                  <a:pt x="272494" y="98058"/>
                  <a:pt x="277160" y="95725"/>
                  <a:pt x="281826" y="93392"/>
                </a:cubicBezTo>
                <a:cubicBezTo>
                  <a:pt x="286958" y="91059"/>
                  <a:pt x="292091" y="88259"/>
                  <a:pt x="297223" y="85460"/>
                </a:cubicBezTo>
                <a:cubicBezTo>
                  <a:pt x="302822" y="83127"/>
                  <a:pt x="307955" y="79861"/>
                  <a:pt x="313554" y="76594"/>
                </a:cubicBezTo>
                <a:lnTo>
                  <a:pt x="310755" y="78461"/>
                </a:lnTo>
                <a:cubicBezTo>
                  <a:pt x="309822" y="80327"/>
                  <a:pt x="313554" y="78461"/>
                  <a:pt x="318687" y="75661"/>
                </a:cubicBezTo>
                <a:cubicBezTo>
                  <a:pt x="323819" y="73328"/>
                  <a:pt x="330818" y="69596"/>
                  <a:pt x="335484" y="67729"/>
                </a:cubicBezTo>
                <a:cubicBezTo>
                  <a:pt x="337351" y="65863"/>
                  <a:pt x="333151" y="67262"/>
                  <a:pt x="329885" y="68662"/>
                </a:cubicBezTo>
                <a:cubicBezTo>
                  <a:pt x="372346" y="44866"/>
                  <a:pt x="418072" y="27602"/>
                  <a:pt x="464732" y="17337"/>
                </a:cubicBezTo>
                <a:cubicBezTo>
                  <a:pt x="488295" y="11971"/>
                  <a:pt x="511975" y="8121"/>
                  <a:pt x="535713" y="5438"/>
                </a:cubicBezTo>
                <a:close/>
                <a:moveTo>
                  <a:pt x="570650" y="2405"/>
                </a:moveTo>
                <a:lnTo>
                  <a:pt x="575078" y="2735"/>
                </a:lnTo>
                <a:lnTo>
                  <a:pt x="570236" y="3067"/>
                </a:lnTo>
                <a:close/>
                <a:moveTo>
                  <a:pt x="607044" y="539"/>
                </a:moveTo>
                <a:cubicBezTo>
                  <a:pt x="607044" y="1472"/>
                  <a:pt x="626642" y="4738"/>
                  <a:pt x="626642" y="5671"/>
                </a:cubicBezTo>
                <a:cubicBezTo>
                  <a:pt x="603312" y="2872"/>
                  <a:pt x="600046" y="9404"/>
                  <a:pt x="580915" y="6605"/>
                </a:cubicBezTo>
                <a:lnTo>
                  <a:pt x="603778" y="4738"/>
                </a:lnTo>
                <a:cubicBezTo>
                  <a:pt x="601912" y="4272"/>
                  <a:pt x="595846" y="3805"/>
                  <a:pt x="589314" y="3339"/>
                </a:cubicBezTo>
                <a:cubicBezTo>
                  <a:pt x="586048" y="3339"/>
                  <a:pt x="582548" y="3222"/>
                  <a:pt x="579282" y="3047"/>
                </a:cubicBezTo>
                <a:lnTo>
                  <a:pt x="575078" y="2735"/>
                </a:lnTo>
                <a:close/>
                <a:moveTo>
                  <a:pt x="612177" y="14"/>
                </a:moveTo>
                <a:cubicBezTo>
                  <a:pt x="615560" y="-45"/>
                  <a:pt x="621042" y="72"/>
                  <a:pt x="629441" y="539"/>
                </a:cubicBezTo>
                <a:cubicBezTo>
                  <a:pt x="622442" y="539"/>
                  <a:pt x="614977" y="539"/>
                  <a:pt x="607511" y="539"/>
                </a:cubicBezTo>
                <a:cubicBezTo>
                  <a:pt x="607511" y="305"/>
                  <a:pt x="608795" y="72"/>
                  <a:pt x="612177" y="14"/>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ZA" dirty="0"/>
              <a:t>Profile Photo</a:t>
            </a:r>
          </a:p>
        </p:txBody>
      </p:sp>
      <p:sp>
        <p:nvSpPr>
          <p:cNvPr id="45" name="Picture Placeholder 44">
            <a:extLst>
              <a:ext uri="{FF2B5EF4-FFF2-40B4-BE49-F238E27FC236}">
                <a16:creationId xmlns:a16="http://schemas.microsoft.com/office/drawing/2014/main" id="{12A8B244-1342-4177-B5E2-D94EB383097B}"/>
              </a:ext>
            </a:extLst>
          </p:cNvPr>
          <p:cNvSpPr>
            <a:spLocks noGrp="1"/>
          </p:cNvSpPr>
          <p:nvPr>
            <p:ph type="pic" sz="quarter" idx="55" hasCustomPrompt="1"/>
          </p:nvPr>
        </p:nvSpPr>
        <p:spPr>
          <a:xfrm>
            <a:off x="492755" y="4023015"/>
            <a:ext cx="1197469" cy="1216800"/>
          </a:xfrm>
          <a:custGeom>
            <a:avLst/>
            <a:gdLst>
              <a:gd name="connsiteX0" fmla="*/ 39291 w 1197469"/>
              <a:gd name="connsiteY0" fmla="*/ 828753 h 1216800"/>
              <a:gd name="connsiteX1" fmla="*/ 43312 w 1197469"/>
              <a:gd name="connsiteY1" fmla="*/ 838759 h 1216800"/>
              <a:gd name="connsiteX2" fmla="*/ 44018 w 1197469"/>
              <a:gd name="connsiteY2" fmla="*/ 841300 h 1216800"/>
              <a:gd name="connsiteX3" fmla="*/ 51654 w 1197469"/>
              <a:gd name="connsiteY3" fmla="*/ 860614 h 1216800"/>
              <a:gd name="connsiteX4" fmla="*/ 44018 w 1197469"/>
              <a:gd name="connsiteY4" fmla="*/ 841749 h 1216800"/>
              <a:gd name="connsiteX5" fmla="*/ 40425 w 1197469"/>
              <a:gd name="connsiteY5" fmla="*/ 832316 h 1216800"/>
              <a:gd name="connsiteX6" fmla="*/ 32372 w 1197469"/>
              <a:gd name="connsiteY6" fmla="*/ 808362 h 1216800"/>
              <a:gd name="connsiteX7" fmla="*/ 37280 w 1197469"/>
              <a:gd name="connsiteY7" fmla="*/ 822435 h 1216800"/>
              <a:gd name="connsiteX8" fmla="*/ 39291 w 1197469"/>
              <a:gd name="connsiteY8" fmla="*/ 828753 h 1216800"/>
              <a:gd name="connsiteX9" fmla="*/ 34585 w 1197469"/>
              <a:gd name="connsiteY9" fmla="*/ 817045 h 1216800"/>
              <a:gd name="connsiteX10" fmla="*/ 22442 w 1197469"/>
              <a:gd name="connsiteY10" fmla="*/ 770596 h 1216800"/>
              <a:gd name="connsiteX11" fmla="*/ 26052 w 1197469"/>
              <a:gd name="connsiteY11" fmla="*/ 784705 h 1216800"/>
              <a:gd name="connsiteX12" fmla="*/ 27890 w 1197469"/>
              <a:gd name="connsiteY12" fmla="*/ 790785 h 1216800"/>
              <a:gd name="connsiteX13" fmla="*/ 32372 w 1197469"/>
              <a:gd name="connsiteY13" fmla="*/ 808362 h 1216800"/>
              <a:gd name="connsiteX14" fmla="*/ 30543 w 1197469"/>
              <a:gd name="connsiteY14" fmla="*/ 803121 h 1216800"/>
              <a:gd name="connsiteX15" fmla="*/ 25153 w 1197469"/>
              <a:gd name="connsiteY15" fmla="*/ 783357 h 1216800"/>
              <a:gd name="connsiteX16" fmla="*/ 17959 w 1197469"/>
              <a:gd name="connsiteY16" fmla="*/ 751840 h 1216800"/>
              <a:gd name="connsiteX17" fmla="*/ 20946 w 1197469"/>
              <a:gd name="connsiteY17" fmla="*/ 763555 h 1216800"/>
              <a:gd name="connsiteX18" fmla="*/ 22442 w 1197469"/>
              <a:gd name="connsiteY18" fmla="*/ 770596 h 1216800"/>
              <a:gd name="connsiteX19" fmla="*/ 21111 w 1197469"/>
              <a:gd name="connsiteY19" fmla="*/ 765391 h 1216800"/>
              <a:gd name="connsiteX20" fmla="*/ 6888 w 1197469"/>
              <a:gd name="connsiteY20" fmla="*/ 697382 h 1216800"/>
              <a:gd name="connsiteX21" fmla="*/ 14787 w 1197469"/>
              <a:gd name="connsiteY21" fmla="*/ 734563 h 1216800"/>
              <a:gd name="connsiteX22" fmla="*/ 16619 w 1197469"/>
              <a:gd name="connsiteY22" fmla="*/ 746077 h 1216800"/>
              <a:gd name="connsiteX23" fmla="*/ 17959 w 1197469"/>
              <a:gd name="connsiteY23" fmla="*/ 751840 h 1216800"/>
              <a:gd name="connsiteX24" fmla="*/ 8029 w 1197469"/>
              <a:gd name="connsiteY24" fmla="*/ 712895 h 1216800"/>
              <a:gd name="connsiteX25" fmla="*/ 0 w 1197469"/>
              <a:gd name="connsiteY25" fmla="*/ 603692 h 1216800"/>
              <a:gd name="connsiteX26" fmla="*/ 6888 w 1197469"/>
              <a:gd name="connsiteY26" fmla="*/ 697382 h 1216800"/>
              <a:gd name="connsiteX27" fmla="*/ 6176 w 1197469"/>
              <a:gd name="connsiteY27" fmla="*/ 694030 h 1216800"/>
              <a:gd name="connsiteX28" fmla="*/ 0 w 1197469"/>
              <a:gd name="connsiteY28" fmla="*/ 603692 h 1216800"/>
              <a:gd name="connsiteX29" fmla="*/ 8759 w 1197469"/>
              <a:gd name="connsiteY29" fmla="*/ 602907 h 1216800"/>
              <a:gd name="connsiteX30" fmla="*/ 5390 w 1197469"/>
              <a:gd name="connsiteY30" fmla="*/ 607735 h 1216800"/>
              <a:gd name="connsiteX31" fmla="*/ 21111 w 1197469"/>
              <a:gd name="connsiteY31" fmla="*/ 746975 h 1216800"/>
              <a:gd name="connsiteX32" fmla="*/ 64230 w 1197469"/>
              <a:gd name="connsiteY32" fmla="*/ 875885 h 1216800"/>
              <a:gd name="connsiteX33" fmla="*/ 97918 w 1197469"/>
              <a:gd name="connsiteY33" fmla="*/ 936971 h 1216800"/>
              <a:gd name="connsiteX34" fmla="*/ 149122 w 1197469"/>
              <a:gd name="connsiteY34" fmla="*/ 1003447 h 1216800"/>
              <a:gd name="connsiteX35" fmla="*/ 196284 w 1197469"/>
              <a:gd name="connsiteY35" fmla="*/ 1047017 h 1216800"/>
              <a:gd name="connsiteX36" fmla="*/ 209759 w 1197469"/>
              <a:gd name="connsiteY36" fmla="*/ 1050160 h 1216800"/>
              <a:gd name="connsiteX37" fmla="*/ 123969 w 1197469"/>
              <a:gd name="connsiteY37" fmla="*/ 964819 h 1216800"/>
              <a:gd name="connsiteX38" fmla="*/ 77256 w 1197469"/>
              <a:gd name="connsiteY38" fmla="*/ 889360 h 1216800"/>
              <a:gd name="connsiteX39" fmla="*/ 42221 w 1197469"/>
              <a:gd name="connsiteY39" fmla="*/ 803121 h 1216800"/>
              <a:gd name="connsiteX40" fmla="*/ 22009 w 1197469"/>
              <a:gd name="connsiteY40" fmla="*/ 719127 h 1216800"/>
              <a:gd name="connsiteX41" fmla="*/ 19314 w 1197469"/>
              <a:gd name="connsiteY41" fmla="*/ 699813 h 1216800"/>
              <a:gd name="connsiteX42" fmla="*/ 17068 w 1197469"/>
              <a:gd name="connsiteY42" fmla="*/ 681847 h 1216800"/>
              <a:gd name="connsiteX43" fmla="*/ 15272 w 1197469"/>
              <a:gd name="connsiteY43" fmla="*/ 665228 h 1216800"/>
              <a:gd name="connsiteX44" fmla="*/ 14373 w 1197469"/>
              <a:gd name="connsiteY44" fmla="*/ 657592 h 1216800"/>
              <a:gd name="connsiteX45" fmla="*/ 13924 w 1197469"/>
              <a:gd name="connsiteY45" fmla="*/ 650405 h 1216800"/>
              <a:gd name="connsiteX46" fmla="*/ 12127 w 1197469"/>
              <a:gd name="connsiteY46" fmla="*/ 625701 h 1216800"/>
              <a:gd name="connsiteX47" fmla="*/ 10780 w 1197469"/>
              <a:gd name="connsiteY47" fmla="*/ 609531 h 1216800"/>
              <a:gd name="connsiteX48" fmla="*/ 8759 w 1197469"/>
              <a:gd name="connsiteY48" fmla="*/ 602907 h 1216800"/>
              <a:gd name="connsiteX49" fmla="*/ 38328 w 1197469"/>
              <a:gd name="connsiteY49" fmla="*/ 410046 h 1216800"/>
              <a:gd name="connsiteX50" fmla="*/ 19982 w 1197469"/>
              <a:gd name="connsiteY50" fmla="*/ 466989 h 1216800"/>
              <a:gd name="connsiteX51" fmla="*/ 28802 w 1197469"/>
              <a:gd name="connsiteY51" fmla="*/ 432835 h 1216800"/>
              <a:gd name="connsiteX52" fmla="*/ 114764 w 1197469"/>
              <a:gd name="connsiteY52" fmla="*/ 261271 h 1216800"/>
              <a:gd name="connsiteX53" fmla="*/ 101062 w 1197469"/>
              <a:gd name="connsiteY53" fmla="*/ 280295 h 1216800"/>
              <a:gd name="connsiteX54" fmla="*/ 94166 w 1197469"/>
              <a:gd name="connsiteY54" fmla="*/ 291886 h 1216800"/>
              <a:gd name="connsiteX55" fmla="*/ 98367 w 1197469"/>
              <a:gd name="connsiteY55" fmla="*/ 285236 h 1216800"/>
              <a:gd name="connsiteX56" fmla="*/ 104206 w 1197469"/>
              <a:gd name="connsiteY56" fmla="*/ 276701 h 1216800"/>
              <a:gd name="connsiteX57" fmla="*/ 946661 w 1197469"/>
              <a:gd name="connsiteY57" fmla="*/ 165628 h 1216800"/>
              <a:gd name="connsiteX58" fmla="*/ 946873 w 1197469"/>
              <a:gd name="connsiteY58" fmla="*/ 165787 h 1216800"/>
              <a:gd name="connsiteX59" fmla="*/ 950430 w 1197469"/>
              <a:gd name="connsiteY59" fmla="*/ 168004 h 1216800"/>
              <a:gd name="connsiteX60" fmla="*/ 237872 w 1197469"/>
              <a:gd name="connsiteY60" fmla="*/ 162842 h 1216800"/>
              <a:gd name="connsiteX61" fmla="*/ 237607 w 1197469"/>
              <a:gd name="connsiteY61" fmla="*/ 163063 h 1216800"/>
              <a:gd name="connsiteX62" fmla="*/ 215598 w 1197469"/>
              <a:gd name="connsiteY62" fmla="*/ 184623 h 1216800"/>
              <a:gd name="connsiteX63" fmla="*/ 196284 w 1197469"/>
              <a:gd name="connsiteY63" fmla="*/ 201242 h 1216800"/>
              <a:gd name="connsiteX64" fmla="*/ 208267 w 1197469"/>
              <a:gd name="connsiteY64" fmla="*/ 189727 h 1216800"/>
              <a:gd name="connsiteX65" fmla="*/ 233883 w 1197469"/>
              <a:gd name="connsiteY65" fmla="*/ 166001 h 1216800"/>
              <a:gd name="connsiteX66" fmla="*/ 259705 w 1197469"/>
              <a:gd name="connsiteY66" fmla="*/ 145546 h 1216800"/>
              <a:gd name="connsiteX67" fmla="*/ 237872 w 1197469"/>
              <a:gd name="connsiteY67" fmla="*/ 162842 h 1216800"/>
              <a:gd name="connsiteX68" fmla="*/ 251531 w 1197469"/>
              <a:gd name="connsiteY68" fmla="*/ 151385 h 1216800"/>
              <a:gd name="connsiteX69" fmla="*/ 228380 w 1197469"/>
              <a:gd name="connsiteY69" fmla="*/ 140251 h 1216800"/>
              <a:gd name="connsiteX70" fmla="*/ 209261 w 1197469"/>
              <a:gd name="connsiteY70" fmla="*/ 155610 h 1216800"/>
              <a:gd name="connsiteX71" fmla="*/ 197424 w 1197469"/>
              <a:gd name="connsiteY71" fmla="*/ 168058 h 1216800"/>
              <a:gd name="connsiteX72" fmla="*/ 192691 w 1197469"/>
              <a:gd name="connsiteY72" fmla="*/ 172495 h 1216800"/>
              <a:gd name="connsiteX73" fmla="*/ 185504 w 1197469"/>
              <a:gd name="connsiteY73" fmla="*/ 179682 h 1216800"/>
              <a:gd name="connsiteX74" fmla="*/ 170682 w 1197469"/>
              <a:gd name="connsiteY74" fmla="*/ 194505 h 1216800"/>
              <a:gd name="connsiteX75" fmla="*/ 148430 w 1197469"/>
              <a:gd name="connsiteY75" fmla="*/ 219583 h 1216800"/>
              <a:gd name="connsiteX76" fmla="*/ 133423 w 1197469"/>
              <a:gd name="connsiteY76" fmla="*/ 235365 h 1216800"/>
              <a:gd name="connsiteX77" fmla="*/ 116495 w 1197469"/>
              <a:gd name="connsiteY77" fmla="*/ 258867 h 1216800"/>
              <a:gd name="connsiteX78" fmla="*/ 142385 w 1197469"/>
              <a:gd name="connsiteY78" fmla="*/ 226395 h 1216800"/>
              <a:gd name="connsiteX79" fmla="*/ 148430 w 1197469"/>
              <a:gd name="connsiteY79" fmla="*/ 219583 h 1216800"/>
              <a:gd name="connsiteX80" fmla="*/ 197424 w 1197469"/>
              <a:gd name="connsiteY80" fmla="*/ 168058 h 1216800"/>
              <a:gd name="connsiteX81" fmla="*/ 199878 w 1197469"/>
              <a:gd name="connsiteY81" fmla="*/ 165758 h 1216800"/>
              <a:gd name="connsiteX82" fmla="*/ 212454 w 1197469"/>
              <a:gd name="connsiteY82" fmla="*/ 154080 h 1216800"/>
              <a:gd name="connsiteX83" fmla="*/ 225480 w 1197469"/>
              <a:gd name="connsiteY83" fmla="*/ 142851 h 1216800"/>
              <a:gd name="connsiteX84" fmla="*/ 949512 w 1197469"/>
              <a:gd name="connsiteY84" fmla="*/ 114265 h 1216800"/>
              <a:gd name="connsiteX85" fmla="*/ 951819 w 1197469"/>
              <a:gd name="connsiteY85" fmla="*/ 114553 h 1216800"/>
              <a:gd name="connsiteX86" fmla="*/ 963905 w 1197469"/>
              <a:gd name="connsiteY86" fmla="*/ 119494 h 1216800"/>
              <a:gd name="connsiteX87" fmla="*/ 962557 w 1197469"/>
              <a:gd name="connsiteY87" fmla="*/ 122638 h 1216800"/>
              <a:gd name="connsiteX88" fmla="*/ 949512 w 1197469"/>
              <a:gd name="connsiteY88" fmla="*/ 114265 h 1216800"/>
              <a:gd name="connsiteX89" fmla="*/ 815144 w 1197469"/>
              <a:gd name="connsiteY89" fmla="*/ 90501 h 1216800"/>
              <a:gd name="connsiteX90" fmla="*/ 830054 w 1197469"/>
              <a:gd name="connsiteY90" fmla="*/ 96587 h 1216800"/>
              <a:gd name="connsiteX91" fmla="*/ 852962 w 1197469"/>
              <a:gd name="connsiteY91" fmla="*/ 106917 h 1216800"/>
              <a:gd name="connsiteX92" fmla="*/ 874970 w 1197469"/>
              <a:gd name="connsiteY92" fmla="*/ 118147 h 1216800"/>
              <a:gd name="connsiteX93" fmla="*/ 854758 w 1197469"/>
              <a:gd name="connsiteY93" fmla="*/ 106917 h 1216800"/>
              <a:gd name="connsiteX94" fmla="*/ 846941 w 1197469"/>
              <a:gd name="connsiteY94" fmla="*/ 103179 h 1216800"/>
              <a:gd name="connsiteX95" fmla="*/ 829407 w 1197469"/>
              <a:gd name="connsiteY95" fmla="*/ 95707 h 1216800"/>
              <a:gd name="connsiteX96" fmla="*/ 821070 w 1197469"/>
              <a:gd name="connsiteY96" fmla="*/ 92545 h 1216800"/>
              <a:gd name="connsiteX97" fmla="*/ 353491 w 1197469"/>
              <a:gd name="connsiteY97" fmla="*/ 88502 h 1216800"/>
              <a:gd name="connsiteX98" fmla="*/ 267252 w 1197469"/>
              <a:gd name="connsiteY98" fmla="*/ 140156 h 1216800"/>
              <a:gd name="connsiteX99" fmla="*/ 259705 w 1197469"/>
              <a:gd name="connsiteY99" fmla="*/ 145546 h 1216800"/>
              <a:gd name="connsiteX100" fmla="*/ 266298 w 1197469"/>
              <a:gd name="connsiteY100" fmla="*/ 140324 h 1216800"/>
              <a:gd name="connsiteX101" fmla="*/ 353491 w 1197469"/>
              <a:gd name="connsiteY101" fmla="*/ 88502 h 1216800"/>
              <a:gd name="connsiteX102" fmla="*/ 414921 w 1197469"/>
              <a:gd name="connsiteY102" fmla="*/ 84193 h 1216800"/>
              <a:gd name="connsiteX103" fmla="*/ 406493 w 1197469"/>
              <a:gd name="connsiteY103" fmla="*/ 87154 h 1216800"/>
              <a:gd name="connsiteX104" fmla="*/ 404517 w 1197469"/>
              <a:gd name="connsiteY104" fmla="*/ 88001 h 1216800"/>
              <a:gd name="connsiteX105" fmla="*/ 312168 w 1197469"/>
              <a:gd name="connsiteY105" fmla="*/ 79968 h 1216800"/>
              <a:gd name="connsiteX106" fmla="*/ 289710 w 1197469"/>
              <a:gd name="connsiteY106" fmla="*/ 94341 h 1216800"/>
              <a:gd name="connsiteX107" fmla="*/ 268150 w 1197469"/>
              <a:gd name="connsiteY107" fmla="*/ 107367 h 1216800"/>
              <a:gd name="connsiteX108" fmla="*/ 281176 w 1197469"/>
              <a:gd name="connsiteY108" fmla="*/ 97485 h 1216800"/>
              <a:gd name="connsiteX109" fmla="*/ 312168 w 1197469"/>
              <a:gd name="connsiteY109" fmla="*/ 79968 h 1216800"/>
              <a:gd name="connsiteX110" fmla="*/ 719162 w 1197469"/>
              <a:gd name="connsiteY110" fmla="*/ 61146 h 1216800"/>
              <a:gd name="connsiteX111" fmla="*/ 785587 w 1197469"/>
              <a:gd name="connsiteY111" fmla="*/ 79069 h 1216800"/>
              <a:gd name="connsiteX112" fmla="*/ 751900 w 1197469"/>
              <a:gd name="connsiteY112" fmla="*/ 70086 h 1216800"/>
              <a:gd name="connsiteX113" fmla="*/ 734831 w 1197469"/>
              <a:gd name="connsiteY113" fmla="*/ 66493 h 1216800"/>
              <a:gd name="connsiteX114" fmla="*/ 725593 w 1197469"/>
              <a:gd name="connsiteY114" fmla="*/ 64791 h 1216800"/>
              <a:gd name="connsiteX115" fmla="*/ 775091 w 1197469"/>
              <a:gd name="connsiteY115" fmla="*/ 77518 h 1216800"/>
              <a:gd name="connsiteX116" fmla="*/ 787336 w 1197469"/>
              <a:gd name="connsiteY116" fmla="*/ 82000 h 1216800"/>
              <a:gd name="connsiteX117" fmla="*/ 803017 w 1197469"/>
              <a:gd name="connsiteY117" fmla="*/ 86243 h 1216800"/>
              <a:gd name="connsiteX118" fmla="*/ 785587 w 1197469"/>
              <a:gd name="connsiteY118" fmla="*/ 79968 h 1216800"/>
              <a:gd name="connsiteX119" fmla="*/ 802205 w 1197469"/>
              <a:gd name="connsiteY119" fmla="*/ 84909 h 1216800"/>
              <a:gd name="connsiteX120" fmla="*/ 804624 w 1197469"/>
              <a:gd name="connsiteY120" fmla="*/ 85758 h 1216800"/>
              <a:gd name="connsiteX121" fmla="*/ 797714 w 1197469"/>
              <a:gd name="connsiteY121" fmla="*/ 83112 h 1216800"/>
              <a:gd name="connsiteX122" fmla="*/ 777052 w 1197469"/>
              <a:gd name="connsiteY122" fmla="*/ 75925 h 1216800"/>
              <a:gd name="connsiteX123" fmla="*/ 734831 w 1197469"/>
              <a:gd name="connsiteY123" fmla="*/ 64247 h 1216800"/>
              <a:gd name="connsiteX124" fmla="*/ 652221 w 1197469"/>
              <a:gd name="connsiteY124" fmla="*/ 51642 h 1216800"/>
              <a:gd name="connsiteX125" fmla="*/ 714251 w 1197469"/>
              <a:gd name="connsiteY125" fmla="*/ 60174 h 1216800"/>
              <a:gd name="connsiteX126" fmla="*/ 691711 w 1197469"/>
              <a:gd name="connsiteY126" fmla="*/ 55713 h 1216800"/>
              <a:gd name="connsiteX127" fmla="*/ 562560 w 1197469"/>
              <a:gd name="connsiteY127" fmla="*/ 51546 h 1216800"/>
              <a:gd name="connsiteX128" fmla="*/ 560107 w 1197469"/>
              <a:gd name="connsiteY128" fmla="*/ 51671 h 1216800"/>
              <a:gd name="connsiteX129" fmla="*/ 547048 w 1197469"/>
              <a:gd name="connsiteY129" fmla="*/ 53137 h 1216800"/>
              <a:gd name="connsiteX130" fmla="*/ 556963 w 1197469"/>
              <a:gd name="connsiteY130" fmla="*/ 52120 h 1216800"/>
              <a:gd name="connsiteX131" fmla="*/ 604125 w 1197469"/>
              <a:gd name="connsiteY131" fmla="*/ 49425 h 1216800"/>
              <a:gd name="connsiteX132" fmla="*/ 585202 w 1197469"/>
              <a:gd name="connsiteY132" fmla="*/ 50390 h 1216800"/>
              <a:gd name="connsiteX133" fmla="*/ 635535 w 1197469"/>
              <a:gd name="connsiteY133" fmla="*/ 50707 h 1216800"/>
              <a:gd name="connsiteX134" fmla="*/ 824215 w 1197469"/>
              <a:gd name="connsiteY134" fmla="*/ 48527 h 1216800"/>
              <a:gd name="connsiteX135" fmla="*/ 839606 w 1197469"/>
              <a:gd name="connsiteY135" fmla="*/ 52924 h 1216800"/>
              <a:gd name="connsiteX136" fmla="*/ 854882 w 1197469"/>
              <a:gd name="connsiteY136" fmla="*/ 58083 h 1216800"/>
              <a:gd name="connsiteX137" fmla="*/ 870029 w 1197469"/>
              <a:gd name="connsiteY137" fmla="*/ 63798 h 1216800"/>
              <a:gd name="connsiteX138" fmla="*/ 980972 w 1197469"/>
              <a:gd name="connsiteY138" fmla="*/ 125783 h 1216800"/>
              <a:gd name="connsiteX139" fmla="*/ 986812 w 1197469"/>
              <a:gd name="connsiteY139" fmla="*/ 130274 h 1216800"/>
              <a:gd name="connsiteX140" fmla="*/ 963455 w 1197469"/>
              <a:gd name="connsiteY140" fmla="*/ 119045 h 1216800"/>
              <a:gd name="connsiteX141" fmla="*/ 953124 w 1197469"/>
              <a:gd name="connsiteY141" fmla="*/ 112308 h 1216800"/>
              <a:gd name="connsiteX142" fmla="*/ 938751 w 1197469"/>
              <a:gd name="connsiteY142" fmla="*/ 103774 h 1216800"/>
              <a:gd name="connsiteX143" fmla="*/ 895182 w 1197469"/>
              <a:gd name="connsiteY143" fmla="*/ 81315 h 1216800"/>
              <a:gd name="connsiteX144" fmla="*/ 859698 w 1197469"/>
              <a:gd name="connsiteY144" fmla="*/ 63798 h 1216800"/>
              <a:gd name="connsiteX145" fmla="*/ 842181 w 1197469"/>
              <a:gd name="connsiteY145" fmla="*/ 55713 h 1216800"/>
              <a:gd name="connsiteX146" fmla="*/ 539184 w 1197469"/>
              <a:gd name="connsiteY146" fmla="*/ 31670 h 1216800"/>
              <a:gd name="connsiteX147" fmla="*/ 519570 w 1197469"/>
              <a:gd name="connsiteY147" fmla="*/ 33648 h 1216800"/>
              <a:gd name="connsiteX148" fmla="*/ 491385 w 1197469"/>
              <a:gd name="connsiteY148" fmla="*/ 38645 h 1216800"/>
              <a:gd name="connsiteX149" fmla="*/ 469247 w 1197469"/>
              <a:gd name="connsiteY149" fmla="*/ 44451 h 1216800"/>
              <a:gd name="connsiteX150" fmla="*/ 505926 w 1197469"/>
              <a:gd name="connsiteY150" fmla="*/ 36624 h 1216800"/>
              <a:gd name="connsiteX151" fmla="*/ 567743 w 1197469"/>
              <a:gd name="connsiteY151" fmla="*/ 29661 h 1216800"/>
              <a:gd name="connsiteX152" fmla="*/ 550013 w 1197469"/>
              <a:gd name="connsiteY152" fmla="*/ 30506 h 1216800"/>
              <a:gd name="connsiteX153" fmla="*/ 553369 w 1197469"/>
              <a:gd name="connsiteY153" fmla="*/ 30111 h 1216800"/>
              <a:gd name="connsiteX154" fmla="*/ 548878 w 1197469"/>
              <a:gd name="connsiteY154" fmla="*/ 30560 h 1216800"/>
              <a:gd name="connsiteX155" fmla="*/ 550013 w 1197469"/>
              <a:gd name="connsiteY155" fmla="*/ 30506 h 1216800"/>
              <a:gd name="connsiteX156" fmla="*/ 549550 w 1197469"/>
              <a:gd name="connsiteY156" fmla="*/ 30560 h 1216800"/>
              <a:gd name="connsiteX157" fmla="*/ 549776 w 1197469"/>
              <a:gd name="connsiteY157" fmla="*/ 30560 h 1216800"/>
              <a:gd name="connsiteX158" fmla="*/ 455002 w 1197469"/>
              <a:gd name="connsiteY158" fmla="*/ 50323 h 1216800"/>
              <a:gd name="connsiteX159" fmla="*/ 353491 w 1197469"/>
              <a:gd name="connsiteY159" fmla="*/ 88502 h 1216800"/>
              <a:gd name="connsiteX160" fmla="*/ 408851 w 1197469"/>
              <a:gd name="connsiteY160" fmla="*/ 63911 h 1216800"/>
              <a:gd name="connsiteX161" fmla="*/ 462517 w 1197469"/>
              <a:gd name="connsiteY161" fmla="*/ 46165 h 1216800"/>
              <a:gd name="connsiteX162" fmla="*/ 454104 w 1197469"/>
              <a:gd name="connsiteY162" fmla="*/ 48077 h 1216800"/>
              <a:gd name="connsiteX163" fmla="*/ 445570 w 1197469"/>
              <a:gd name="connsiteY163" fmla="*/ 50772 h 1216800"/>
              <a:gd name="connsiteX164" fmla="*/ 426256 w 1197469"/>
              <a:gd name="connsiteY164" fmla="*/ 56611 h 1216800"/>
              <a:gd name="connsiteX165" fmla="*/ 406942 w 1197469"/>
              <a:gd name="connsiteY165" fmla="*/ 63349 h 1216800"/>
              <a:gd name="connsiteX166" fmla="*/ 397509 w 1197469"/>
              <a:gd name="connsiteY166" fmla="*/ 66942 h 1216800"/>
              <a:gd name="connsiteX167" fmla="*/ 388077 w 1197469"/>
              <a:gd name="connsiteY167" fmla="*/ 70984 h 1216800"/>
              <a:gd name="connsiteX168" fmla="*/ 315762 w 1197469"/>
              <a:gd name="connsiteY168" fmla="*/ 106469 h 1216800"/>
              <a:gd name="connsiteX169" fmla="*/ 298693 w 1197469"/>
              <a:gd name="connsiteY169" fmla="*/ 116799 h 1216800"/>
              <a:gd name="connsiteX170" fmla="*/ 282075 w 1197469"/>
              <a:gd name="connsiteY170" fmla="*/ 127579 h 1216800"/>
              <a:gd name="connsiteX171" fmla="*/ 250633 w 1197469"/>
              <a:gd name="connsiteY171" fmla="*/ 150487 h 1216800"/>
              <a:gd name="connsiteX172" fmla="*/ 233883 w 1197469"/>
              <a:gd name="connsiteY172" fmla="*/ 166001 h 1216800"/>
              <a:gd name="connsiteX173" fmla="*/ 228617 w 1197469"/>
              <a:gd name="connsiteY173" fmla="*/ 170172 h 1216800"/>
              <a:gd name="connsiteX174" fmla="*/ 208267 w 1197469"/>
              <a:gd name="connsiteY174" fmla="*/ 189727 h 1216800"/>
              <a:gd name="connsiteX175" fmla="*/ 195835 w 1197469"/>
              <a:gd name="connsiteY175" fmla="*/ 201242 h 1216800"/>
              <a:gd name="connsiteX176" fmla="*/ 181013 w 1197469"/>
              <a:gd name="connsiteY176" fmla="*/ 217412 h 1216800"/>
              <a:gd name="connsiteX177" fmla="*/ 167089 w 1197469"/>
              <a:gd name="connsiteY177" fmla="*/ 233582 h 1216800"/>
              <a:gd name="connsiteX178" fmla="*/ 142385 w 1197469"/>
              <a:gd name="connsiteY178" fmla="*/ 266820 h 1216800"/>
              <a:gd name="connsiteX179" fmla="*/ 119926 w 1197469"/>
              <a:gd name="connsiteY179" fmla="*/ 301406 h 1216800"/>
              <a:gd name="connsiteX180" fmla="*/ 99265 w 1197469"/>
              <a:gd name="connsiteY180" fmla="*/ 338686 h 1216800"/>
              <a:gd name="connsiteX181" fmla="*/ 106452 w 1197469"/>
              <a:gd name="connsiteY181" fmla="*/ 326559 h 1216800"/>
              <a:gd name="connsiteX182" fmla="*/ 114986 w 1197469"/>
              <a:gd name="connsiteY182" fmla="*/ 313533 h 1216800"/>
              <a:gd name="connsiteX183" fmla="*/ 123520 w 1197469"/>
              <a:gd name="connsiteY183" fmla="*/ 300507 h 1216800"/>
              <a:gd name="connsiteX184" fmla="*/ 132503 w 1197469"/>
              <a:gd name="connsiteY184" fmla="*/ 290176 h 1216800"/>
              <a:gd name="connsiteX185" fmla="*/ 155860 w 1197469"/>
              <a:gd name="connsiteY185" fmla="*/ 256040 h 1216800"/>
              <a:gd name="connsiteX186" fmla="*/ 182360 w 1197469"/>
              <a:gd name="connsiteY186" fmla="*/ 223700 h 1216800"/>
              <a:gd name="connsiteX187" fmla="*/ 211556 w 1197469"/>
              <a:gd name="connsiteY187" fmla="*/ 193157 h 1216800"/>
              <a:gd name="connsiteX188" fmla="*/ 243447 w 1197469"/>
              <a:gd name="connsiteY188" fmla="*/ 164860 h 1216800"/>
              <a:gd name="connsiteX189" fmla="*/ 260065 w 1197469"/>
              <a:gd name="connsiteY189" fmla="*/ 151385 h 1216800"/>
              <a:gd name="connsiteX190" fmla="*/ 277134 w 1197469"/>
              <a:gd name="connsiteY190" fmla="*/ 138808 h 1216800"/>
              <a:gd name="connsiteX191" fmla="*/ 294651 w 1197469"/>
              <a:gd name="connsiteY191" fmla="*/ 126681 h 1216800"/>
              <a:gd name="connsiteX192" fmla="*/ 312618 w 1197469"/>
              <a:gd name="connsiteY192" fmla="*/ 115452 h 1216800"/>
              <a:gd name="connsiteX193" fmla="*/ 321601 w 1197469"/>
              <a:gd name="connsiteY193" fmla="*/ 110062 h 1216800"/>
              <a:gd name="connsiteX194" fmla="*/ 331033 w 1197469"/>
              <a:gd name="connsiteY194" fmla="*/ 105121 h 1216800"/>
              <a:gd name="connsiteX195" fmla="*/ 349449 w 1197469"/>
              <a:gd name="connsiteY195" fmla="*/ 95239 h 1216800"/>
              <a:gd name="connsiteX196" fmla="*/ 387179 w 1197469"/>
              <a:gd name="connsiteY196" fmla="*/ 77722 h 1216800"/>
              <a:gd name="connsiteX197" fmla="*/ 512945 w 1197469"/>
              <a:gd name="connsiteY197" fmla="*/ 42687 h 1216800"/>
              <a:gd name="connsiteX198" fmla="*/ 637363 w 1197469"/>
              <a:gd name="connsiteY198" fmla="*/ 33255 h 1216800"/>
              <a:gd name="connsiteX199" fmla="*/ 637363 w 1197469"/>
              <a:gd name="connsiteY199" fmla="*/ 30560 h 1216800"/>
              <a:gd name="connsiteX200" fmla="*/ 628829 w 1197469"/>
              <a:gd name="connsiteY200" fmla="*/ 31009 h 1216800"/>
              <a:gd name="connsiteX201" fmla="*/ 607269 w 1197469"/>
              <a:gd name="connsiteY201" fmla="*/ 30111 h 1216800"/>
              <a:gd name="connsiteX202" fmla="*/ 587056 w 1197469"/>
              <a:gd name="connsiteY202" fmla="*/ 29661 h 1216800"/>
              <a:gd name="connsiteX203" fmla="*/ 567743 w 1197469"/>
              <a:gd name="connsiteY203" fmla="*/ 29661 h 1216800"/>
              <a:gd name="connsiteX204" fmla="*/ 674261 w 1197469"/>
              <a:gd name="connsiteY204" fmla="*/ 11083 h 1216800"/>
              <a:gd name="connsiteX205" fmla="*/ 742018 w 1197469"/>
              <a:gd name="connsiteY205" fmla="*/ 17534 h 1216800"/>
              <a:gd name="connsiteX206" fmla="*/ 873174 w 1197469"/>
              <a:gd name="connsiteY206" fmla="*/ 64247 h 1216800"/>
              <a:gd name="connsiteX207" fmla="*/ 870479 w 1197469"/>
              <a:gd name="connsiteY207" fmla="*/ 63349 h 1216800"/>
              <a:gd name="connsiteX208" fmla="*/ 854882 w 1197469"/>
              <a:gd name="connsiteY208" fmla="*/ 58083 h 1216800"/>
              <a:gd name="connsiteX209" fmla="*/ 846223 w 1197469"/>
              <a:gd name="connsiteY209" fmla="*/ 54815 h 1216800"/>
              <a:gd name="connsiteX210" fmla="*/ 839606 w 1197469"/>
              <a:gd name="connsiteY210" fmla="*/ 52924 h 1216800"/>
              <a:gd name="connsiteX211" fmla="*/ 819831 w 1197469"/>
              <a:gd name="connsiteY211" fmla="*/ 46247 h 1216800"/>
              <a:gd name="connsiteX212" fmla="*/ 824664 w 1197469"/>
              <a:gd name="connsiteY212" fmla="*/ 47628 h 1216800"/>
              <a:gd name="connsiteX213" fmla="*/ 766722 w 1197469"/>
              <a:gd name="connsiteY213" fmla="*/ 28314 h 1216800"/>
              <a:gd name="connsiteX214" fmla="*/ 661822 w 1197469"/>
              <a:gd name="connsiteY214" fmla="*/ 9898 h 1216800"/>
              <a:gd name="connsiteX215" fmla="*/ 667906 w 1197469"/>
              <a:gd name="connsiteY215" fmla="*/ 9898 h 1216800"/>
              <a:gd name="connsiteX216" fmla="*/ 674261 w 1197469"/>
              <a:gd name="connsiteY216" fmla="*/ 11083 h 1216800"/>
              <a:gd name="connsiteX217" fmla="*/ 588460 w 1197469"/>
              <a:gd name="connsiteY217" fmla="*/ 747 h 1216800"/>
              <a:gd name="connsiteX218" fmla="*/ 663414 w 1197469"/>
              <a:gd name="connsiteY218" fmla="*/ 1364 h 1216800"/>
              <a:gd name="connsiteX219" fmla="*/ 814333 w 1197469"/>
              <a:gd name="connsiteY219" fmla="*/ 31009 h 1216800"/>
              <a:gd name="connsiteX220" fmla="*/ 961659 w 1197469"/>
              <a:gd name="connsiteY220" fmla="*/ 105121 h 1216800"/>
              <a:gd name="connsiteX221" fmla="*/ 742018 w 1197469"/>
              <a:gd name="connsiteY221" fmla="*/ 17085 h 1216800"/>
              <a:gd name="connsiteX222" fmla="*/ 629727 w 1197469"/>
              <a:gd name="connsiteY222" fmla="*/ 2263 h 1216800"/>
              <a:gd name="connsiteX223" fmla="*/ 529563 w 1197469"/>
              <a:gd name="connsiteY223" fmla="*/ 10348 h 1216800"/>
              <a:gd name="connsiteX224" fmla="*/ 508453 w 1197469"/>
              <a:gd name="connsiteY224" fmla="*/ 14390 h 1216800"/>
              <a:gd name="connsiteX225" fmla="*/ 487791 w 1197469"/>
              <a:gd name="connsiteY225" fmla="*/ 19331 h 1216800"/>
              <a:gd name="connsiteX226" fmla="*/ 615241 w 1197469"/>
              <a:gd name="connsiteY226" fmla="*/ 5463 h 1216800"/>
              <a:gd name="connsiteX227" fmla="*/ 661822 w 1197469"/>
              <a:gd name="connsiteY227" fmla="*/ 9898 h 1216800"/>
              <a:gd name="connsiteX228" fmla="*/ 576726 w 1197469"/>
              <a:gd name="connsiteY228" fmla="*/ 9898 h 1216800"/>
              <a:gd name="connsiteX229" fmla="*/ 556064 w 1197469"/>
              <a:gd name="connsiteY229" fmla="*/ 12593 h 1216800"/>
              <a:gd name="connsiteX230" fmla="*/ 514292 w 1197469"/>
              <a:gd name="connsiteY230" fmla="*/ 19331 h 1216800"/>
              <a:gd name="connsiteX231" fmla="*/ 671050 w 1197469"/>
              <a:gd name="connsiteY231" fmla="*/ 12593 h 1216800"/>
              <a:gd name="connsiteX232" fmla="*/ 766722 w 1197469"/>
              <a:gd name="connsiteY232" fmla="*/ 28314 h 1216800"/>
              <a:gd name="connsiteX233" fmla="*/ 819831 w 1197469"/>
              <a:gd name="connsiteY233" fmla="*/ 46247 h 1216800"/>
              <a:gd name="connsiteX234" fmla="*/ 818376 w 1197469"/>
              <a:gd name="connsiteY234" fmla="*/ 45831 h 1216800"/>
              <a:gd name="connsiteX235" fmla="*/ 800858 w 1197469"/>
              <a:gd name="connsiteY235" fmla="*/ 42238 h 1216800"/>
              <a:gd name="connsiteX236" fmla="*/ 781095 w 1197469"/>
              <a:gd name="connsiteY236" fmla="*/ 39992 h 1216800"/>
              <a:gd name="connsiteX237" fmla="*/ 775256 w 1197469"/>
              <a:gd name="connsiteY237" fmla="*/ 46281 h 1216800"/>
              <a:gd name="connsiteX238" fmla="*/ 874970 w 1197469"/>
              <a:gd name="connsiteY238" fmla="*/ 84909 h 1216800"/>
              <a:gd name="connsiteX239" fmla="*/ 964803 w 1197469"/>
              <a:gd name="connsiteY239" fmla="*/ 138359 h 1216800"/>
              <a:gd name="connsiteX240" fmla="*/ 999838 w 1197469"/>
              <a:gd name="connsiteY240" fmla="*/ 165758 h 1216800"/>
              <a:gd name="connsiteX241" fmla="*/ 1014211 w 1197469"/>
              <a:gd name="connsiteY241" fmla="*/ 177885 h 1216800"/>
              <a:gd name="connsiteX242" fmla="*/ 1026339 w 1197469"/>
              <a:gd name="connsiteY242" fmla="*/ 189115 h 1216800"/>
              <a:gd name="connsiteX243" fmla="*/ 1042957 w 1197469"/>
              <a:gd name="connsiteY243" fmla="*/ 205285 h 1216800"/>
              <a:gd name="connsiteX244" fmla="*/ 1047449 w 1197469"/>
              <a:gd name="connsiteY244" fmla="*/ 209776 h 1216800"/>
              <a:gd name="connsiteX245" fmla="*/ 1048797 w 1197469"/>
              <a:gd name="connsiteY245" fmla="*/ 211573 h 1216800"/>
              <a:gd name="connsiteX246" fmla="*/ 1042957 w 1197469"/>
              <a:gd name="connsiteY246" fmla="*/ 207530 h 1216800"/>
              <a:gd name="connsiteX247" fmla="*/ 1025440 w 1197469"/>
              <a:gd name="connsiteY247" fmla="*/ 191810 h 1216800"/>
              <a:gd name="connsiteX248" fmla="*/ 1012864 w 1197469"/>
              <a:gd name="connsiteY248" fmla="*/ 181030 h 1216800"/>
              <a:gd name="connsiteX249" fmla="*/ 998490 w 1197469"/>
              <a:gd name="connsiteY249" fmla="*/ 169351 h 1216800"/>
              <a:gd name="connsiteX250" fmla="*/ 966151 w 1197469"/>
              <a:gd name="connsiteY250" fmla="*/ 145097 h 1216800"/>
              <a:gd name="connsiteX251" fmla="*/ 902370 w 1197469"/>
              <a:gd name="connsiteY251" fmla="*/ 105570 h 1216800"/>
              <a:gd name="connsiteX252" fmla="*/ 890242 w 1197469"/>
              <a:gd name="connsiteY252" fmla="*/ 99282 h 1216800"/>
              <a:gd name="connsiteX253" fmla="*/ 881259 w 1197469"/>
              <a:gd name="connsiteY253" fmla="*/ 94790 h 1216800"/>
              <a:gd name="connsiteX254" fmla="*/ 874970 w 1197469"/>
              <a:gd name="connsiteY254" fmla="*/ 92095 h 1216800"/>
              <a:gd name="connsiteX255" fmla="*/ 891589 w 1197469"/>
              <a:gd name="connsiteY255" fmla="*/ 101528 h 1216800"/>
              <a:gd name="connsiteX256" fmla="*/ 907759 w 1197469"/>
              <a:gd name="connsiteY256" fmla="*/ 111409 h 1216800"/>
              <a:gd name="connsiteX257" fmla="*/ 876318 w 1197469"/>
              <a:gd name="connsiteY257" fmla="*/ 96587 h 1216800"/>
              <a:gd name="connsiteX258" fmla="*/ 857902 w 1197469"/>
              <a:gd name="connsiteY258" fmla="*/ 87604 h 1216800"/>
              <a:gd name="connsiteX259" fmla="*/ 838588 w 1197469"/>
              <a:gd name="connsiteY259" fmla="*/ 79069 h 1216800"/>
              <a:gd name="connsiteX260" fmla="*/ 820172 w 1197469"/>
              <a:gd name="connsiteY260" fmla="*/ 71883 h 1216800"/>
              <a:gd name="connsiteX261" fmla="*/ 805350 w 1197469"/>
              <a:gd name="connsiteY261" fmla="*/ 66942 h 1216800"/>
              <a:gd name="connsiteX262" fmla="*/ 712822 w 1197469"/>
              <a:gd name="connsiteY262" fmla="*/ 46281 h 1216800"/>
              <a:gd name="connsiteX263" fmla="*/ 700695 w 1197469"/>
              <a:gd name="connsiteY263" fmla="*/ 44484 h 1216800"/>
              <a:gd name="connsiteX264" fmla="*/ 688118 w 1197469"/>
              <a:gd name="connsiteY264" fmla="*/ 42687 h 1216800"/>
              <a:gd name="connsiteX265" fmla="*/ 662965 w 1197469"/>
              <a:gd name="connsiteY265" fmla="*/ 39992 h 1216800"/>
              <a:gd name="connsiteX266" fmla="*/ 637812 w 1197469"/>
              <a:gd name="connsiteY266" fmla="*/ 38645 h 1216800"/>
              <a:gd name="connsiteX267" fmla="*/ 612659 w 1197469"/>
              <a:gd name="connsiteY267" fmla="*/ 39094 h 1216800"/>
              <a:gd name="connsiteX268" fmla="*/ 604574 w 1197469"/>
              <a:gd name="connsiteY268" fmla="*/ 39543 h 1216800"/>
              <a:gd name="connsiteX269" fmla="*/ 596489 w 1197469"/>
              <a:gd name="connsiteY269" fmla="*/ 40441 h 1216800"/>
              <a:gd name="connsiteX270" fmla="*/ 579870 w 1197469"/>
              <a:gd name="connsiteY270" fmla="*/ 41789 h 1216800"/>
              <a:gd name="connsiteX271" fmla="*/ 562353 w 1197469"/>
              <a:gd name="connsiteY271" fmla="*/ 44035 h 1216800"/>
              <a:gd name="connsiteX272" fmla="*/ 544835 w 1197469"/>
              <a:gd name="connsiteY272" fmla="*/ 46730 h 1216800"/>
              <a:gd name="connsiteX273" fmla="*/ 472520 w 1197469"/>
              <a:gd name="connsiteY273" fmla="*/ 64247 h 1216800"/>
              <a:gd name="connsiteX274" fmla="*/ 461740 w 1197469"/>
              <a:gd name="connsiteY274" fmla="*/ 68289 h 1216800"/>
              <a:gd name="connsiteX275" fmla="*/ 457248 w 1197469"/>
              <a:gd name="connsiteY275" fmla="*/ 70984 h 1216800"/>
              <a:gd name="connsiteX276" fmla="*/ 449786 w 1197469"/>
              <a:gd name="connsiteY276" fmla="*/ 73243 h 1216800"/>
              <a:gd name="connsiteX277" fmla="*/ 488256 w 1197469"/>
              <a:gd name="connsiteY277" fmla="*/ 63351 h 1216800"/>
              <a:gd name="connsiteX278" fmla="*/ 494791 w 1197469"/>
              <a:gd name="connsiteY278" fmla="*/ 62354 h 1216800"/>
              <a:gd name="connsiteX279" fmla="*/ 505309 w 1197469"/>
              <a:gd name="connsiteY279" fmla="*/ 59756 h 1216800"/>
              <a:gd name="connsiteX280" fmla="*/ 538193 w 1197469"/>
              <a:gd name="connsiteY280" fmla="*/ 54130 h 1216800"/>
              <a:gd name="connsiteX281" fmla="*/ 516089 w 1197469"/>
              <a:gd name="connsiteY281" fmla="*/ 56612 h 1216800"/>
              <a:gd name="connsiteX282" fmla="*/ 472071 w 1197469"/>
              <a:gd name="connsiteY282" fmla="*/ 65146 h 1216800"/>
              <a:gd name="connsiteX283" fmla="*/ 721805 w 1197469"/>
              <a:gd name="connsiteY283" fmla="*/ 50323 h 1216800"/>
              <a:gd name="connsiteX284" fmla="*/ 853859 w 1197469"/>
              <a:gd name="connsiteY284" fmla="*/ 90299 h 1216800"/>
              <a:gd name="connsiteX285" fmla="*/ 963904 w 1197469"/>
              <a:gd name="connsiteY285" fmla="*/ 151834 h 1216800"/>
              <a:gd name="connsiteX286" fmla="*/ 967049 w 1197469"/>
              <a:gd name="connsiteY286" fmla="*/ 154080 h 1216800"/>
              <a:gd name="connsiteX287" fmla="*/ 1124705 w 1197469"/>
              <a:gd name="connsiteY287" fmla="*/ 334644 h 1216800"/>
              <a:gd name="connsiteX288" fmla="*/ 1197469 w 1197469"/>
              <a:gd name="connsiteY288" fmla="*/ 563268 h 1216800"/>
              <a:gd name="connsiteX289" fmla="*/ 1189834 w 1197469"/>
              <a:gd name="connsiteY289" fmla="*/ 564615 h 1216800"/>
              <a:gd name="connsiteX290" fmla="*/ 1123357 w 1197469"/>
              <a:gd name="connsiteY290" fmla="*/ 351712 h 1216800"/>
              <a:gd name="connsiteX291" fmla="*/ 1098977 w 1197469"/>
              <a:gd name="connsiteY291" fmla="*/ 315540 h 1216800"/>
              <a:gd name="connsiteX292" fmla="*/ 1098205 w 1197469"/>
              <a:gd name="connsiteY292" fmla="*/ 313982 h 1216800"/>
              <a:gd name="connsiteX293" fmla="*/ 1096637 w 1197469"/>
              <a:gd name="connsiteY293" fmla="*/ 312069 h 1216800"/>
              <a:gd name="connsiteX294" fmla="*/ 1061485 w 1197469"/>
              <a:gd name="connsiteY294" fmla="*/ 259914 h 1216800"/>
              <a:gd name="connsiteX295" fmla="*/ 1021474 w 1197469"/>
              <a:gd name="connsiteY295" fmla="*/ 220294 h 1216800"/>
              <a:gd name="connsiteX296" fmla="*/ 1016906 w 1197469"/>
              <a:gd name="connsiteY296" fmla="*/ 214717 h 1216800"/>
              <a:gd name="connsiteX297" fmla="*/ 1008365 w 1197469"/>
              <a:gd name="connsiteY297" fmla="*/ 207313 h 1216800"/>
              <a:gd name="connsiteX298" fmla="*/ 986812 w 1197469"/>
              <a:gd name="connsiteY298" fmla="*/ 185971 h 1216800"/>
              <a:gd name="connsiteX299" fmla="*/ 952675 w 1197469"/>
              <a:gd name="connsiteY299" fmla="*/ 160818 h 1216800"/>
              <a:gd name="connsiteX300" fmla="*/ 932193 w 1197469"/>
              <a:gd name="connsiteY300" fmla="*/ 148017 h 1216800"/>
              <a:gd name="connsiteX301" fmla="*/ 968846 w 1197469"/>
              <a:gd name="connsiteY301" fmla="*/ 173057 h 1216800"/>
              <a:gd name="connsiteX302" fmla="*/ 1008365 w 1197469"/>
              <a:gd name="connsiteY302" fmla="*/ 207313 h 1216800"/>
              <a:gd name="connsiteX303" fmla="*/ 1021474 w 1197469"/>
              <a:gd name="connsiteY303" fmla="*/ 220294 h 1216800"/>
              <a:gd name="connsiteX304" fmla="*/ 1096637 w 1197469"/>
              <a:gd name="connsiteY304" fmla="*/ 312069 h 1216800"/>
              <a:gd name="connsiteX305" fmla="*/ 1098977 w 1197469"/>
              <a:gd name="connsiteY305" fmla="*/ 315540 h 1216800"/>
              <a:gd name="connsiteX306" fmla="*/ 1155473 w 1197469"/>
              <a:gd name="connsiteY306" fmla="*/ 429473 h 1216800"/>
              <a:gd name="connsiteX307" fmla="*/ 1184444 w 1197469"/>
              <a:gd name="connsiteY307" fmla="*/ 554734 h 1216800"/>
              <a:gd name="connsiteX308" fmla="*/ 1179952 w 1197469"/>
              <a:gd name="connsiteY308" fmla="*/ 543954 h 1216800"/>
              <a:gd name="connsiteX309" fmla="*/ 1149858 w 1197469"/>
              <a:gd name="connsiteY309" fmla="*/ 426722 h 1216800"/>
              <a:gd name="connsiteX310" fmla="*/ 1099103 w 1197469"/>
              <a:gd name="connsiteY310" fmla="*/ 330152 h 1216800"/>
              <a:gd name="connsiteX311" fmla="*/ 1115273 w 1197469"/>
              <a:gd name="connsiteY311" fmla="*/ 358898 h 1216800"/>
              <a:gd name="connsiteX312" fmla="*/ 1129197 w 1197469"/>
              <a:gd name="connsiteY312" fmla="*/ 385848 h 1216800"/>
              <a:gd name="connsiteX313" fmla="*/ 1135485 w 1197469"/>
              <a:gd name="connsiteY313" fmla="*/ 399323 h 1216800"/>
              <a:gd name="connsiteX314" fmla="*/ 1141324 w 1197469"/>
              <a:gd name="connsiteY314" fmla="*/ 413247 h 1216800"/>
              <a:gd name="connsiteX315" fmla="*/ 1147163 w 1197469"/>
              <a:gd name="connsiteY315" fmla="*/ 427620 h 1216800"/>
              <a:gd name="connsiteX316" fmla="*/ 1152553 w 1197469"/>
              <a:gd name="connsiteY316" fmla="*/ 443341 h 1216800"/>
              <a:gd name="connsiteX317" fmla="*/ 1149858 w 1197469"/>
              <a:gd name="connsiteY317" fmla="*/ 440646 h 1216800"/>
              <a:gd name="connsiteX318" fmla="*/ 1175460 w 1197469"/>
              <a:gd name="connsiteY318" fmla="*/ 533174 h 1216800"/>
              <a:gd name="connsiteX319" fmla="*/ 1168017 w 1197469"/>
              <a:gd name="connsiteY319" fmla="*/ 514950 h 1216800"/>
              <a:gd name="connsiteX320" fmla="*/ 1176086 w 1197469"/>
              <a:gd name="connsiteY320" fmla="*/ 567817 h 1216800"/>
              <a:gd name="connsiteX321" fmla="*/ 1179054 w 1197469"/>
              <a:gd name="connsiteY321" fmla="*/ 626600 h 1216800"/>
              <a:gd name="connsiteX322" fmla="*/ 1133873 w 1197469"/>
              <a:gd name="connsiteY322" fmla="*/ 850388 h 1216800"/>
              <a:gd name="connsiteX323" fmla="*/ 1127039 w 1197469"/>
              <a:gd name="connsiteY323" fmla="*/ 864575 h 1216800"/>
              <a:gd name="connsiteX324" fmla="*/ 1124649 w 1197469"/>
              <a:gd name="connsiteY324" fmla="*/ 872292 h 1216800"/>
              <a:gd name="connsiteX325" fmla="*/ 1125603 w 1197469"/>
              <a:gd name="connsiteY325" fmla="*/ 876334 h 1216800"/>
              <a:gd name="connsiteX326" fmla="*/ 1136833 w 1197469"/>
              <a:gd name="connsiteY326" fmla="*/ 852978 h 1216800"/>
              <a:gd name="connsiteX327" fmla="*/ 1143570 w 1197469"/>
              <a:gd name="connsiteY327" fmla="*/ 834113 h 1216800"/>
              <a:gd name="connsiteX328" fmla="*/ 1147163 w 1197469"/>
              <a:gd name="connsiteY328" fmla="*/ 823333 h 1216800"/>
              <a:gd name="connsiteX329" fmla="*/ 1150308 w 1197469"/>
              <a:gd name="connsiteY329" fmla="*/ 812104 h 1216800"/>
              <a:gd name="connsiteX330" fmla="*/ 1153002 w 1197469"/>
              <a:gd name="connsiteY330" fmla="*/ 806265 h 1216800"/>
              <a:gd name="connsiteX331" fmla="*/ 1150308 w 1197469"/>
              <a:gd name="connsiteY331" fmla="*/ 825130 h 1216800"/>
              <a:gd name="connsiteX332" fmla="*/ 1151206 w 1197469"/>
              <a:gd name="connsiteY332" fmla="*/ 832316 h 1216800"/>
              <a:gd name="connsiteX333" fmla="*/ 1108086 w 1197469"/>
              <a:gd name="connsiteY333" fmla="*/ 923946 h 1216800"/>
              <a:gd name="connsiteX334" fmla="*/ 1050593 w 1197469"/>
              <a:gd name="connsiteY334" fmla="*/ 1005244 h 1216800"/>
              <a:gd name="connsiteX335" fmla="*/ 1034872 w 1197469"/>
              <a:gd name="connsiteY335" fmla="*/ 1023211 h 1216800"/>
              <a:gd name="connsiteX336" fmla="*/ 1018253 w 1197469"/>
              <a:gd name="connsiteY336" fmla="*/ 1040728 h 1216800"/>
              <a:gd name="connsiteX337" fmla="*/ 1001185 w 1197469"/>
              <a:gd name="connsiteY337" fmla="*/ 1057347 h 1216800"/>
              <a:gd name="connsiteX338" fmla="*/ 983668 w 1197469"/>
              <a:gd name="connsiteY338" fmla="*/ 1073068 h 1216800"/>
              <a:gd name="connsiteX339" fmla="*/ 907310 w 1197469"/>
              <a:gd name="connsiteY339" fmla="*/ 1129663 h 1216800"/>
              <a:gd name="connsiteX340" fmla="*/ 819274 w 1197469"/>
              <a:gd name="connsiteY340" fmla="*/ 1175028 h 1216800"/>
              <a:gd name="connsiteX341" fmla="*/ 802655 w 1197469"/>
              <a:gd name="connsiteY341" fmla="*/ 1181765 h 1216800"/>
              <a:gd name="connsiteX342" fmla="*/ 709229 w 1197469"/>
              <a:gd name="connsiteY342" fmla="*/ 1207817 h 1216800"/>
              <a:gd name="connsiteX343" fmla="*/ 661617 w 1197469"/>
              <a:gd name="connsiteY343" fmla="*/ 1214554 h 1216800"/>
              <a:gd name="connsiteX344" fmla="*/ 637812 w 1197469"/>
              <a:gd name="connsiteY344" fmla="*/ 1216351 h 1216800"/>
              <a:gd name="connsiteX345" fmla="*/ 613557 w 1197469"/>
              <a:gd name="connsiteY345" fmla="*/ 1216800 h 1216800"/>
              <a:gd name="connsiteX346" fmla="*/ 626134 w 1197469"/>
              <a:gd name="connsiteY346" fmla="*/ 1214554 h 1216800"/>
              <a:gd name="connsiteX347" fmla="*/ 471172 w 1197469"/>
              <a:gd name="connsiteY347" fmla="*/ 1200630 h 1216800"/>
              <a:gd name="connsiteX348" fmla="*/ 291507 w 1197469"/>
              <a:gd name="connsiteY348" fmla="*/ 1132357 h 1216800"/>
              <a:gd name="connsiteX349" fmla="*/ 139241 w 1197469"/>
              <a:gd name="connsiteY349" fmla="*/ 1002999 h 1216800"/>
              <a:gd name="connsiteX350" fmla="*/ 54538 w 1197469"/>
              <a:gd name="connsiteY350" fmla="*/ 866691 h 1216800"/>
              <a:gd name="connsiteX351" fmla="*/ 43312 w 1197469"/>
              <a:gd name="connsiteY351" fmla="*/ 838759 h 1216800"/>
              <a:gd name="connsiteX352" fmla="*/ 41772 w 1197469"/>
              <a:gd name="connsiteY352" fmla="*/ 833215 h 1216800"/>
              <a:gd name="connsiteX353" fmla="*/ 38628 w 1197469"/>
              <a:gd name="connsiteY353" fmla="*/ 823333 h 1216800"/>
              <a:gd name="connsiteX354" fmla="*/ 31890 w 1197469"/>
              <a:gd name="connsiteY354" fmla="*/ 804019 h 1216800"/>
              <a:gd name="connsiteX355" fmla="*/ 27890 w 1197469"/>
              <a:gd name="connsiteY355" fmla="*/ 790785 h 1216800"/>
              <a:gd name="connsiteX356" fmla="*/ 20946 w 1197469"/>
              <a:gd name="connsiteY356" fmla="*/ 763555 h 1216800"/>
              <a:gd name="connsiteX357" fmla="*/ 14787 w 1197469"/>
              <a:gd name="connsiteY357" fmla="*/ 734563 h 1216800"/>
              <a:gd name="connsiteX358" fmla="*/ 10331 w 1197469"/>
              <a:gd name="connsiteY358" fmla="*/ 706551 h 1216800"/>
              <a:gd name="connsiteX359" fmla="*/ 8085 w 1197469"/>
              <a:gd name="connsiteY359" fmla="*/ 686788 h 1216800"/>
              <a:gd name="connsiteX360" fmla="*/ 6737 w 1197469"/>
              <a:gd name="connsiteY360" fmla="*/ 667024 h 1216800"/>
              <a:gd name="connsiteX361" fmla="*/ 5839 w 1197469"/>
              <a:gd name="connsiteY361" fmla="*/ 657143 h 1216800"/>
              <a:gd name="connsiteX362" fmla="*/ 5390 w 1197469"/>
              <a:gd name="connsiteY362" fmla="*/ 647261 h 1216800"/>
              <a:gd name="connsiteX363" fmla="*/ 4492 w 1197469"/>
              <a:gd name="connsiteY363" fmla="*/ 627947 h 1216800"/>
              <a:gd name="connsiteX364" fmla="*/ 6850 w 1197469"/>
              <a:gd name="connsiteY364" fmla="*/ 554340 h 1216800"/>
              <a:gd name="connsiteX365" fmla="*/ 13573 w 1197469"/>
              <a:gd name="connsiteY365" fmla="*/ 491106 h 1216800"/>
              <a:gd name="connsiteX366" fmla="*/ 13475 w 1197469"/>
              <a:gd name="connsiteY366" fmla="*/ 491402 h 1216800"/>
              <a:gd name="connsiteX367" fmla="*/ 1347 w 1197469"/>
              <a:gd name="connsiteY367" fmla="*/ 604591 h 1216800"/>
              <a:gd name="connsiteX368" fmla="*/ 13419 w 1197469"/>
              <a:gd name="connsiteY368" fmla="*/ 487359 h 1216800"/>
              <a:gd name="connsiteX369" fmla="*/ 19982 w 1197469"/>
              <a:gd name="connsiteY369" fmla="*/ 466989 h 1216800"/>
              <a:gd name="connsiteX370" fmla="*/ 16264 w 1197469"/>
              <a:gd name="connsiteY370" fmla="*/ 481383 h 1216800"/>
              <a:gd name="connsiteX371" fmla="*/ 17012 w 1197469"/>
              <a:gd name="connsiteY371" fmla="*/ 479330 h 1216800"/>
              <a:gd name="connsiteX372" fmla="*/ 19763 w 1197469"/>
              <a:gd name="connsiteY372" fmla="*/ 471189 h 1216800"/>
              <a:gd name="connsiteX373" fmla="*/ 49408 w 1197469"/>
              <a:gd name="connsiteY373" fmla="*/ 385848 h 1216800"/>
              <a:gd name="connsiteX374" fmla="*/ 85790 w 1197469"/>
              <a:gd name="connsiteY374" fmla="*/ 309939 h 1216800"/>
              <a:gd name="connsiteX375" fmla="*/ 94381 w 1197469"/>
              <a:gd name="connsiteY375" fmla="*/ 293580 h 1216800"/>
              <a:gd name="connsiteX376" fmla="*/ 93052 w 1197469"/>
              <a:gd name="connsiteY376" fmla="*/ 293760 h 1216800"/>
              <a:gd name="connsiteX377" fmla="*/ 72484 w 1197469"/>
              <a:gd name="connsiteY377" fmla="*/ 328335 h 1216800"/>
              <a:gd name="connsiteX378" fmla="*/ 38328 w 1197469"/>
              <a:gd name="connsiteY378" fmla="*/ 410046 h 1216800"/>
              <a:gd name="connsiteX379" fmla="*/ 50755 w 1197469"/>
              <a:gd name="connsiteY379" fmla="*/ 371475 h 1216800"/>
              <a:gd name="connsiteX380" fmla="*/ 76357 w 1197469"/>
              <a:gd name="connsiteY380" fmla="*/ 315330 h 1216800"/>
              <a:gd name="connsiteX381" fmla="*/ 156308 w 1197469"/>
              <a:gd name="connsiteY381" fmla="*/ 201242 h 1216800"/>
              <a:gd name="connsiteX382" fmla="*/ 168436 w 1197469"/>
              <a:gd name="connsiteY382" fmla="*/ 188216 h 1216800"/>
              <a:gd name="connsiteX383" fmla="*/ 181462 w 1197469"/>
              <a:gd name="connsiteY383" fmla="*/ 175640 h 1216800"/>
              <a:gd name="connsiteX384" fmla="*/ 188199 w 1197469"/>
              <a:gd name="connsiteY384" fmla="*/ 169351 h 1216800"/>
              <a:gd name="connsiteX385" fmla="*/ 194937 w 1197469"/>
              <a:gd name="connsiteY385" fmla="*/ 163513 h 1216800"/>
              <a:gd name="connsiteX386" fmla="*/ 208861 w 1197469"/>
              <a:gd name="connsiteY386" fmla="*/ 151385 h 1216800"/>
              <a:gd name="connsiteX387" fmla="*/ 223234 w 1197469"/>
              <a:gd name="connsiteY387" fmla="*/ 139707 h 1216800"/>
              <a:gd name="connsiteX388" fmla="*/ 238056 w 1197469"/>
              <a:gd name="connsiteY388" fmla="*/ 128478 h 1216800"/>
              <a:gd name="connsiteX389" fmla="*/ 268599 w 1197469"/>
              <a:gd name="connsiteY389" fmla="*/ 107816 h 1216800"/>
              <a:gd name="connsiteX390" fmla="*/ 261330 w 1197469"/>
              <a:gd name="connsiteY390" fmla="*/ 113555 h 1216800"/>
              <a:gd name="connsiteX391" fmla="*/ 311383 w 1197469"/>
              <a:gd name="connsiteY391" fmla="*/ 80922 h 1216800"/>
              <a:gd name="connsiteX392" fmla="*/ 375950 w 1197469"/>
              <a:gd name="connsiteY392" fmla="*/ 48976 h 1216800"/>
              <a:gd name="connsiteX393" fmla="*/ 515190 w 1197469"/>
              <a:gd name="connsiteY393" fmla="*/ 8551 h 1216800"/>
              <a:gd name="connsiteX394" fmla="*/ 588460 w 1197469"/>
              <a:gd name="connsiteY394" fmla="*/ 747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Lst>
            <a:rect l="l" t="t" r="r" b="b"/>
            <a:pathLst>
              <a:path w="1197469" h="1216800">
                <a:moveTo>
                  <a:pt x="39291" y="828753"/>
                </a:moveTo>
                <a:lnTo>
                  <a:pt x="43312" y="838759"/>
                </a:lnTo>
                <a:lnTo>
                  <a:pt x="44018" y="841300"/>
                </a:lnTo>
                <a:cubicBezTo>
                  <a:pt x="46713" y="847588"/>
                  <a:pt x="48959" y="854325"/>
                  <a:pt x="51654" y="860614"/>
                </a:cubicBezTo>
                <a:cubicBezTo>
                  <a:pt x="48959" y="854325"/>
                  <a:pt x="46713" y="848037"/>
                  <a:pt x="44018" y="841749"/>
                </a:cubicBezTo>
                <a:cubicBezTo>
                  <a:pt x="43120" y="838605"/>
                  <a:pt x="41772" y="835460"/>
                  <a:pt x="40425" y="832316"/>
                </a:cubicBezTo>
                <a:close/>
                <a:moveTo>
                  <a:pt x="32372" y="808362"/>
                </a:moveTo>
                <a:lnTo>
                  <a:pt x="37280" y="822435"/>
                </a:lnTo>
                <a:lnTo>
                  <a:pt x="39291" y="828753"/>
                </a:lnTo>
                <a:lnTo>
                  <a:pt x="34585" y="817045"/>
                </a:lnTo>
                <a:close/>
                <a:moveTo>
                  <a:pt x="22442" y="770596"/>
                </a:moveTo>
                <a:lnTo>
                  <a:pt x="26052" y="784705"/>
                </a:lnTo>
                <a:lnTo>
                  <a:pt x="27890" y="790785"/>
                </a:lnTo>
                <a:lnTo>
                  <a:pt x="32372" y="808362"/>
                </a:lnTo>
                <a:lnTo>
                  <a:pt x="30543" y="803121"/>
                </a:lnTo>
                <a:cubicBezTo>
                  <a:pt x="28747" y="796832"/>
                  <a:pt x="26950" y="790095"/>
                  <a:pt x="25153" y="783357"/>
                </a:cubicBezTo>
                <a:close/>
                <a:moveTo>
                  <a:pt x="17959" y="751840"/>
                </a:moveTo>
                <a:lnTo>
                  <a:pt x="20946" y="763555"/>
                </a:lnTo>
                <a:lnTo>
                  <a:pt x="22442" y="770596"/>
                </a:lnTo>
                <a:lnTo>
                  <a:pt x="21111" y="765391"/>
                </a:lnTo>
                <a:close/>
                <a:moveTo>
                  <a:pt x="6888" y="697382"/>
                </a:moveTo>
                <a:lnTo>
                  <a:pt x="14787" y="734563"/>
                </a:lnTo>
                <a:lnTo>
                  <a:pt x="16619" y="746077"/>
                </a:lnTo>
                <a:lnTo>
                  <a:pt x="17959" y="751840"/>
                </a:lnTo>
                <a:lnTo>
                  <a:pt x="8029" y="712895"/>
                </a:lnTo>
                <a:close/>
                <a:moveTo>
                  <a:pt x="0" y="603692"/>
                </a:moveTo>
                <a:lnTo>
                  <a:pt x="6888" y="697382"/>
                </a:lnTo>
                <a:lnTo>
                  <a:pt x="6176" y="694030"/>
                </a:lnTo>
                <a:cubicBezTo>
                  <a:pt x="2021" y="664105"/>
                  <a:pt x="0" y="634011"/>
                  <a:pt x="0" y="603692"/>
                </a:cubicBezTo>
                <a:close/>
                <a:moveTo>
                  <a:pt x="8759" y="602907"/>
                </a:moveTo>
                <a:cubicBezTo>
                  <a:pt x="7861" y="602569"/>
                  <a:pt x="6737" y="604142"/>
                  <a:pt x="5390" y="607735"/>
                </a:cubicBezTo>
                <a:cubicBezTo>
                  <a:pt x="5839" y="653100"/>
                  <a:pt x="10780" y="701161"/>
                  <a:pt x="21111" y="746975"/>
                </a:cubicBezTo>
                <a:cubicBezTo>
                  <a:pt x="31442" y="792790"/>
                  <a:pt x="46713" y="836808"/>
                  <a:pt x="64230" y="875885"/>
                </a:cubicBezTo>
                <a:cubicBezTo>
                  <a:pt x="71417" y="891606"/>
                  <a:pt x="83095" y="913615"/>
                  <a:pt x="97918" y="936971"/>
                </a:cubicBezTo>
                <a:cubicBezTo>
                  <a:pt x="112740" y="960328"/>
                  <a:pt x="131156" y="983684"/>
                  <a:pt x="149122" y="1003447"/>
                </a:cubicBezTo>
                <a:cubicBezTo>
                  <a:pt x="167538" y="1022762"/>
                  <a:pt x="184606" y="1038482"/>
                  <a:pt x="196284" y="1047017"/>
                </a:cubicBezTo>
                <a:cubicBezTo>
                  <a:pt x="207963" y="1055550"/>
                  <a:pt x="213802" y="1057796"/>
                  <a:pt x="209759" y="1050160"/>
                </a:cubicBezTo>
                <a:cubicBezTo>
                  <a:pt x="191344" y="1039830"/>
                  <a:pt x="156758" y="1009287"/>
                  <a:pt x="123969" y="964819"/>
                </a:cubicBezTo>
                <a:cubicBezTo>
                  <a:pt x="107350" y="942361"/>
                  <a:pt x="91180" y="916759"/>
                  <a:pt x="77256" y="889360"/>
                </a:cubicBezTo>
                <a:cubicBezTo>
                  <a:pt x="63332" y="861512"/>
                  <a:pt x="51205" y="832316"/>
                  <a:pt x="42221" y="803121"/>
                </a:cubicBezTo>
                <a:cubicBezTo>
                  <a:pt x="33238" y="773925"/>
                  <a:pt x="26501" y="745179"/>
                  <a:pt x="22009" y="719127"/>
                </a:cubicBezTo>
                <a:cubicBezTo>
                  <a:pt x="21111" y="712390"/>
                  <a:pt x="20212" y="706101"/>
                  <a:pt x="19314" y="699813"/>
                </a:cubicBezTo>
                <a:cubicBezTo>
                  <a:pt x="18416" y="693525"/>
                  <a:pt x="17517" y="687686"/>
                  <a:pt x="17068" y="681847"/>
                </a:cubicBezTo>
                <a:cubicBezTo>
                  <a:pt x="16619" y="676008"/>
                  <a:pt x="16170" y="670618"/>
                  <a:pt x="15272" y="665228"/>
                </a:cubicBezTo>
                <a:cubicBezTo>
                  <a:pt x="14822" y="662533"/>
                  <a:pt x="14822" y="659838"/>
                  <a:pt x="14373" y="657592"/>
                </a:cubicBezTo>
                <a:cubicBezTo>
                  <a:pt x="14373" y="654897"/>
                  <a:pt x="13924" y="652651"/>
                  <a:pt x="13924" y="650405"/>
                </a:cubicBezTo>
                <a:cubicBezTo>
                  <a:pt x="13475" y="640973"/>
                  <a:pt x="12577" y="632888"/>
                  <a:pt x="12127" y="625701"/>
                </a:cubicBezTo>
                <a:cubicBezTo>
                  <a:pt x="11678" y="618964"/>
                  <a:pt x="11229" y="613574"/>
                  <a:pt x="10780" y="609531"/>
                </a:cubicBezTo>
                <a:cubicBezTo>
                  <a:pt x="10331" y="605489"/>
                  <a:pt x="9657" y="603243"/>
                  <a:pt x="8759" y="602907"/>
                </a:cubicBezTo>
                <a:close/>
                <a:moveTo>
                  <a:pt x="38328" y="410046"/>
                </a:moveTo>
                <a:lnTo>
                  <a:pt x="19982" y="466989"/>
                </a:lnTo>
                <a:lnTo>
                  <a:pt x="28802" y="432835"/>
                </a:lnTo>
                <a:close/>
                <a:moveTo>
                  <a:pt x="114764" y="261271"/>
                </a:moveTo>
                <a:lnTo>
                  <a:pt x="101062" y="280295"/>
                </a:lnTo>
                <a:lnTo>
                  <a:pt x="94166" y="291886"/>
                </a:lnTo>
                <a:lnTo>
                  <a:pt x="98367" y="285236"/>
                </a:lnTo>
                <a:cubicBezTo>
                  <a:pt x="100163" y="282541"/>
                  <a:pt x="102409" y="279846"/>
                  <a:pt x="104206" y="276701"/>
                </a:cubicBezTo>
                <a:close/>
                <a:moveTo>
                  <a:pt x="946661" y="165628"/>
                </a:moveTo>
                <a:lnTo>
                  <a:pt x="946873" y="165787"/>
                </a:lnTo>
                <a:lnTo>
                  <a:pt x="950430" y="168004"/>
                </a:lnTo>
                <a:close/>
                <a:moveTo>
                  <a:pt x="237872" y="162842"/>
                </a:moveTo>
                <a:lnTo>
                  <a:pt x="237607" y="163063"/>
                </a:lnTo>
                <a:cubicBezTo>
                  <a:pt x="228624" y="170699"/>
                  <a:pt x="221437" y="178335"/>
                  <a:pt x="215598" y="184623"/>
                </a:cubicBezTo>
                <a:cubicBezTo>
                  <a:pt x="209310" y="190013"/>
                  <a:pt x="202573" y="195403"/>
                  <a:pt x="196284" y="201242"/>
                </a:cubicBezTo>
                <a:lnTo>
                  <a:pt x="208267" y="189727"/>
                </a:lnTo>
                <a:lnTo>
                  <a:pt x="233883" y="166001"/>
                </a:lnTo>
                <a:close/>
                <a:moveTo>
                  <a:pt x="259705" y="145546"/>
                </a:moveTo>
                <a:lnTo>
                  <a:pt x="237872" y="162842"/>
                </a:lnTo>
                <a:lnTo>
                  <a:pt x="251531" y="151385"/>
                </a:lnTo>
                <a:close/>
                <a:moveTo>
                  <a:pt x="228380" y="140251"/>
                </a:moveTo>
                <a:lnTo>
                  <a:pt x="209261" y="155610"/>
                </a:lnTo>
                <a:lnTo>
                  <a:pt x="197424" y="168058"/>
                </a:lnTo>
                <a:lnTo>
                  <a:pt x="192691" y="172495"/>
                </a:lnTo>
                <a:cubicBezTo>
                  <a:pt x="190445" y="174741"/>
                  <a:pt x="187750" y="177436"/>
                  <a:pt x="185504" y="179682"/>
                </a:cubicBezTo>
                <a:cubicBezTo>
                  <a:pt x="180564" y="184623"/>
                  <a:pt x="175623" y="189564"/>
                  <a:pt x="170682" y="194505"/>
                </a:cubicBezTo>
                <a:lnTo>
                  <a:pt x="148430" y="219583"/>
                </a:lnTo>
                <a:lnTo>
                  <a:pt x="133423" y="235365"/>
                </a:lnTo>
                <a:lnTo>
                  <a:pt x="116495" y="258867"/>
                </a:lnTo>
                <a:lnTo>
                  <a:pt x="142385" y="226395"/>
                </a:lnTo>
                <a:lnTo>
                  <a:pt x="148430" y="219583"/>
                </a:lnTo>
                <a:lnTo>
                  <a:pt x="197424" y="168058"/>
                </a:lnTo>
                <a:lnTo>
                  <a:pt x="199878" y="165758"/>
                </a:lnTo>
                <a:cubicBezTo>
                  <a:pt x="203920" y="161715"/>
                  <a:pt x="208412" y="158122"/>
                  <a:pt x="212454" y="154080"/>
                </a:cubicBezTo>
                <a:lnTo>
                  <a:pt x="225480" y="142851"/>
                </a:lnTo>
                <a:close/>
                <a:moveTo>
                  <a:pt x="949512" y="114265"/>
                </a:moveTo>
                <a:cubicBezTo>
                  <a:pt x="949496" y="113974"/>
                  <a:pt x="950188" y="114027"/>
                  <a:pt x="951819" y="114553"/>
                </a:cubicBezTo>
                <a:cubicBezTo>
                  <a:pt x="953995" y="115255"/>
                  <a:pt x="957841" y="116799"/>
                  <a:pt x="963905" y="119494"/>
                </a:cubicBezTo>
                <a:cubicBezTo>
                  <a:pt x="986363" y="134766"/>
                  <a:pt x="973786" y="129376"/>
                  <a:pt x="962557" y="122638"/>
                </a:cubicBezTo>
                <a:cubicBezTo>
                  <a:pt x="955988" y="119101"/>
                  <a:pt x="949561" y="115138"/>
                  <a:pt x="949512" y="114265"/>
                </a:cubicBezTo>
                <a:close/>
                <a:moveTo>
                  <a:pt x="815144" y="90501"/>
                </a:moveTo>
                <a:lnTo>
                  <a:pt x="830054" y="96587"/>
                </a:lnTo>
                <a:lnTo>
                  <a:pt x="852962" y="106917"/>
                </a:lnTo>
                <a:lnTo>
                  <a:pt x="874970" y="118147"/>
                </a:lnTo>
                <a:cubicBezTo>
                  <a:pt x="868233" y="114553"/>
                  <a:pt x="861495" y="110960"/>
                  <a:pt x="854758" y="106917"/>
                </a:cubicBezTo>
                <a:lnTo>
                  <a:pt x="846941" y="103179"/>
                </a:lnTo>
                <a:lnTo>
                  <a:pt x="829407" y="95707"/>
                </a:lnTo>
                <a:lnTo>
                  <a:pt x="821070" y="92545"/>
                </a:lnTo>
                <a:close/>
                <a:moveTo>
                  <a:pt x="353491" y="88502"/>
                </a:moveTo>
                <a:cubicBezTo>
                  <a:pt x="323847" y="103324"/>
                  <a:pt x="294651" y="120842"/>
                  <a:pt x="267252" y="140156"/>
                </a:cubicBezTo>
                <a:lnTo>
                  <a:pt x="259705" y="145546"/>
                </a:lnTo>
                <a:lnTo>
                  <a:pt x="266298" y="140324"/>
                </a:lnTo>
                <a:cubicBezTo>
                  <a:pt x="292967" y="121066"/>
                  <a:pt x="322499" y="103325"/>
                  <a:pt x="353491" y="88502"/>
                </a:cubicBezTo>
                <a:close/>
                <a:moveTo>
                  <a:pt x="414921" y="84193"/>
                </a:moveTo>
                <a:lnTo>
                  <a:pt x="406493" y="87154"/>
                </a:lnTo>
                <a:lnTo>
                  <a:pt x="404517" y="88001"/>
                </a:lnTo>
                <a:close/>
                <a:moveTo>
                  <a:pt x="312168" y="79968"/>
                </a:moveTo>
                <a:cubicBezTo>
                  <a:pt x="304532" y="84460"/>
                  <a:pt x="297346" y="89850"/>
                  <a:pt x="289710" y="94341"/>
                </a:cubicBezTo>
                <a:cubicBezTo>
                  <a:pt x="282074" y="98384"/>
                  <a:pt x="275337" y="102875"/>
                  <a:pt x="268150" y="107367"/>
                </a:cubicBezTo>
                <a:cubicBezTo>
                  <a:pt x="272642" y="104223"/>
                  <a:pt x="276684" y="101079"/>
                  <a:pt x="281176" y="97485"/>
                </a:cubicBezTo>
                <a:cubicBezTo>
                  <a:pt x="288812" y="92994"/>
                  <a:pt x="304083" y="84010"/>
                  <a:pt x="312168" y="79968"/>
                </a:cubicBezTo>
                <a:close/>
                <a:moveTo>
                  <a:pt x="719162" y="61146"/>
                </a:moveTo>
                <a:lnTo>
                  <a:pt x="785587" y="79069"/>
                </a:lnTo>
                <a:cubicBezTo>
                  <a:pt x="774358" y="75476"/>
                  <a:pt x="763129" y="72781"/>
                  <a:pt x="751900" y="70086"/>
                </a:cubicBezTo>
                <a:cubicBezTo>
                  <a:pt x="746510" y="68739"/>
                  <a:pt x="740671" y="67841"/>
                  <a:pt x="734831" y="66493"/>
                </a:cubicBezTo>
                <a:lnTo>
                  <a:pt x="725593" y="64791"/>
                </a:lnTo>
                <a:lnTo>
                  <a:pt x="775091" y="77518"/>
                </a:lnTo>
                <a:lnTo>
                  <a:pt x="787336" y="82000"/>
                </a:lnTo>
                <a:lnTo>
                  <a:pt x="803017" y="86243"/>
                </a:lnTo>
                <a:lnTo>
                  <a:pt x="785587" y="79968"/>
                </a:lnTo>
                <a:cubicBezTo>
                  <a:pt x="790977" y="81765"/>
                  <a:pt x="796815" y="83561"/>
                  <a:pt x="802205" y="84909"/>
                </a:cubicBezTo>
                <a:lnTo>
                  <a:pt x="804624" y="85758"/>
                </a:lnTo>
                <a:lnTo>
                  <a:pt x="797714" y="83112"/>
                </a:lnTo>
                <a:cubicBezTo>
                  <a:pt x="790977" y="80866"/>
                  <a:pt x="783790" y="78172"/>
                  <a:pt x="777052" y="75925"/>
                </a:cubicBezTo>
                <a:cubicBezTo>
                  <a:pt x="763128" y="71883"/>
                  <a:pt x="749204" y="67392"/>
                  <a:pt x="734831" y="64247"/>
                </a:cubicBezTo>
                <a:close/>
                <a:moveTo>
                  <a:pt x="652221" y="51642"/>
                </a:moveTo>
                <a:lnTo>
                  <a:pt x="714251" y="60174"/>
                </a:lnTo>
                <a:lnTo>
                  <a:pt x="691711" y="55713"/>
                </a:lnTo>
                <a:close/>
                <a:moveTo>
                  <a:pt x="562560" y="51546"/>
                </a:moveTo>
                <a:lnTo>
                  <a:pt x="560107" y="51671"/>
                </a:lnTo>
                <a:lnTo>
                  <a:pt x="547048" y="53137"/>
                </a:lnTo>
                <a:lnTo>
                  <a:pt x="556963" y="52120"/>
                </a:lnTo>
                <a:close/>
                <a:moveTo>
                  <a:pt x="604125" y="49425"/>
                </a:moveTo>
                <a:lnTo>
                  <a:pt x="585202" y="50390"/>
                </a:lnTo>
                <a:lnTo>
                  <a:pt x="635535" y="50707"/>
                </a:lnTo>
                <a:close/>
                <a:moveTo>
                  <a:pt x="824215" y="48527"/>
                </a:moveTo>
                <a:lnTo>
                  <a:pt x="839606" y="52924"/>
                </a:lnTo>
                <a:lnTo>
                  <a:pt x="854882" y="58083"/>
                </a:lnTo>
                <a:lnTo>
                  <a:pt x="870029" y="63798"/>
                </a:lnTo>
                <a:cubicBezTo>
                  <a:pt x="909556" y="80866"/>
                  <a:pt x="946387" y="101528"/>
                  <a:pt x="980972" y="125783"/>
                </a:cubicBezTo>
                <a:cubicBezTo>
                  <a:pt x="982769" y="127130"/>
                  <a:pt x="985015" y="128927"/>
                  <a:pt x="986812" y="130274"/>
                </a:cubicBezTo>
                <a:cubicBezTo>
                  <a:pt x="976930" y="124884"/>
                  <a:pt x="969294" y="121740"/>
                  <a:pt x="963455" y="119045"/>
                </a:cubicBezTo>
                <a:cubicBezTo>
                  <a:pt x="960760" y="117248"/>
                  <a:pt x="957167" y="115003"/>
                  <a:pt x="953124" y="112308"/>
                </a:cubicBezTo>
                <a:cubicBezTo>
                  <a:pt x="949082" y="109613"/>
                  <a:pt x="944141" y="106918"/>
                  <a:pt x="938751" y="103774"/>
                </a:cubicBezTo>
                <a:cubicBezTo>
                  <a:pt x="927971" y="97036"/>
                  <a:pt x="913149" y="89850"/>
                  <a:pt x="895182" y="81315"/>
                </a:cubicBezTo>
                <a:cubicBezTo>
                  <a:pt x="883504" y="75477"/>
                  <a:pt x="872275" y="69637"/>
                  <a:pt x="859698" y="63798"/>
                </a:cubicBezTo>
                <a:cubicBezTo>
                  <a:pt x="853859" y="61103"/>
                  <a:pt x="848020" y="58408"/>
                  <a:pt x="842181" y="55713"/>
                </a:cubicBezTo>
                <a:close/>
                <a:moveTo>
                  <a:pt x="539184" y="31670"/>
                </a:moveTo>
                <a:lnTo>
                  <a:pt x="519570" y="33648"/>
                </a:lnTo>
                <a:cubicBezTo>
                  <a:pt x="510587" y="34827"/>
                  <a:pt x="501266" y="36399"/>
                  <a:pt x="491385" y="38645"/>
                </a:cubicBezTo>
                <a:lnTo>
                  <a:pt x="469247" y="44451"/>
                </a:lnTo>
                <a:lnTo>
                  <a:pt x="505926" y="36624"/>
                </a:lnTo>
                <a:close/>
                <a:moveTo>
                  <a:pt x="567743" y="29661"/>
                </a:moveTo>
                <a:lnTo>
                  <a:pt x="550013" y="30506"/>
                </a:lnTo>
                <a:lnTo>
                  <a:pt x="553369" y="30111"/>
                </a:lnTo>
                <a:cubicBezTo>
                  <a:pt x="552022" y="30111"/>
                  <a:pt x="550225" y="30560"/>
                  <a:pt x="548878" y="30560"/>
                </a:cubicBezTo>
                <a:lnTo>
                  <a:pt x="550013" y="30506"/>
                </a:lnTo>
                <a:lnTo>
                  <a:pt x="549550" y="30560"/>
                </a:lnTo>
                <a:lnTo>
                  <a:pt x="549776" y="30560"/>
                </a:lnTo>
                <a:cubicBezTo>
                  <a:pt x="521478" y="34602"/>
                  <a:pt x="489139" y="40891"/>
                  <a:pt x="455002" y="50323"/>
                </a:cubicBezTo>
                <a:cubicBezTo>
                  <a:pt x="421764" y="59756"/>
                  <a:pt x="386730" y="72332"/>
                  <a:pt x="353491" y="88502"/>
                </a:cubicBezTo>
                <a:cubicBezTo>
                  <a:pt x="371682" y="79294"/>
                  <a:pt x="390211" y="71097"/>
                  <a:pt x="408851" y="63911"/>
                </a:cubicBezTo>
                <a:lnTo>
                  <a:pt x="462517" y="46165"/>
                </a:lnTo>
                <a:lnTo>
                  <a:pt x="454104" y="48077"/>
                </a:lnTo>
                <a:lnTo>
                  <a:pt x="445570" y="50772"/>
                </a:lnTo>
                <a:cubicBezTo>
                  <a:pt x="439282" y="52569"/>
                  <a:pt x="432544" y="54815"/>
                  <a:pt x="426256" y="56611"/>
                </a:cubicBezTo>
                <a:lnTo>
                  <a:pt x="406942" y="63349"/>
                </a:lnTo>
                <a:cubicBezTo>
                  <a:pt x="403798" y="64696"/>
                  <a:pt x="400654" y="65594"/>
                  <a:pt x="397509" y="66942"/>
                </a:cubicBezTo>
                <a:lnTo>
                  <a:pt x="388077" y="70984"/>
                </a:lnTo>
                <a:cubicBezTo>
                  <a:pt x="362924" y="80866"/>
                  <a:pt x="338669" y="93443"/>
                  <a:pt x="315762" y="106469"/>
                </a:cubicBezTo>
                <a:cubicBezTo>
                  <a:pt x="309923" y="110062"/>
                  <a:pt x="304533" y="113206"/>
                  <a:pt x="298693" y="116799"/>
                </a:cubicBezTo>
                <a:cubicBezTo>
                  <a:pt x="292855" y="120392"/>
                  <a:pt x="287914" y="123986"/>
                  <a:pt x="282075" y="127579"/>
                </a:cubicBezTo>
                <a:cubicBezTo>
                  <a:pt x="271295" y="134766"/>
                  <a:pt x="260964" y="142851"/>
                  <a:pt x="250633" y="150487"/>
                </a:cubicBezTo>
                <a:lnTo>
                  <a:pt x="233883" y="166001"/>
                </a:lnTo>
                <a:lnTo>
                  <a:pt x="228617" y="170172"/>
                </a:lnTo>
                <a:lnTo>
                  <a:pt x="208267" y="189727"/>
                </a:lnTo>
                <a:lnTo>
                  <a:pt x="195835" y="201242"/>
                </a:lnTo>
                <a:cubicBezTo>
                  <a:pt x="190445" y="206632"/>
                  <a:pt x="185504" y="212022"/>
                  <a:pt x="181013" y="217412"/>
                </a:cubicBezTo>
                <a:cubicBezTo>
                  <a:pt x="176521" y="222802"/>
                  <a:pt x="171581" y="228192"/>
                  <a:pt x="167089" y="233582"/>
                </a:cubicBezTo>
                <a:cubicBezTo>
                  <a:pt x="158555" y="244811"/>
                  <a:pt x="150021" y="255591"/>
                  <a:pt x="142385" y="266820"/>
                </a:cubicBezTo>
                <a:cubicBezTo>
                  <a:pt x="134300" y="278049"/>
                  <a:pt x="127563" y="289727"/>
                  <a:pt x="119926" y="301406"/>
                </a:cubicBezTo>
                <a:cubicBezTo>
                  <a:pt x="113189" y="313533"/>
                  <a:pt x="106003" y="325660"/>
                  <a:pt x="99265" y="338686"/>
                </a:cubicBezTo>
                <a:cubicBezTo>
                  <a:pt x="101511" y="335093"/>
                  <a:pt x="103757" y="331050"/>
                  <a:pt x="106452" y="326559"/>
                </a:cubicBezTo>
                <a:cubicBezTo>
                  <a:pt x="109147" y="322516"/>
                  <a:pt x="111842" y="318024"/>
                  <a:pt x="114986" y="313533"/>
                </a:cubicBezTo>
                <a:cubicBezTo>
                  <a:pt x="117681" y="309041"/>
                  <a:pt x="120825" y="304999"/>
                  <a:pt x="123520" y="300507"/>
                </a:cubicBezTo>
                <a:cubicBezTo>
                  <a:pt x="127563" y="297812"/>
                  <a:pt x="130257" y="293770"/>
                  <a:pt x="132503" y="290176"/>
                </a:cubicBezTo>
                <a:cubicBezTo>
                  <a:pt x="139690" y="278498"/>
                  <a:pt x="147775" y="267718"/>
                  <a:pt x="155860" y="256040"/>
                </a:cubicBezTo>
                <a:cubicBezTo>
                  <a:pt x="164394" y="245260"/>
                  <a:pt x="172928" y="234031"/>
                  <a:pt x="182360" y="223700"/>
                </a:cubicBezTo>
                <a:cubicBezTo>
                  <a:pt x="191344" y="212920"/>
                  <a:pt x="201674" y="203039"/>
                  <a:pt x="211556" y="193157"/>
                </a:cubicBezTo>
                <a:cubicBezTo>
                  <a:pt x="221887" y="183725"/>
                  <a:pt x="232217" y="173843"/>
                  <a:pt x="243447" y="164860"/>
                </a:cubicBezTo>
                <a:cubicBezTo>
                  <a:pt x="248837" y="160368"/>
                  <a:pt x="254227" y="155877"/>
                  <a:pt x="260065" y="151385"/>
                </a:cubicBezTo>
                <a:cubicBezTo>
                  <a:pt x="265905" y="147342"/>
                  <a:pt x="271295" y="142851"/>
                  <a:pt x="277134" y="138808"/>
                </a:cubicBezTo>
                <a:cubicBezTo>
                  <a:pt x="282973" y="134766"/>
                  <a:pt x="288812" y="130723"/>
                  <a:pt x="294651" y="126681"/>
                </a:cubicBezTo>
                <a:cubicBezTo>
                  <a:pt x="300490" y="122638"/>
                  <a:pt x="306778" y="119045"/>
                  <a:pt x="312618" y="115452"/>
                </a:cubicBezTo>
                <a:lnTo>
                  <a:pt x="321601" y="110062"/>
                </a:lnTo>
                <a:cubicBezTo>
                  <a:pt x="324745" y="108265"/>
                  <a:pt x="327889" y="106469"/>
                  <a:pt x="331033" y="105121"/>
                </a:cubicBezTo>
                <a:cubicBezTo>
                  <a:pt x="337322" y="101977"/>
                  <a:pt x="343161" y="98384"/>
                  <a:pt x="349449" y="95239"/>
                </a:cubicBezTo>
                <a:cubicBezTo>
                  <a:pt x="362026" y="88951"/>
                  <a:pt x="374602" y="82663"/>
                  <a:pt x="387179" y="77722"/>
                </a:cubicBezTo>
                <a:cubicBezTo>
                  <a:pt x="426256" y="60654"/>
                  <a:pt x="469825" y="49425"/>
                  <a:pt x="512945" y="42687"/>
                </a:cubicBezTo>
                <a:cubicBezTo>
                  <a:pt x="556064" y="35950"/>
                  <a:pt x="598735" y="34153"/>
                  <a:pt x="637363" y="33255"/>
                </a:cubicBezTo>
                <a:lnTo>
                  <a:pt x="637363" y="30560"/>
                </a:lnTo>
                <a:cubicBezTo>
                  <a:pt x="634668" y="30560"/>
                  <a:pt x="631524" y="31009"/>
                  <a:pt x="628829" y="31009"/>
                </a:cubicBezTo>
                <a:cubicBezTo>
                  <a:pt x="621193" y="30560"/>
                  <a:pt x="614006" y="30111"/>
                  <a:pt x="607269" y="30111"/>
                </a:cubicBezTo>
                <a:cubicBezTo>
                  <a:pt x="600531" y="29661"/>
                  <a:pt x="593794" y="29661"/>
                  <a:pt x="587056" y="29661"/>
                </a:cubicBezTo>
                <a:cubicBezTo>
                  <a:pt x="580319" y="29661"/>
                  <a:pt x="574031" y="29212"/>
                  <a:pt x="567743" y="29661"/>
                </a:cubicBezTo>
                <a:close/>
                <a:moveTo>
                  <a:pt x="674261" y="11083"/>
                </a:moveTo>
                <a:lnTo>
                  <a:pt x="742018" y="17534"/>
                </a:lnTo>
                <a:cubicBezTo>
                  <a:pt x="786934" y="27865"/>
                  <a:pt x="831402" y="44035"/>
                  <a:pt x="873174" y="64247"/>
                </a:cubicBezTo>
                <a:cubicBezTo>
                  <a:pt x="872275" y="63798"/>
                  <a:pt x="871377" y="63798"/>
                  <a:pt x="870479" y="63349"/>
                </a:cubicBezTo>
                <a:lnTo>
                  <a:pt x="854882" y="58083"/>
                </a:lnTo>
                <a:lnTo>
                  <a:pt x="846223" y="54815"/>
                </a:lnTo>
                <a:lnTo>
                  <a:pt x="839606" y="52924"/>
                </a:lnTo>
                <a:lnTo>
                  <a:pt x="819831" y="46247"/>
                </a:lnTo>
                <a:lnTo>
                  <a:pt x="824664" y="47628"/>
                </a:lnTo>
                <a:cubicBezTo>
                  <a:pt x="805799" y="40441"/>
                  <a:pt x="786036" y="33704"/>
                  <a:pt x="766722" y="28314"/>
                </a:cubicBezTo>
                <a:close/>
                <a:moveTo>
                  <a:pt x="661822" y="9898"/>
                </a:moveTo>
                <a:lnTo>
                  <a:pt x="667906" y="9898"/>
                </a:lnTo>
                <a:lnTo>
                  <a:pt x="674261" y="11083"/>
                </a:lnTo>
                <a:close/>
                <a:moveTo>
                  <a:pt x="588460" y="747"/>
                </a:moveTo>
                <a:cubicBezTo>
                  <a:pt x="613221" y="-433"/>
                  <a:pt x="638261" y="-208"/>
                  <a:pt x="663414" y="1364"/>
                </a:cubicBezTo>
                <a:cubicBezTo>
                  <a:pt x="713721" y="4958"/>
                  <a:pt x="764476" y="14839"/>
                  <a:pt x="814333" y="31009"/>
                </a:cubicBezTo>
                <a:cubicBezTo>
                  <a:pt x="864190" y="47179"/>
                  <a:pt x="918090" y="75027"/>
                  <a:pt x="961659" y="105121"/>
                </a:cubicBezTo>
                <a:cubicBezTo>
                  <a:pt x="896081" y="63349"/>
                  <a:pt x="821071" y="32356"/>
                  <a:pt x="742018" y="17085"/>
                </a:cubicBezTo>
                <a:cubicBezTo>
                  <a:pt x="703839" y="8102"/>
                  <a:pt x="666109" y="3161"/>
                  <a:pt x="629727" y="2263"/>
                </a:cubicBezTo>
                <a:cubicBezTo>
                  <a:pt x="593794" y="915"/>
                  <a:pt x="559658" y="4508"/>
                  <a:pt x="529563" y="10348"/>
                </a:cubicBezTo>
                <a:cubicBezTo>
                  <a:pt x="522377" y="11695"/>
                  <a:pt x="515640" y="13043"/>
                  <a:pt x="508453" y="14390"/>
                </a:cubicBezTo>
                <a:cubicBezTo>
                  <a:pt x="501715" y="16187"/>
                  <a:pt x="494529" y="17534"/>
                  <a:pt x="487791" y="19331"/>
                </a:cubicBezTo>
                <a:cubicBezTo>
                  <a:pt x="529788" y="10348"/>
                  <a:pt x="572571" y="5744"/>
                  <a:pt x="615241" y="5463"/>
                </a:cubicBezTo>
                <a:lnTo>
                  <a:pt x="661822" y="9898"/>
                </a:lnTo>
                <a:lnTo>
                  <a:pt x="576726" y="9898"/>
                </a:lnTo>
                <a:cubicBezTo>
                  <a:pt x="569539" y="10348"/>
                  <a:pt x="562802" y="11695"/>
                  <a:pt x="556064" y="12593"/>
                </a:cubicBezTo>
                <a:cubicBezTo>
                  <a:pt x="542140" y="14390"/>
                  <a:pt x="528216" y="17085"/>
                  <a:pt x="514292" y="19331"/>
                </a:cubicBezTo>
                <a:cubicBezTo>
                  <a:pt x="565946" y="10797"/>
                  <a:pt x="618947" y="8551"/>
                  <a:pt x="671050" y="12593"/>
                </a:cubicBezTo>
                <a:cubicBezTo>
                  <a:pt x="703390" y="15288"/>
                  <a:pt x="735280" y="20678"/>
                  <a:pt x="766722" y="28314"/>
                </a:cubicBezTo>
                <a:lnTo>
                  <a:pt x="819831" y="46247"/>
                </a:lnTo>
                <a:lnTo>
                  <a:pt x="818376" y="45831"/>
                </a:lnTo>
                <a:cubicBezTo>
                  <a:pt x="814333" y="44484"/>
                  <a:pt x="807596" y="43136"/>
                  <a:pt x="800858" y="42238"/>
                </a:cubicBezTo>
                <a:cubicBezTo>
                  <a:pt x="794121" y="41340"/>
                  <a:pt x="786934" y="39992"/>
                  <a:pt x="781095" y="39992"/>
                </a:cubicBezTo>
                <a:cubicBezTo>
                  <a:pt x="769417" y="39992"/>
                  <a:pt x="763129" y="41340"/>
                  <a:pt x="775256" y="46281"/>
                </a:cubicBezTo>
                <a:cubicBezTo>
                  <a:pt x="807596" y="55713"/>
                  <a:pt x="842181" y="68739"/>
                  <a:pt x="874970" y="84909"/>
                </a:cubicBezTo>
                <a:cubicBezTo>
                  <a:pt x="907759" y="101079"/>
                  <a:pt x="938751" y="119943"/>
                  <a:pt x="964803" y="138359"/>
                </a:cubicBezTo>
                <a:cubicBezTo>
                  <a:pt x="977380" y="147792"/>
                  <a:pt x="989507" y="156775"/>
                  <a:pt x="999838" y="165758"/>
                </a:cubicBezTo>
                <a:cubicBezTo>
                  <a:pt x="1004778" y="170250"/>
                  <a:pt x="1009719" y="173843"/>
                  <a:pt x="1014211" y="177885"/>
                </a:cubicBezTo>
                <a:cubicBezTo>
                  <a:pt x="1018703" y="181928"/>
                  <a:pt x="1022745" y="185521"/>
                  <a:pt x="1026339" y="189115"/>
                </a:cubicBezTo>
                <a:cubicBezTo>
                  <a:pt x="1033525" y="195852"/>
                  <a:pt x="1038915" y="201691"/>
                  <a:pt x="1042957" y="205285"/>
                </a:cubicBezTo>
                <a:cubicBezTo>
                  <a:pt x="1044754" y="207081"/>
                  <a:pt x="1046102" y="208878"/>
                  <a:pt x="1047449" y="209776"/>
                </a:cubicBezTo>
                <a:cubicBezTo>
                  <a:pt x="1048347" y="210675"/>
                  <a:pt x="1048797" y="211573"/>
                  <a:pt x="1048797" y="211573"/>
                </a:cubicBezTo>
                <a:cubicBezTo>
                  <a:pt x="1049246" y="212471"/>
                  <a:pt x="1047000" y="211123"/>
                  <a:pt x="1042957" y="207530"/>
                </a:cubicBezTo>
                <a:cubicBezTo>
                  <a:pt x="1038915" y="203937"/>
                  <a:pt x="1033076" y="198098"/>
                  <a:pt x="1025440" y="191810"/>
                </a:cubicBezTo>
                <a:cubicBezTo>
                  <a:pt x="1021847" y="188665"/>
                  <a:pt x="1017355" y="185072"/>
                  <a:pt x="1012864" y="181030"/>
                </a:cubicBezTo>
                <a:cubicBezTo>
                  <a:pt x="1008372" y="176987"/>
                  <a:pt x="1003431" y="173394"/>
                  <a:pt x="998490" y="169351"/>
                </a:cubicBezTo>
                <a:cubicBezTo>
                  <a:pt x="988609" y="161266"/>
                  <a:pt x="977380" y="153182"/>
                  <a:pt x="966151" y="145097"/>
                </a:cubicBezTo>
                <a:cubicBezTo>
                  <a:pt x="943693" y="129376"/>
                  <a:pt x="920336" y="115002"/>
                  <a:pt x="902370" y="105570"/>
                </a:cubicBezTo>
                <a:cubicBezTo>
                  <a:pt x="897878" y="103324"/>
                  <a:pt x="893835" y="101079"/>
                  <a:pt x="890242" y="99282"/>
                </a:cubicBezTo>
                <a:cubicBezTo>
                  <a:pt x="886649" y="97485"/>
                  <a:pt x="883504" y="96138"/>
                  <a:pt x="881259" y="94790"/>
                </a:cubicBezTo>
                <a:cubicBezTo>
                  <a:pt x="876318" y="92544"/>
                  <a:pt x="874072" y="91646"/>
                  <a:pt x="874970" y="92095"/>
                </a:cubicBezTo>
                <a:cubicBezTo>
                  <a:pt x="880360" y="95239"/>
                  <a:pt x="886199" y="97934"/>
                  <a:pt x="891589" y="101528"/>
                </a:cubicBezTo>
                <a:cubicBezTo>
                  <a:pt x="896979" y="104672"/>
                  <a:pt x="902370" y="108265"/>
                  <a:pt x="907759" y="111409"/>
                </a:cubicBezTo>
                <a:cubicBezTo>
                  <a:pt x="896979" y="106019"/>
                  <a:pt x="886199" y="100629"/>
                  <a:pt x="876318" y="96587"/>
                </a:cubicBezTo>
                <a:cubicBezTo>
                  <a:pt x="870479" y="93892"/>
                  <a:pt x="864190" y="90748"/>
                  <a:pt x="857902" y="87604"/>
                </a:cubicBezTo>
                <a:cubicBezTo>
                  <a:pt x="851614" y="84909"/>
                  <a:pt x="844877" y="81764"/>
                  <a:pt x="838588" y="79069"/>
                </a:cubicBezTo>
                <a:cubicBezTo>
                  <a:pt x="832300" y="76374"/>
                  <a:pt x="826012" y="74129"/>
                  <a:pt x="820172" y="71883"/>
                </a:cubicBezTo>
                <a:cubicBezTo>
                  <a:pt x="814333" y="70086"/>
                  <a:pt x="809392" y="67841"/>
                  <a:pt x="805350" y="66942"/>
                </a:cubicBezTo>
                <a:cubicBezTo>
                  <a:pt x="776154" y="59306"/>
                  <a:pt x="745162" y="51671"/>
                  <a:pt x="712822" y="46281"/>
                </a:cubicBezTo>
                <a:cubicBezTo>
                  <a:pt x="708780" y="45831"/>
                  <a:pt x="704738" y="44933"/>
                  <a:pt x="700695" y="44484"/>
                </a:cubicBezTo>
                <a:cubicBezTo>
                  <a:pt x="696653" y="43586"/>
                  <a:pt x="692610" y="43136"/>
                  <a:pt x="688118" y="42687"/>
                </a:cubicBezTo>
                <a:cubicBezTo>
                  <a:pt x="680033" y="41789"/>
                  <a:pt x="671499" y="40891"/>
                  <a:pt x="662965" y="39992"/>
                </a:cubicBezTo>
                <a:cubicBezTo>
                  <a:pt x="654431" y="39543"/>
                  <a:pt x="646346" y="39094"/>
                  <a:pt x="637812" y="38645"/>
                </a:cubicBezTo>
                <a:cubicBezTo>
                  <a:pt x="629278" y="38196"/>
                  <a:pt x="620744" y="38645"/>
                  <a:pt x="612659" y="39094"/>
                </a:cubicBezTo>
                <a:cubicBezTo>
                  <a:pt x="609964" y="39094"/>
                  <a:pt x="607269" y="39094"/>
                  <a:pt x="604574" y="39543"/>
                </a:cubicBezTo>
                <a:cubicBezTo>
                  <a:pt x="601879" y="39992"/>
                  <a:pt x="599184" y="39992"/>
                  <a:pt x="596489" y="40441"/>
                </a:cubicBezTo>
                <a:cubicBezTo>
                  <a:pt x="591099" y="40891"/>
                  <a:pt x="585260" y="41340"/>
                  <a:pt x="579870" y="41789"/>
                </a:cubicBezTo>
                <a:cubicBezTo>
                  <a:pt x="574031" y="42238"/>
                  <a:pt x="568192" y="43136"/>
                  <a:pt x="562353" y="44035"/>
                </a:cubicBezTo>
                <a:cubicBezTo>
                  <a:pt x="556513" y="44933"/>
                  <a:pt x="550674" y="45831"/>
                  <a:pt x="544835" y="46730"/>
                </a:cubicBezTo>
                <a:cubicBezTo>
                  <a:pt x="521030" y="51221"/>
                  <a:pt x="496325" y="56611"/>
                  <a:pt x="472520" y="64247"/>
                </a:cubicBezTo>
                <a:cubicBezTo>
                  <a:pt x="472520" y="65146"/>
                  <a:pt x="466681" y="66493"/>
                  <a:pt x="461740" y="68289"/>
                </a:cubicBezTo>
                <a:cubicBezTo>
                  <a:pt x="456799" y="69637"/>
                  <a:pt x="452757" y="71434"/>
                  <a:pt x="457248" y="70984"/>
                </a:cubicBezTo>
                <a:lnTo>
                  <a:pt x="449786" y="73243"/>
                </a:lnTo>
                <a:lnTo>
                  <a:pt x="488256" y="63351"/>
                </a:lnTo>
                <a:lnTo>
                  <a:pt x="494791" y="62354"/>
                </a:lnTo>
                <a:lnTo>
                  <a:pt x="505309" y="59756"/>
                </a:lnTo>
                <a:lnTo>
                  <a:pt x="538193" y="54130"/>
                </a:lnTo>
                <a:lnTo>
                  <a:pt x="516089" y="56612"/>
                </a:lnTo>
                <a:cubicBezTo>
                  <a:pt x="501266" y="59307"/>
                  <a:pt x="486444" y="61552"/>
                  <a:pt x="472071" y="65146"/>
                </a:cubicBezTo>
                <a:cubicBezTo>
                  <a:pt x="552022" y="41789"/>
                  <a:pt x="637812" y="38645"/>
                  <a:pt x="721805" y="50323"/>
                </a:cubicBezTo>
                <a:cubicBezTo>
                  <a:pt x="764027" y="56612"/>
                  <a:pt x="811189" y="70985"/>
                  <a:pt x="853859" y="90299"/>
                </a:cubicBezTo>
                <a:cubicBezTo>
                  <a:pt x="896979" y="109164"/>
                  <a:pt x="935158" y="132969"/>
                  <a:pt x="963904" y="151834"/>
                </a:cubicBezTo>
                <a:cubicBezTo>
                  <a:pt x="964802" y="152733"/>
                  <a:pt x="966150" y="153182"/>
                  <a:pt x="967049" y="154080"/>
                </a:cubicBezTo>
                <a:cubicBezTo>
                  <a:pt x="1030380" y="203488"/>
                  <a:pt x="1084729" y="264574"/>
                  <a:pt x="1124705" y="334644"/>
                </a:cubicBezTo>
                <a:cubicBezTo>
                  <a:pt x="1165129" y="404264"/>
                  <a:pt x="1190732" y="482867"/>
                  <a:pt x="1197469" y="563268"/>
                </a:cubicBezTo>
                <a:cubicBezTo>
                  <a:pt x="1195672" y="569107"/>
                  <a:pt x="1192977" y="568658"/>
                  <a:pt x="1189834" y="564615"/>
                </a:cubicBezTo>
                <a:cubicBezTo>
                  <a:pt x="1181749" y="491851"/>
                  <a:pt x="1158841" y="417739"/>
                  <a:pt x="1123357" y="351712"/>
                </a:cubicBezTo>
                <a:lnTo>
                  <a:pt x="1098977" y="315540"/>
                </a:lnTo>
                <a:lnTo>
                  <a:pt x="1098205" y="313982"/>
                </a:lnTo>
                <a:lnTo>
                  <a:pt x="1096637" y="312069"/>
                </a:lnTo>
                <a:lnTo>
                  <a:pt x="1061485" y="259914"/>
                </a:lnTo>
                <a:lnTo>
                  <a:pt x="1021474" y="220294"/>
                </a:lnTo>
                <a:lnTo>
                  <a:pt x="1016906" y="214717"/>
                </a:lnTo>
                <a:lnTo>
                  <a:pt x="1008365" y="207313"/>
                </a:lnTo>
                <a:lnTo>
                  <a:pt x="986812" y="185971"/>
                </a:lnTo>
                <a:cubicBezTo>
                  <a:pt x="975582" y="176988"/>
                  <a:pt x="963904" y="168902"/>
                  <a:pt x="952675" y="160818"/>
                </a:cubicBezTo>
                <a:lnTo>
                  <a:pt x="932193" y="148017"/>
                </a:lnTo>
                <a:lnTo>
                  <a:pt x="968846" y="173057"/>
                </a:lnTo>
                <a:lnTo>
                  <a:pt x="1008365" y="207313"/>
                </a:lnTo>
                <a:lnTo>
                  <a:pt x="1021474" y="220294"/>
                </a:lnTo>
                <a:lnTo>
                  <a:pt x="1096637" y="312069"/>
                </a:lnTo>
                <a:lnTo>
                  <a:pt x="1098977" y="315540"/>
                </a:lnTo>
                <a:lnTo>
                  <a:pt x="1155473" y="429473"/>
                </a:lnTo>
                <a:cubicBezTo>
                  <a:pt x="1169958" y="470066"/>
                  <a:pt x="1179727" y="512288"/>
                  <a:pt x="1184444" y="554734"/>
                </a:cubicBezTo>
                <a:cubicBezTo>
                  <a:pt x="1183096" y="551589"/>
                  <a:pt x="1181300" y="547996"/>
                  <a:pt x="1179952" y="543954"/>
                </a:cubicBezTo>
                <a:cubicBezTo>
                  <a:pt x="1174113" y="503529"/>
                  <a:pt x="1163782" y="463553"/>
                  <a:pt x="1149858" y="426722"/>
                </a:cubicBezTo>
                <a:cubicBezTo>
                  <a:pt x="1135934" y="390340"/>
                  <a:pt x="1118417" y="357102"/>
                  <a:pt x="1099103" y="330152"/>
                </a:cubicBezTo>
                <a:cubicBezTo>
                  <a:pt x="1104942" y="340482"/>
                  <a:pt x="1110781" y="349466"/>
                  <a:pt x="1115273" y="358898"/>
                </a:cubicBezTo>
                <a:cubicBezTo>
                  <a:pt x="1120213" y="367882"/>
                  <a:pt x="1125154" y="376865"/>
                  <a:pt x="1129197" y="385848"/>
                </a:cubicBezTo>
                <a:cubicBezTo>
                  <a:pt x="1131443" y="390340"/>
                  <a:pt x="1133239" y="394831"/>
                  <a:pt x="1135485" y="399323"/>
                </a:cubicBezTo>
                <a:cubicBezTo>
                  <a:pt x="1137731" y="403815"/>
                  <a:pt x="1139527" y="408306"/>
                  <a:pt x="1141324" y="413247"/>
                </a:cubicBezTo>
                <a:cubicBezTo>
                  <a:pt x="1143121" y="417739"/>
                  <a:pt x="1145367" y="422680"/>
                  <a:pt x="1147163" y="427620"/>
                </a:cubicBezTo>
                <a:cubicBezTo>
                  <a:pt x="1148960" y="432561"/>
                  <a:pt x="1150757" y="437951"/>
                  <a:pt x="1152553" y="443341"/>
                </a:cubicBezTo>
                <a:cubicBezTo>
                  <a:pt x="1152104" y="443341"/>
                  <a:pt x="1151655" y="444239"/>
                  <a:pt x="1149858" y="440646"/>
                </a:cubicBezTo>
                <a:cubicBezTo>
                  <a:pt x="1160189" y="467596"/>
                  <a:pt x="1170071" y="500385"/>
                  <a:pt x="1175460" y="533174"/>
                </a:cubicBezTo>
                <a:lnTo>
                  <a:pt x="1168017" y="514950"/>
                </a:lnTo>
                <a:lnTo>
                  <a:pt x="1176086" y="567817"/>
                </a:lnTo>
                <a:cubicBezTo>
                  <a:pt x="1178048" y="587144"/>
                  <a:pt x="1179054" y="606754"/>
                  <a:pt x="1179054" y="626600"/>
                </a:cubicBezTo>
                <a:cubicBezTo>
                  <a:pt x="1179054" y="705981"/>
                  <a:pt x="1162966" y="781604"/>
                  <a:pt x="1133873" y="850388"/>
                </a:cubicBezTo>
                <a:lnTo>
                  <a:pt x="1127039" y="864575"/>
                </a:lnTo>
                <a:lnTo>
                  <a:pt x="1124649" y="872292"/>
                </a:lnTo>
                <a:cubicBezTo>
                  <a:pt x="1123470" y="876784"/>
                  <a:pt x="1123582" y="878581"/>
                  <a:pt x="1125603" y="876334"/>
                </a:cubicBezTo>
                <a:cubicBezTo>
                  <a:pt x="1128298" y="872741"/>
                  <a:pt x="1132341" y="864207"/>
                  <a:pt x="1136833" y="852978"/>
                </a:cubicBezTo>
                <a:cubicBezTo>
                  <a:pt x="1139078" y="847139"/>
                  <a:pt x="1141324" y="840850"/>
                  <a:pt x="1143570" y="834113"/>
                </a:cubicBezTo>
                <a:cubicBezTo>
                  <a:pt x="1144918" y="830520"/>
                  <a:pt x="1146265" y="827375"/>
                  <a:pt x="1147163" y="823333"/>
                </a:cubicBezTo>
                <a:cubicBezTo>
                  <a:pt x="1148062" y="819740"/>
                  <a:pt x="1149409" y="816147"/>
                  <a:pt x="1150308" y="812104"/>
                </a:cubicBezTo>
                <a:cubicBezTo>
                  <a:pt x="1151206" y="810307"/>
                  <a:pt x="1152104" y="808511"/>
                  <a:pt x="1153002" y="806265"/>
                </a:cubicBezTo>
                <a:cubicBezTo>
                  <a:pt x="1146714" y="826028"/>
                  <a:pt x="1148062" y="826477"/>
                  <a:pt x="1150308" y="825130"/>
                </a:cubicBezTo>
                <a:cubicBezTo>
                  <a:pt x="1152104" y="823782"/>
                  <a:pt x="1155698" y="820189"/>
                  <a:pt x="1151206" y="832316"/>
                </a:cubicBezTo>
                <a:cubicBezTo>
                  <a:pt x="1139527" y="863758"/>
                  <a:pt x="1125603" y="894750"/>
                  <a:pt x="1108086" y="923946"/>
                </a:cubicBezTo>
                <a:cubicBezTo>
                  <a:pt x="1090569" y="953591"/>
                  <a:pt x="1071255" y="980540"/>
                  <a:pt x="1050593" y="1005244"/>
                </a:cubicBezTo>
                <a:cubicBezTo>
                  <a:pt x="1045203" y="1011532"/>
                  <a:pt x="1040262" y="1017821"/>
                  <a:pt x="1034872" y="1023211"/>
                </a:cubicBezTo>
                <a:cubicBezTo>
                  <a:pt x="1029482" y="1029050"/>
                  <a:pt x="1024093" y="1034889"/>
                  <a:pt x="1018253" y="1040728"/>
                </a:cubicBezTo>
                <a:cubicBezTo>
                  <a:pt x="1012414" y="1046118"/>
                  <a:pt x="1007024" y="1051957"/>
                  <a:pt x="1001185" y="1057347"/>
                </a:cubicBezTo>
                <a:cubicBezTo>
                  <a:pt x="995346" y="1062737"/>
                  <a:pt x="989507" y="1067678"/>
                  <a:pt x="983668" y="1073068"/>
                </a:cubicBezTo>
                <a:cubicBezTo>
                  <a:pt x="959862" y="1093729"/>
                  <a:pt x="934260" y="1112594"/>
                  <a:pt x="907310" y="1129663"/>
                </a:cubicBezTo>
                <a:cubicBezTo>
                  <a:pt x="879911" y="1146731"/>
                  <a:pt x="850715" y="1161553"/>
                  <a:pt x="819274" y="1175028"/>
                </a:cubicBezTo>
                <a:cubicBezTo>
                  <a:pt x="813884" y="1177274"/>
                  <a:pt x="808494" y="1179969"/>
                  <a:pt x="802655" y="1181765"/>
                </a:cubicBezTo>
                <a:cubicBezTo>
                  <a:pt x="771663" y="1193444"/>
                  <a:pt x="740671" y="1201978"/>
                  <a:pt x="709229" y="1207817"/>
                </a:cubicBezTo>
                <a:cubicBezTo>
                  <a:pt x="693508" y="1210961"/>
                  <a:pt x="677788" y="1212757"/>
                  <a:pt x="661617" y="1214554"/>
                </a:cubicBezTo>
                <a:cubicBezTo>
                  <a:pt x="653533" y="1215004"/>
                  <a:pt x="645448" y="1215902"/>
                  <a:pt x="637812" y="1216351"/>
                </a:cubicBezTo>
                <a:cubicBezTo>
                  <a:pt x="629727" y="1216800"/>
                  <a:pt x="621642" y="1216800"/>
                  <a:pt x="613557" y="1216800"/>
                </a:cubicBezTo>
                <a:cubicBezTo>
                  <a:pt x="617599" y="1216351"/>
                  <a:pt x="622091" y="1215452"/>
                  <a:pt x="626134" y="1214554"/>
                </a:cubicBezTo>
                <a:cubicBezTo>
                  <a:pt x="574480" y="1215902"/>
                  <a:pt x="522377" y="1211410"/>
                  <a:pt x="471172" y="1200630"/>
                </a:cubicBezTo>
                <a:cubicBezTo>
                  <a:pt x="408739" y="1188503"/>
                  <a:pt x="348101" y="1165146"/>
                  <a:pt x="291507" y="1132357"/>
                </a:cubicBezTo>
                <a:cubicBezTo>
                  <a:pt x="234912" y="1099119"/>
                  <a:pt x="183259" y="1056000"/>
                  <a:pt x="139241" y="1002999"/>
                </a:cubicBezTo>
                <a:cubicBezTo>
                  <a:pt x="104880" y="961227"/>
                  <a:pt x="76582" y="915412"/>
                  <a:pt x="54538" y="866691"/>
                </a:cubicBezTo>
                <a:lnTo>
                  <a:pt x="43312" y="838759"/>
                </a:lnTo>
                <a:lnTo>
                  <a:pt x="41772" y="833215"/>
                </a:lnTo>
                <a:lnTo>
                  <a:pt x="38628" y="823333"/>
                </a:lnTo>
                <a:cubicBezTo>
                  <a:pt x="36382" y="817045"/>
                  <a:pt x="34137" y="810307"/>
                  <a:pt x="31890" y="804019"/>
                </a:cubicBezTo>
                <a:lnTo>
                  <a:pt x="27890" y="790785"/>
                </a:lnTo>
                <a:lnTo>
                  <a:pt x="20946" y="763555"/>
                </a:lnTo>
                <a:lnTo>
                  <a:pt x="14787" y="734563"/>
                </a:lnTo>
                <a:lnTo>
                  <a:pt x="10331" y="706551"/>
                </a:lnTo>
                <a:cubicBezTo>
                  <a:pt x="9432" y="699813"/>
                  <a:pt x="8534" y="693525"/>
                  <a:pt x="8085" y="686788"/>
                </a:cubicBezTo>
                <a:cubicBezTo>
                  <a:pt x="7636" y="680050"/>
                  <a:pt x="7187" y="673762"/>
                  <a:pt x="6737" y="667024"/>
                </a:cubicBezTo>
                <a:cubicBezTo>
                  <a:pt x="6288" y="663880"/>
                  <a:pt x="6288" y="660736"/>
                  <a:pt x="5839" y="657143"/>
                </a:cubicBezTo>
                <a:cubicBezTo>
                  <a:pt x="5839" y="653998"/>
                  <a:pt x="5839" y="650855"/>
                  <a:pt x="5390" y="647261"/>
                </a:cubicBezTo>
                <a:cubicBezTo>
                  <a:pt x="4941" y="640973"/>
                  <a:pt x="4941" y="634235"/>
                  <a:pt x="4492" y="627947"/>
                </a:cubicBezTo>
                <a:cubicBezTo>
                  <a:pt x="4042" y="602569"/>
                  <a:pt x="5053" y="577866"/>
                  <a:pt x="6850" y="554340"/>
                </a:cubicBezTo>
                <a:lnTo>
                  <a:pt x="13573" y="491106"/>
                </a:lnTo>
                <a:lnTo>
                  <a:pt x="13475" y="491402"/>
                </a:lnTo>
                <a:cubicBezTo>
                  <a:pt x="5839" y="529580"/>
                  <a:pt x="1796" y="567310"/>
                  <a:pt x="1347" y="604591"/>
                </a:cubicBezTo>
                <a:cubicBezTo>
                  <a:pt x="1572" y="565738"/>
                  <a:pt x="5390" y="526436"/>
                  <a:pt x="13419" y="487359"/>
                </a:cubicBezTo>
                <a:lnTo>
                  <a:pt x="19982" y="466989"/>
                </a:lnTo>
                <a:lnTo>
                  <a:pt x="16264" y="481383"/>
                </a:lnTo>
                <a:lnTo>
                  <a:pt x="17012" y="479330"/>
                </a:lnTo>
                <a:cubicBezTo>
                  <a:pt x="17854" y="477253"/>
                  <a:pt x="18640" y="475232"/>
                  <a:pt x="19763" y="471189"/>
                </a:cubicBezTo>
                <a:cubicBezTo>
                  <a:pt x="27399" y="441544"/>
                  <a:pt x="38179" y="412798"/>
                  <a:pt x="49408" y="385848"/>
                </a:cubicBezTo>
                <a:cubicBezTo>
                  <a:pt x="60637" y="358898"/>
                  <a:pt x="73663" y="333745"/>
                  <a:pt x="85790" y="309939"/>
                </a:cubicBezTo>
                <a:cubicBezTo>
                  <a:pt x="85116" y="309603"/>
                  <a:pt x="93033" y="297138"/>
                  <a:pt x="94381" y="293580"/>
                </a:cubicBezTo>
                <a:lnTo>
                  <a:pt x="93052" y="293760"/>
                </a:lnTo>
                <a:lnTo>
                  <a:pt x="72484" y="328335"/>
                </a:lnTo>
                <a:lnTo>
                  <a:pt x="38328" y="410046"/>
                </a:lnTo>
                <a:lnTo>
                  <a:pt x="50755" y="371475"/>
                </a:lnTo>
                <a:cubicBezTo>
                  <a:pt x="57942" y="355755"/>
                  <a:pt x="68272" y="331050"/>
                  <a:pt x="76357" y="315330"/>
                </a:cubicBezTo>
                <a:cubicBezTo>
                  <a:pt x="97019" y="275354"/>
                  <a:pt x="123969" y="236726"/>
                  <a:pt x="156308" y="201242"/>
                </a:cubicBezTo>
                <a:cubicBezTo>
                  <a:pt x="160351" y="197200"/>
                  <a:pt x="163944" y="192259"/>
                  <a:pt x="168436" y="188216"/>
                </a:cubicBezTo>
                <a:cubicBezTo>
                  <a:pt x="172928" y="184174"/>
                  <a:pt x="176970" y="179683"/>
                  <a:pt x="181462" y="175640"/>
                </a:cubicBezTo>
                <a:lnTo>
                  <a:pt x="188199" y="169351"/>
                </a:lnTo>
                <a:lnTo>
                  <a:pt x="194937" y="163513"/>
                </a:lnTo>
                <a:cubicBezTo>
                  <a:pt x="199878" y="159470"/>
                  <a:pt x="204369" y="155428"/>
                  <a:pt x="208861" y="151385"/>
                </a:cubicBezTo>
                <a:cubicBezTo>
                  <a:pt x="213352" y="147343"/>
                  <a:pt x="218293" y="143749"/>
                  <a:pt x="223234" y="139707"/>
                </a:cubicBezTo>
                <a:cubicBezTo>
                  <a:pt x="228175" y="136113"/>
                  <a:pt x="233116" y="132071"/>
                  <a:pt x="238056" y="128478"/>
                </a:cubicBezTo>
                <a:cubicBezTo>
                  <a:pt x="248387" y="121740"/>
                  <a:pt x="258269" y="114105"/>
                  <a:pt x="268599" y="107816"/>
                </a:cubicBezTo>
                <a:lnTo>
                  <a:pt x="261330" y="113555"/>
                </a:lnTo>
                <a:lnTo>
                  <a:pt x="311383" y="80922"/>
                </a:lnTo>
                <a:cubicBezTo>
                  <a:pt x="332157" y="69076"/>
                  <a:pt x="353716" y="58408"/>
                  <a:pt x="375950" y="48976"/>
                </a:cubicBezTo>
                <a:cubicBezTo>
                  <a:pt x="419968" y="30111"/>
                  <a:pt x="466681" y="16187"/>
                  <a:pt x="515190" y="8551"/>
                </a:cubicBezTo>
                <a:cubicBezTo>
                  <a:pt x="539221" y="4508"/>
                  <a:pt x="563700" y="1926"/>
                  <a:pt x="588460" y="747"/>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ZA" dirty="0"/>
              <a:t>Profile Photo</a:t>
            </a:r>
          </a:p>
        </p:txBody>
      </p:sp>
      <p:sp>
        <p:nvSpPr>
          <p:cNvPr id="44" name="Picture Placeholder 43">
            <a:extLst>
              <a:ext uri="{FF2B5EF4-FFF2-40B4-BE49-F238E27FC236}">
                <a16:creationId xmlns:a16="http://schemas.microsoft.com/office/drawing/2014/main" id="{B0647DC2-2116-4B0D-9D4C-B40032F4D8D7}"/>
              </a:ext>
            </a:extLst>
          </p:cNvPr>
          <p:cNvSpPr>
            <a:spLocks noGrp="1"/>
          </p:cNvSpPr>
          <p:nvPr>
            <p:ph type="pic" sz="quarter" idx="43" hasCustomPrompt="1"/>
          </p:nvPr>
        </p:nvSpPr>
        <p:spPr>
          <a:xfrm>
            <a:off x="8812249" y="2256300"/>
            <a:ext cx="1189394" cy="1216800"/>
          </a:xfrm>
          <a:custGeom>
            <a:avLst/>
            <a:gdLst>
              <a:gd name="connsiteX0" fmla="*/ 1112241 w 1189394"/>
              <a:gd name="connsiteY0" fmla="*/ 367329 h 1216800"/>
              <a:gd name="connsiteX1" fmla="*/ 1112656 w 1189394"/>
              <a:gd name="connsiteY1" fmla="*/ 367329 h 1216800"/>
              <a:gd name="connsiteX2" fmla="*/ 1120952 w 1189394"/>
              <a:gd name="connsiteY2" fmla="*/ 387240 h 1216800"/>
              <a:gd name="connsiteX3" fmla="*/ 1112241 w 1189394"/>
              <a:gd name="connsiteY3" fmla="*/ 367329 h 1216800"/>
              <a:gd name="connsiteX4" fmla="*/ 1145425 w 1189394"/>
              <a:gd name="connsiteY4" fmla="*/ 352812 h 1216800"/>
              <a:gd name="connsiteX5" fmla="*/ 1145840 w 1189394"/>
              <a:gd name="connsiteY5" fmla="*/ 352812 h 1216800"/>
              <a:gd name="connsiteX6" fmla="*/ 1154551 w 1189394"/>
              <a:gd name="connsiteY6" fmla="*/ 373966 h 1216800"/>
              <a:gd name="connsiteX7" fmla="*/ 1145425 w 1189394"/>
              <a:gd name="connsiteY7" fmla="*/ 352812 h 1216800"/>
              <a:gd name="connsiteX8" fmla="*/ 1078152 w 1189394"/>
              <a:gd name="connsiteY8" fmla="*/ 303780 h 1216800"/>
              <a:gd name="connsiteX9" fmla="*/ 1084035 w 1189394"/>
              <a:gd name="connsiteY9" fmla="*/ 312576 h 1216800"/>
              <a:gd name="connsiteX10" fmla="*/ 1083620 w 1189394"/>
              <a:gd name="connsiteY10" fmla="*/ 312576 h 1216800"/>
              <a:gd name="connsiteX11" fmla="*/ 1064718 w 1189394"/>
              <a:gd name="connsiteY11" fmla="*/ 283691 h 1216800"/>
              <a:gd name="connsiteX12" fmla="*/ 1069102 w 1189394"/>
              <a:gd name="connsiteY12" fmla="*/ 289762 h 1216800"/>
              <a:gd name="connsiteX13" fmla="*/ 1074080 w 1189394"/>
              <a:gd name="connsiteY13" fmla="*/ 297228 h 1216800"/>
              <a:gd name="connsiteX14" fmla="*/ 1078152 w 1189394"/>
              <a:gd name="connsiteY14" fmla="*/ 303780 h 1216800"/>
              <a:gd name="connsiteX15" fmla="*/ 166501 w 1189394"/>
              <a:gd name="connsiteY15" fmla="*/ 246208 h 1216800"/>
              <a:gd name="connsiteX16" fmla="*/ 158206 w 1189394"/>
              <a:gd name="connsiteY16" fmla="*/ 261141 h 1216800"/>
              <a:gd name="connsiteX17" fmla="*/ 150325 w 1189394"/>
              <a:gd name="connsiteY17" fmla="*/ 276903 h 1216800"/>
              <a:gd name="connsiteX18" fmla="*/ 146591 w 1189394"/>
              <a:gd name="connsiteY18" fmla="*/ 284784 h 1216800"/>
              <a:gd name="connsiteX19" fmla="*/ 142858 w 1189394"/>
              <a:gd name="connsiteY19" fmla="*/ 292666 h 1216800"/>
              <a:gd name="connsiteX20" fmla="*/ 135806 w 1189394"/>
              <a:gd name="connsiteY20" fmla="*/ 308843 h 1216800"/>
              <a:gd name="connsiteX21" fmla="*/ 58654 w 1189394"/>
              <a:gd name="connsiteY21" fmla="*/ 534493 h 1216800"/>
              <a:gd name="connsiteX22" fmla="*/ 57824 w 1189394"/>
              <a:gd name="connsiteY22" fmla="*/ 654370 h 1216800"/>
              <a:gd name="connsiteX23" fmla="*/ 82712 w 1189394"/>
              <a:gd name="connsiteY23" fmla="*/ 771758 h 1216800"/>
              <a:gd name="connsiteX24" fmla="*/ 204248 w 1189394"/>
              <a:gd name="connsiteY24" fmla="*/ 976668 h 1216800"/>
              <a:gd name="connsiteX25" fmla="*/ 400448 w 1189394"/>
              <a:gd name="connsiteY25" fmla="*/ 1111892 h 1216800"/>
              <a:gd name="connsiteX26" fmla="*/ 635224 w 1189394"/>
              <a:gd name="connsiteY26" fmla="*/ 1152128 h 1216800"/>
              <a:gd name="connsiteX27" fmla="*/ 865437 w 1189394"/>
              <a:gd name="connsiteY27" fmla="*/ 1090323 h 1216800"/>
              <a:gd name="connsiteX28" fmla="*/ 1048363 w 1189394"/>
              <a:gd name="connsiteY28" fmla="*/ 937677 h 1216800"/>
              <a:gd name="connsiteX29" fmla="*/ 1150817 w 1189394"/>
              <a:gd name="connsiteY29" fmla="*/ 722397 h 1216800"/>
              <a:gd name="connsiteX30" fmla="*/ 1166995 w 1189394"/>
              <a:gd name="connsiteY30" fmla="*/ 773832 h 1216800"/>
              <a:gd name="connsiteX31" fmla="*/ 1037578 w 1189394"/>
              <a:gd name="connsiteY31" fmla="*/ 992016 h 1216800"/>
              <a:gd name="connsiteX32" fmla="*/ 828934 w 1189394"/>
              <a:gd name="connsiteY32" fmla="*/ 1134291 h 1216800"/>
              <a:gd name="connsiteX33" fmla="*/ 580470 w 1189394"/>
              <a:gd name="connsiteY33" fmla="*/ 1174527 h 1216800"/>
              <a:gd name="connsiteX34" fmla="*/ 339473 w 1189394"/>
              <a:gd name="connsiteY34" fmla="*/ 1105670 h 1216800"/>
              <a:gd name="connsiteX35" fmla="*/ 151154 w 1189394"/>
              <a:gd name="connsiteY35" fmla="*/ 941825 h 1216800"/>
              <a:gd name="connsiteX36" fmla="*/ 50773 w 1189394"/>
              <a:gd name="connsiteY36" fmla="*/ 714515 h 1216800"/>
              <a:gd name="connsiteX37" fmla="*/ 56580 w 1189394"/>
              <a:gd name="connsiteY37" fmla="*/ 466881 h 1216800"/>
              <a:gd name="connsiteX38" fmla="*/ 99304 w 1189394"/>
              <a:gd name="connsiteY38" fmla="*/ 350322 h 1216800"/>
              <a:gd name="connsiteX39" fmla="*/ 166501 w 1189394"/>
              <a:gd name="connsiteY39" fmla="*/ 246208 h 1216800"/>
              <a:gd name="connsiteX40" fmla="*/ 1057903 w 1189394"/>
              <a:gd name="connsiteY40" fmla="*/ 215513 h 1216800"/>
              <a:gd name="connsiteX41" fmla="*/ 1060392 w 1189394"/>
              <a:gd name="connsiteY41" fmla="*/ 216757 h 1216800"/>
              <a:gd name="connsiteX42" fmla="*/ 1063295 w 1189394"/>
              <a:gd name="connsiteY42" fmla="*/ 218417 h 1216800"/>
              <a:gd name="connsiteX43" fmla="*/ 1074909 w 1189394"/>
              <a:gd name="connsiteY43" fmla="*/ 232935 h 1216800"/>
              <a:gd name="connsiteX44" fmla="*/ 1086109 w 1189394"/>
              <a:gd name="connsiteY44" fmla="*/ 247867 h 1216800"/>
              <a:gd name="connsiteX45" fmla="*/ 1100212 w 1189394"/>
              <a:gd name="connsiteY45" fmla="*/ 268607 h 1216800"/>
              <a:gd name="connsiteX46" fmla="*/ 1116804 w 1189394"/>
              <a:gd name="connsiteY46" fmla="*/ 295569 h 1216800"/>
              <a:gd name="connsiteX47" fmla="*/ 1124685 w 1189394"/>
              <a:gd name="connsiteY47" fmla="*/ 309672 h 1216800"/>
              <a:gd name="connsiteX48" fmla="*/ 1128419 w 1189394"/>
              <a:gd name="connsiteY48" fmla="*/ 316724 h 1216800"/>
              <a:gd name="connsiteX49" fmla="*/ 1131737 w 1189394"/>
              <a:gd name="connsiteY49" fmla="*/ 323775 h 1216800"/>
              <a:gd name="connsiteX50" fmla="*/ 1130907 w 1189394"/>
              <a:gd name="connsiteY50" fmla="*/ 323361 h 1216800"/>
              <a:gd name="connsiteX51" fmla="*/ 1123026 w 1189394"/>
              <a:gd name="connsiteY51" fmla="*/ 308843 h 1216800"/>
              <a:gd name="connsiteX52" fmla="*/ 1114730 w 1189394"/>
              <a:gd name="connsiteY52" fmla="*/ 294325 h 1216800"/>
              <a:gd name="connsiteX53" fmla="*/ 1096894 w 1189394"/>
              <a:gd name="connsiteY53" fmla="*/ 266119 h 1216800"/>
              <a:gd name="connsiteX54" fmla="*/ 1082791 w 1189394"/>
              <a:gd name="connsiteY54" fmla="*/ 246623 h 1216800"/>
              <a:gd name="connsiteX55" fmla="*/ 1070761 w 1189394"/>
              <a:gd name="connsiteY55" fmla="*/ 230861 h 1216800"/>
              <a:gd name="connsiteX56" fmla="*/ 1064539 w 1189394"/>
              <a:gd name="connsiteY56" fmla="*/ 222980 h 1216800"/>
              <a:gd name="connsiteX57" fmla="*/ 993194 w 1189394"/>
              <a:gd name="connsiteY57" fmla="*/ 199751 h 1216800"/>
              <a:gd name="connsiteX58" fmla="*/ 1000246 w 1189394"/>
              <a:gd name="connsiteY58" fmla="*/ 202654 h 1216800"/>
              <a:gd name="connsiteX59" fmla="*/ 1045407 w 1189394"/>
              <a:gd name="connsiteY59" fmla="*/ 254815 h 1216800"/>
              <a:gd name="connsiteX60" fmla="*/ 1064718 w 1189394"/>
              <a:gd name="connsiteY60" fmla="*/ 283691 h 1216800"/>
              <a:gd name="connsiteX61" fmla="*/ 1063710 w 1189394"/>
              <a:gd name="connsiteY61" fmla="*/ 282296 h 1216800"/>
              <a:gd name="connsiteX62" fmla="*/ 1053340 w 1189394"/>
              <a:gd name="connsiteY62" fmla="*/ 267363 h 1216800"/>
              <a:gd name="connsiteX63" fmla="*/ 1042140 w 1189394"/>
              <a:gd name="connsiteY63" fmla="*/ 253260 h 1216800"/>
              <a:gd name="connsiteX64" fmla="*/ 1036333 w 1189394"/>
              <a:gd name="connsiteY64" fmla="*/ 246208 h 1216800"/>
              <a:gd name="connsiteX65" fmla="*/ 1030526 w 1189394"/>
              <a:gd name="connsiteY65" fmla="*/ 239156 h 1216800"/>
              <a:gd name="connsiteX66" fmla="*/ 1018497 w 1189394"/>
              <a:gd name="connsiteY66" fmla="*/ 225468 h 1216800"/>
              <a:gd name="connsiteX67" fmla="*/ 993194 w 1189394"/>
              <a:gd name="connsiteY67" fmla="*/ 199751 h 1216800"/>
              <a:gd name="connsiteX68" fmla="*/ 609506 w 1189394"/>
              <a:gd name="connsiteY68" fmla="*/ 67015 h 1216800"/>
              <a:gd name="connsiteX69" fmla="*/ 1140448 w 1189394"/>
              <a:gd name="connsiteY69" fmla="*/ 597957 h 1216800"/>
              <a:gd name="connsiteX70" fmla="*/ 1137707 w 1189394"/>
              <a:gd name="connsiteY70" fmla="*/ 652243 h 1216800"/>
              <a:gd name="connsiteX71" fmla="*/ 1130495 w 1189394"/>
              <a:gd name="connsiteY71" fmla="*/ 699493 h 1216800"/>
              <a:gd name="connsiteX72" fmla="*/ 1131737 w 1189394"/>
              <a:gd name="connsiteY72" fmla="*/ 702071 h 1216800"/>
              <a:gd name="connsiteX73" fmla="*/ 1141277 w 1189394"/>
              <a:gd name="connsiteY73" fmla="*/ 726130 h 1216800"/>
              <a:gd name="connsiteX74" fmla="*/ 1048777 w 1189394"/>
              <a:gd name="connsiteY74" fmla="*/ 919841 h 1216800"/>
              <a:gd name="connsiteX75" fmla="*/ 889080 w 1189394"/>
              <a:gd name="connsiteY75" fmla="*/ 1062531 h 1216800"/>
              <a:gd name="connsiteX76" fmla="*/ 687488 w 1189394"/>
              <a:gd name="connsiteY76" fmla="*/ 1132217 h 1216800"/>
              <a:gd name="connsiteX77" fmla="*/ 475526 w 1189394"/>
              <a:gd name="connsiteY77" fmla="*/ 1118944 h 1216800"/>
              <a:gd name="connsiteX78" fmla="*/ 285963 w 1189394"/>
              <a:gd name="connsiteY78" fmla="*/ 1024784 h 1216800"/>
              <a:gd name="connsiteX79" fmla="*/ 147836 w 1189394"/>
              <a:gd name="connsiteY79" fmla="*/ 865502 h 1216800"/>
              <a:gd name="connsiteX80" fmla="*/ 82298 w 1189394"/>
              <a:gd name="connsiteY80" fmla="*/ 665984 h 1216800"/>
              <a:gd name="connsiteX81" fmla="*/ 81370 w 1189394"/>
              <a:gd name="connsiteY81" fmla="*/ 652662 h 1216800"/>
              <a:gd name="connsiteX82" fmla="*/ 81306 w 1189394"/>
              <a:gd name="connsiteY82" fmla="*/ 652243 h 1216800"/>
              <a:gd name="connsiteX83" fmla="*/ 81214 w 1189394"/>
              <a:gd name="connsiteY83" fmla="*/ 650428 h 1216800"/>
              <a:gd name="connsiteX84" fmla="*/ 78642 w 1189394"/>
              <a:gd name="connsiteY84" fmla="*/ 613499 h 1216800"/>
              <a:gd name="connsiteX85" fmla="*/ 78895 w 1189394"/>
              <a:gd name="connsiteY85" fmla="*/ 604502 h 1216800"/>
              <a:gd name="connsiteX86" fmla="*/ 78565 w 1189394"/>
              <a:gd name="connsiteY86" fmla="*/ 597957 h 1216800"/>
              <a:gd name="connsiteX87" fmla="*/ 79725 w 1189394"/>
              <a:gd name="connsiteY87" fmla="*/ 574974 h 1216800"/>
              <a:gd name="connsiteX88" fmla="*/ 80120 w 1189394"/>
              <a:gd name="connsiteY88" fmla="*/ 560937 h 1216800"/>
              <a:gd name="connsiteX89" fmla="*/ 80642 w 1189394"/>
              <a:gd name="connsiteY89" fmla="*/ 556824 h 1216800"/>
              <a:gd name="connsiteX90" fmla="*/ 81306 w 1189394"/>
              <a:gd name="connsiteY90" fmla="*/ 543672 h 1216800"/>
              <a:gd name="connsiteX91" fmla="*/ 609506 w 1189394"/>
              <a:gd name="connsiteY91" fmla="*/ 67015 h 1216800"/>
              <a:gd name="connsiteX92" fmla="*/ 358553 w 1189394"/>
              <a:gd name="connsiteY92" fmla="*/ 49179 h 1216800"/>
              <a:gd name="connsiteX93" fmla="*/ 300897 w 1189394"/>
              <a:gd name="connsiteY93" fmla="*/ 90244 h 1216800"/>
              <a:gd name="connsiteX94" fmla="*/ 188071 w 1189394"/>
              <a:gd name="connsiteY94" fmla="*/ 179011 h 1216800"/>
              <a:gd name="connsiteX95" fmla="*/ 99719 w 1189394"/>
              <a:gd name="connsiteY95" fmla="*/ 291836 h 1216800"/>
              <a:gd name="connsiteX96" fmla="*/ 40818 w 1189394"/>
              <a:gd name="connsiteY96" fmla="*/ 422912 h 1216800"/>
              <a:gd name="connsiteX97" fmla="*/ 15515 w 1189394"/>
              <a:gd name="connsiteY97" fmla="*/ 563944 h 1216800"/>
              <a:gd name="connsiteX98" fmla="*/ 24226 w 1189394"/>
              <a:gd name="connsiteY98" fmla="*/ 707049 h 1216800"/>
              <a:gd name="connsiteX99" fmla="*/ 31692 w 1189394"/>
              <a:gd name="connsiteY99" fmla="*/ 742307 h 1216800"/>
              <a:gd name="connsiteX100" fmla="*/ 36255 w 1189394"/>
              <a:gd name="connsiteY100" fmla="*/ 759729 h 1216800"/>
              <a:gd name="connsiteX101" fmla="*/ 41233 w 1189394"/>
              <a:gd name="connsiteY101" fmla="*/ 777150 h 1216800"/>
              <a:gd name="connsiteX102" fmla="*/ 66950 w 1189394"/>
              <a:gd name="connsiteY102" fmla="*/ 844347 h 1216800"/>
              <a:gd name="connsiteX103" fmla="*/ 100549 w 1189394"/>
              <a:gd name="connsiteY103" fmla="*/ 907812 h 1216800"/>
              <a:gd name="connsiteX104" fmla="*/ 141614 w 1189394"/>
              <a:gd name="connsiteY104" fmla="*/ 966713 h 1216800"/>
              <a:gd name="connsiteX105" fmla="*/ 189316 w 1189394"/>
              <a:gd name="connsiteY105" fmla="*/ 1020637 h 1216800"/>
              <a:gd name="connsiteX106" fmla="*/ 243239 w 1189394"/>
              <a:gd name="connsiteY106" fmla="*/ 1067924 h 1216800"/>
              <a:gd name="connsiteX107" fmla="*/ 302141 w 1189394"/>
              <a:gd name="connsiteY107" fmla="*/ 1108989 h 1216800"/>
              <a:gd name="connsiteX108" fmla="*/ 317903 w 1189394"/>
              <a:gd name="connsiteY108" fmla="*/ 1118114 h 1216800"/>
              <a:gd name="connsiteX109" fmla="*/ 325784 w 1189394"/>
              <a:gd name="connsiteY109" fmla="*/ 1122677 h 1216800"/>
              <a:gd name="connsiteX110" fmla="*/ 333665 w 1189394"/>
              <a:gd name="connsiteY110" fmla="*/ 1126825 h 1216800"/>
              <a:gd name="connsiteX111" fmla="*/ 349843 w 1189394"/>
              <a:gd name="connsiteY111" fmla="*/ 1135121 h 1216800"/>
              <a:gd name="connsiteX112" fmla="*/ 366020 w 1189394"/>
              <a:gd name="connsiteY112" fmla="*/ 1142588 h 1216800"/>
              <a:gd name="connsiteX113" fmla="*/ 433217 w 1189394"/>
              <a:gd name="connsiteY113" fmla="*/ 1168305 h 1216800"/>
              <a:gd name="connsiteX114" fmla="*/ 503318 w 1189394"/>
              <a:gd name="connsiteY114" fmla="*/ 1185312 h 1216800"/>
              <a:gd name="connsiteX115" fmla="*/ 787454 w 1189394"/>
              <a:gd name="connsiteY115" fmla="*/ 1167890 h 1216800"/>
              <a:gd name="connsiteX116" fmla="*/ 918116 w 1189394"/>
              <a:gd name="connsiteY116" fmla="*/ 1108574 h 1216800"/>
              <a:gd name="connsiteX117" fmla="*/ 1030941 w 1189394"/>
              <a:gd name="connsiteY117" fmla="*/ 1019807 h 1216800"/>
              <a:gd name="connsiteX118" fmla="*/ 1119293 w 1189394"/>
              <a:gd name="connsiteY118" fmla="*/ 906982 h 1216800"/>
              <a:gd name="connsiteX119" fmla="*/ 1178194 w 1189394"/>
              <a:gd name="connsiteY119" fmla="*/ 775906 h 1216800"/>
              <a:gd name="connsiteX120" fmla="*/ 1189394 w 1189394"/>
              <a:gd name="connsiteY120" fmla="*/ 831074 h 1216800"/>
              <a:gd name="connsiteX121" fmla="*/ 1174046 w 1189394"/>
              <a:gd name="connsiteY121" fmla="*/ 865917 h 1216800"/>
              <a:gd name="connsiteX122" fmla="*/ 1165336 w 1189394"/>
              <a:gd name="connsiteY122" fmla="*/ 882924 h 1216800"/>
              <a:gd name="connsiteX123" fmla="*/ 1156210 w 1189394"/>
              <a:gd name="connsiteY123" fmla="*/ 899516 h 1216800"/>
              <a:gd name="connsiteX124" fmla="*/ 1136714 w 1189394"/>
              <a:gd name="connsiteY124" fmla="*/ 931870 h 1216800"/>
              <a:gd name="connsiteX125" fmla="*/ 1126345 w 1189394"/>
              <a:gd name="connsiteY125" fmla="*/ 947632 h 1216800"/>
              <a:gd name="connsiteX126" fmla="*/ 1115145 w 1189394"/>
              <a:gd name="connsiteY126" fmla="*/ 962980 h 1216800"/>
              <a:gd name="connsiteX127" fmla="*/ 1011445 w 1189394"/>
              <a:gd name="connsiteY127" fmla="*/ 1073316 h 1216800"/>
              <a:gd name="connsiteX128" fmla="*/ 741412 w 1189394"/>
              <a:gd name="connsiteY128" fmla="*/ 1203978 h 1216800"/>
              <a:gd name="connsiteX129" fmla="*/ 591670 w 1189394"/>
              <a:gd name="connsiteY129" fmla="*/ 1216422 h 1216800"/>
              <a:gd name="connsiteX130" fmla="*/ 516591 w 1189394"/>
              <a:gd name="connsiteY130" fmla="*/ 1209370 h 1216800"/>
              <a:gd name="connsiteX131" fmla="*/ 497925 w 1189394"/>
              <a:gd name="connsiteY131" fmla="*/ 1206052 h 1216800"/>
              <a:gd name="connsiteX132" fmla="*/ 479674 w 1189394"/>
              <a:gd name="connsiteY132" fmla="*/ 1202319 h 1216800"/>
              <a:gd name="connsiteX133" fmla="*/ 443172 w 1189394"/>
              <a:gd name="connsiteY133" fmla="*/ 1192778 h 1216800"/>
              <a:gd name="connsiteX134" fmla="*/ 425336 w 1189394"/>
              <a:gd name="connsiteY134" fmla="*/ 1187386 h 1216800"/>
              <a:gd name="connsiteX135" fmla="*/ 407499 w 1189394"/>
              <a:gd name="connsiteY135" fmla="*/ 1181164 h 1216800"/>
              <a:gd name="connsiteX136" fmla="*/ 372242 w 1189394"/>
              <a:gd name="connsiteY136" fmla="*/ 1167476 h 1216800"/>
              <a:gd name="connsiteX137" fmla="*/ 355235 w 1189394"/>
              <a:gd name="connsiteY137" fmla="*/ 1159594 h 1216800"/>
              <a:gd name="connsiteX138" fmla="*/ 338228 w 1189394"/>
              <a:gd name="connsiteY138" fmla="*/ 1151298 h 1216800"/>
              <a:gd name="connsiteX139" fmla="*/ 305044 w 1189394"/>
              <a:gd name="connsiteY139" fmla="*/ 1133462 h 1216800"/>
              <a:gd name="connsiteX140" fmla="*/ 288867 w 1189394"/>
              <a:gd name="connsiteY140" fmla="*/ 1123922 h 1216800"/>
              <a:gd name="connsiteX141" fmla="*/ 273105 w 1189394"/>
              <a:gd name="connsiteY141" fmla="*/ 1113552 h 1216800"/>
              <a:gd name="connsiteX142" fmla="*/ 265224 w 1189394"/>
              <a:gd name="connsiteY142" fmla="*/ 1108574 h 1216800"/>
              <a:gd name="connsiteX143" fmla="*/ 257757 w 1189394"/>
              <a:gd name="connsiteY143" fmla="*/ 1103182 h 1216800"/>
              <a:gd name="connsiteX144" fmla="*/ 242410 w 1189394"/>
              <a:gd name="connsiteY144" fmla="*/ 1091982 h 1216800"/>
              <a:gd name="connsiteX145" fmla="*/ 185583 w 1189394"/>
              <a:gd name="connsiteY145" fmla="*/ 1043036 h 1216800"/>
              <a:gd name="connsiteX146" fmla="*/ 134977 w 1189394"/>
              <a:gd name="connsiteY146" fmla="*/ 987868 h 1216800"/>
              <a:gd name="connsiteX147" fmla="*/ 91838 w 1189394"/>
              <a:gd name="connsiteY147" fmla="*/ 926893 h 1216800"/>
              <a:gd name="connsiteX148" fmla="*/ 73172 w 1189394"/>
              <a:gd name="connsiteY148" fmla="*/ 894538 h 1216800"/>
              <a:gd name="connsiteX149" fmla="*/ 64462 w 1189394"/>
              <a:gd name="connsiteY149" fmla="*/ 877946 h 1216800"/>
              <a:gd name="connsiteX150" fmla="*/ 56166 w 1189394"/>
              <a:gd name="connsiteY150" fmla="*/ 861354 h 1216800"/>
              <a:gd name="connsiteX151" fmla="*/ 48699 w 1189394"/>
              <a:gd name="connsiteY151" fmla="*/ 844347 h 1216800"/>
              <a:gd name="connsiteX152" fmla="*/ 44966 w 1189394"/>
              <a:gd name="connsiteY152" fmla="*/ 835637 h 1216800"/>
              <a:gd name="connsiteX153" fmla="*/ 41647 w 1189394"/>
              <a:gd name="connsiteY153" fmla="*/ 826926 h 1216800"/>
              <a:gd name="connsiteX154" fmla="*/ 35011 w 1189394"/>
              <a:gd name="connsiteY154" fmla="*/ 809504 h 1216800"/>
              <a:gd name="connsiteX155" fmla="*/ 29204 w 1189394"/>
              <a:gd name="connsiteY155" fmla="*/ 791668 h 1216800"/>
              <a:gd name="connsiteX156" fmla="*/ 18834 w 1189394"/>
              <a:gd name="connsiteY156" fmla="*/ 755996 h 1216800"/>
              <a:gd name="connsiteX157" fmla="*/ 14686 w 1189394"/>
              <a:gd name="connsiteY157" fmla="*/ 737744 h 1216800"/>
              <a:gd name="connsiteX158" fmla="*/ 10952 w 1189394"/>
              <a:gd name="connsiteY158" fmla="*/ 719493 h 1216800"/>
              <a:gd name="connsiteX159" fmla="*/ 1412 w 1189394"/>
              <a:gd name="connsiteY159" fmla="*/ 645659 h 1216800"/>
              <a:gd name="connsiteX160" fmla="*/ 9293 w 1189394"/>
              <a:gd name="connsiteY160" fmla="*/ 497576 h 1216800"/>
              <a:gd name="connsiteX161" fmla="*/ 12612 w 1189394"/>
              <a:gd name="connsiteY161" fmla="*/ 479325 h 1216800"/>
              <a:gd name="connsiteX162" fmla="*/ 16760 w 1189394"/>
              <a:gd name="connsiteY162" fmla="*/ 461074 h 1216800"/>
              <a:gd name="connsiteX163" fmla="*/ 21323 w 1189394"/>
              <a:gd name="connsiteY163" fmla="*/ 443238 h 1216800"/>
              <a:gd name="connsiteX164" fmla="*/ 26715 w 1189394"/>
              <a:gd name="connsiteY164" fmla="*/ 425401 h 1216800"/>
              <a:gd name="connsiteX165" fmla="*/ 29204 w 1189394"/>
              <a:gd name="connsiteY165" fmla="*/ 416691 h 1216800"/>
              <a:gd name="connsiteX166" fmla="*/ 32107 w 1189394"/>
              <a:gd name="connsiteY166" fmla="*/ 407565 h 1216800"/>
              <a:gd name="connsiteX167" fmla="*/ 38329 w 1189394"/>
              <a:gd name="connsiteY167" fmla="*/ 390144 h 1216800"/>
              <a:gd name="connsiteX168" fmla="*/ 45381 w 1189394"/>
              <a:gd name="connsiteY168" fmla="*/ 372722 h 1216800"/>
              <a:gd name="connsiteX169" fmla="*/ 52432 w 1189394"/>
              <a:gd name="connsiteY169" fmla="*/ 355715 h 1216800"/>
              <a:gd name="connsiteX170" fmla="*/ 68610 w 1189394"/>
              <a:gd name="connsiteY170" fmla="*/ 322531 h 1216800"/>
              <a:gd name="connsiteX171" fmla="*/ 77320 w 1189394"/>
              <a:gd name="connsiteY171" fmla="*/ 306354 h 1216800"/>
              <a:gd name="connsiteX172" fmla="*/ 86861 w 1189394"/>
              <a:gd name="connsiteY172" fmla="*/ 290177 h 1216800"/>
              <a:gd name="connsiteX173" fmla="*/ 96816 w 1189394"/>
              <a:gd name="connsiteY173" fmla="*/ 274415 h 1216800"/>
              <a:gd name="connsiteX174" fmla="*/ 106771 w 1189394"/>
              <a:gd name="connsiteY174" fmla="*/ 259067 h 1216800"/>
              <a:gd name="connsiteX175" fmla="*/ 117556 w 1189394"/>
              <a:gd name="connsiteY175" fmla="*/ 244135 h 1216800"/>
              <a:gd name="connsiteX176" fmla="*/ 128755 w 1189394"/>
              <a:gd name="connsiteY176" fmla="*/ 229202 h 1216800"/>
              <a:gd name="connsiteX177" fmla="*/ 232455 w 1189394"/>
              <a:gd name="connsiteY177" fmla="*/ 125087 h 1216800"/>
              <a:gd name="connsiteX178" fmla="*/ 358553 w 1189394"/>
              <a:gd name="connsiteY178" fmla="*/ 49179 h 1216800"/>
              <a:gd name="connsiteX179" fmla="*/ 818565 w 1189394"/>
              <a:gd name="connsiteY179" fmla="*/ 47520 h 1216800"/>
              <a:gd name="connsiteX180" fmla="*/ 841378 w 1189394"/>
              <a:gd name="connsiteY180" fmla="*/ 54157 h 1216800"/>
              <a:gd name="connsiteX181" fmla="*/ 864192 w 1189394"/>
              <a:gd name="connsiteY181" fmla="*/ 62038 h 1216800"/>
              <a:gd name="connsiteX182" fmla="*/ 1047948 w 1189394"/>
              <a:gd name="connsiteY182" fmla="*/ 200166 h 1216800"/>
              <a:gd name="connsiteX183" fmla="*/ 1035089 w 1189394"/>
              <a:gd name="connsiteY183" fmla="*/ 188552 h 1216800"/>
              <a:gd name="connsiteX184" fmla="*/ 1021816 w 1189394"/>
              <a:gd name="connsiteY184" fmla="*/ 177352 h 1216800"/>
              <a:gd name="connsiteX185" fmla="*/ 818565 w 1189394"/>
              <a:gd name="connsiteY185" fmla="*/ 47520 h 1216800"/>
              <a:gd name="connsiteX186" fmla="*/ 695369 w 1189394"/>
              <a:gd name="connsiteY186" fmla="*/ 46691 h 1216800"/>
              <a:gd name="connsiteX187" fmla="*/ 704909 w 1189394"/>
              <a:gd name="connsiteY187" fmla="*/ 46691 h 1216800"/>
              <a:gd name="connsiteX188" fmla="*/ 722331 w 1189394"/>
              <a:gd name="connsiteY188" fmla="*/ 50009 h 1216800"/>
              <a:gd name="connsiteX189" fmla="*/ 739752 w 1189394"/>
              <a:gd name="connsiteY189" fmla="*/ 54157 h 1216800"/>
              <a:gd name="connsiteX190" fmla="*/ 748463 w 1189394"/>
              <a:gd name="connsiteY190" fmla="*/ 56231 h 1216800"/>
              <a:gd name="connsiteX191" fmla="*/ 757174 w 1189394"/>
              <a:gd name="connsiteY191" fmla="*/ 58719 h 1216800"/>
              <a:gd name="connsiteX192" fmla="*/ 774181 w 1189394"/>
              <a:gd name="connsiteY192" fmla="*/ 63697 h 1216800"/>
              <a:gd name="connsiteX193" fmla="*/ 840549 w 1189394"/>
              <a:gd name="connsiteY193" fmla="*/ 89830 h 1216800"/>
              <a:gd name="connsiteX194" fmla="*/ 960840 w 1189394"/>
              <a:gd name="connsiteY194" fmla="*/ 166152 h 1216800"/>
              <a:gd name="connsiteX195" fmla="*/ 951715 w 1189394"/>
              <a:gd name="connsiteY195" fmla="*/ 161589 h 1216800"/>
              <a:gd name="connsiteX196" fmla="*/ 947567 w 1189394"/>
              <a:gd name="connsiteY196" fmla="*/ 159101 h 1216800"/>
              <a:gd name="connsiteX197" fmla="*/ 667163 w 1189394"/>
              <a:gd name="connsiteY197" fmla="*/ 47105 h 1216800"/>
              <a:gd name="connsiteX198" fmla="*/ 685829 w 1189394"/>
              <a:gd name="connsiteY198" fmla="*/ 47105 h 1216800"/>
              <a:gd name="connsiteX199" fmla="*/ 609506 w 1189394"/>
              <a:gd name="connsiteY199" fmla="*/ 35491 h 1216800"/>
              <a:gd name="connsiteX200" fmla="*/ 587107 w 1189394"/>
              <a:gd name="connsiteY200" fmla="*/ 38809 h 1216800"/>
              <a:gd name="connsiteX201" fmla="*/ 581300 w 1189394"/>
              <a:gd name="connsiteY201" fmla="*/ 39639 h 1216800"/>
              <a:gd name="connsiteX202" fmla="*/ 575492 w 1189394"/>
              <a:gd name="connsiteY202" fmla="*/ 40883 h 1216800"/>
              <a:gd name="connsiteX203" fmla="*/ 564293 w 1189394"/>
              <a:gd name="connsiteY203" fmla="*/ 43372 h 1216800"/>
              <a:gd name="connsiteX204" fmla="*/ 371827 w 1189394"/>
              <a:gd name="connsiteY204" fmla="*/ 94807 h 1216800"/>
              <a:gd name="connsiteX205" fmla="*/ 210055 w 1189394"/>
              <a:gd name="connsiteY205" fmla="*/ 210536 h 1216800"/>
              <a:gd name="connsiteX206" fmla="*/ 272690 w 1189394"/>
              <a:gd name="connsiteY206" fmla="*/ 142509 h 1216800"/>
              <a:gd name="connsiteX207" fmla="*/ 349428 w 1189394"/>
              <a:gd name="connsiteY207" fmla="*/ 95636 h 1216800"/>
              <a:gd name="connsiteX208" fmla="*/ 390492 w 1189394"/>
              <a:gd name="connsiteY208" fmla="*/ 76971 h 1216800"/>
              <a:gd name="connsiteX209" fmla="*/ 411647 w 1189394"/>
              <a:gd name="connsiteY209" fmla="*/ 69089 h 1216800"/>
              <a:gd name="connsiteX210" fmla="*/ 432802 w 1189394"/>
              <a:gd name="connsiteY210" fmla="*/ 62038 h 1216800"/>
              <a:gd name="connsiteX211" fmla="*/ 520324 w 1189394"/>
              <a:gd name="connsiteY211" fmla="*/ 41713 h 1216800"/>
              <a:gd name="connsiteX212" fmla="*/ 609506 w 1189394"/>
              <a:gd name="connsiteY212" fmla="*/ 35491 h 1216800"/>
              <a:gd name="connsiteX213" fmla="*/ 593335 w 1189394"/>
              <a:gd name="connsiteY213" fmla="*/ 97 h 1216800"/>
              <a:gd name="connsiteX214" fmla="*/ 776670 w 1189394"/>
              <a:gd name="connsiteY214" fmla="*/ 25121 h 1216800"/>
              <a:gd name="connsiteX215" fmla="*/ 761322 w 1189394"/>
              <a:gd name="connsiteY215" fmla="*/ 22632 h 1216800"/>
              <a:gd name="connsiteX216" fmla="*/ 745145 w 1189394"/>
              <a:gd name="connsiteY216" fmla="*/ 20973 h 1216800"/>
              <a:gd name="connsiteX217" fmla="*/ 702006 w 1189394"/>
              <a:gd name="connsiteY217" fmla="*/ 12262 h 1216800"/>
              <a:gd name="connsiteX218" fmla="*/ 680022 w 1189394"/>
              <a:gd name="connsiteY218" fmla="*/ 9359 h 1216800"/>
              <a:gd name="connsiteX219" fmla="*/ 658037 w 1189394"/>
              <a:gd name="connsiteY219" fmla="*/ 7284 h 1216800"/>
              <a:gd name="connsiteX220" fmla="*/ 636053 w 1189394"/>
              <a:gd name="connsiteY220" fmla="*/ 5625 h 1216800"/>
              <a:gd name="connsiteX221" fmla="*/ 614069 w 1189394"/>
              <a:gd name="connsiteY221" fmla="*/ 4796 h 1216800"/>
              <a:gd name="connsiteX222" fmla="*/ 592085 w 1189394"/>
              <a:gd name="connsiteY222" fmla="*/ 5211 h 1216800"/>
              <a:gd name="connsiteX223" fmla="*/ 580885 w 1189394"/>
              <a:gd name="connsiteY223" fmla="*/ 5625 h 1216800"/>
              <a:gd name="connsiteX224" fmla="*/ 570100 w 1189394"/>
              <a:gd name="connsiteY224" fmla="*/ 6455 h 1216800"/>
              <a:gd name="connsiteX225" fmla="*/ 397959 w 1189394"/>
              <a:gd name="connsiteY225" fmla="*/ 42957 h 1216800"/>
              <a:gd name="connsiteX226" fmla="*/ 405840 w 1189394"/>
              <a:gd name="connsiteY226" fmla="*/ 38809 h 1216800"/>
              <a:gd name="connsiteX227" fmla="*/ 412062 w 1189394"/>
              <a:gd name="connsiteY227" fmla="*/ 35906 h 1216800"/>
              <a:gd name="connsiteX228" fmla="*/ 427825 w 1189394"/>
              <a:gd name="connsiteY228" fmla="*/ 28854 h 1216800"/>
              <a:gd name="connsiteX229" fmla="*/ 441513 w 1189394"/>
              <a:gd name="connsiteY229" fmla="*/ 23876 h 1216800"/>
              <a:gd name="connsiteX230" fmla="*/ 461838 w 1189394"/>
              <a:gd name="connsiteY230" fmla="*/ 17655 h 1216800"/>
              <a:gd name="connsiteX231" fmla="*/ 491289 w 1189394"/>
              <a:gd name="connsiteY231" fmla="*/ 10603 h 1216800"/>
              <a:gd name="connsiteX232" fmla="*/ 509955 w 1189394"/>
              <a:gd name="connsiteY232" fmla="*/ 7284 h 1216800"/>
              <a:gd name="connsiteX233" fmla="*/ 520324 w 1189394"/>
              <a:gd name="connsiteY233" fmla="*/ 5625 h 1216800"/>
              <a:gd name="connsiteX234" fmla="*/ 531524 w 1189394"/>
              <a:gd name="connsiteY234" fmla="*/ 4381 h 1216800"/>
              <a:gd name="connsiteX235" fmla="*/ 593335 w 1189394"/>
              <a:gd name="connsiteY235" fmla="*/ 97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1189394" h="1216800">
                <a:moveTo>
                  <a:pt x="1112241" y="367329"/>
                </a:moveTo>
                <a:cubicBezTo>
                  <a:pt x="1112241" y="367329"/>
                  <a:pt x="1112656" y="367329"/>
                  <a:pt x="1112656" y="367329"/>
                </a:cubicBezTo>
                <a:cubicBezTo>
                  <a:pt x="1115560" y="373966"/>
                  <a:pt x="1118463" y="380188"/>
                  <a:pt x="1120952" y="387240"/>
                </a:cubicBezTo>
                <a:cubicBezTo>
                  <a:pt x="1118463" y="380188"/>
                  <a:pt x="1115145" y="373966"/>
                  <a:pt x="1112241" y="367329"/>
                </a:cubicBezTo>
                <a:close/>
                <a:moveTo>
                  <a:pt x="1145425" y="352812"/>
                </a:moveTo>
                <a:cubicBezTo>
                  <a:pt x="1145425" y="352812"/>
                  <a:pt x="1145840" y="352812"/>
                  <a:pt x="1145840" y="352812"/>
                </a:cubicBezTo>
                <a:cubicBezTo>
                  <a:pt x="1148744" y="359863"/>
                  <a:pt x="1152062" y="366500"/>
                  <a:pt x="1154551" y="373966"/>
                </a:cubicBezTo>
                <a:cubicBezTo>
                  <a:pt x="1152062" y="366500"/>
                  <a:pt x="1148329" y="359863"/>
                  <a:pt x="1145425" y="352812"/>
                </a:cubicBezTo>
                <a:close/>
                <a:moveTo>
                  <a:pt x="1078152" y="303780"/>
                </a:moveTo>
                <a:lnTo>
                  <a:pt x="1084035" y="312576"/>
                </a:lnTo>
                <a:cubicBezTo>
                  <a:pt x="1084035" y="312576"/>
                  <a:pt x="1083620" y="312576"/>
                  <a:pt x="1083620" y="312576"/>
                </a:cubicBezTo>
                <a:close/>
                <a:moveTo>
                  <a:pt x="1064718" y="283691"/>
                </a:moveTo>
                <a:lnTo>
                  <a:pt x="1069102" y="289762"/>
                </a:lnTo>
                <a:lnTo>
                  <a:pt x="1074080" y="297228"/>
                </a:lnTo>
                <a:lnTo>
                  <a:pt x="1078152" y="303780"/>
                </a:lnTo>
                <a:close/>
                <a:moveTo>
                  <a:pt x="166501" y="246208"/>
                </a:moveTo>
                <a:cubicBezTo>
                  <a:pt x="163598" y="251600"/>
                  <a:pt x="160694" y="256578"/>
                  <a:pt x="158206" y="261141"/>
                </a:cubicBezTo>
                <a:cubicBezTo>
                  <a:pt x="155717" y="266533"/>
                  <a:pt x="152813" y="271511"/>
                  <a:pt x="150325" y="276903"/>
                </a:cubicBezTo>
                <a:lnTo>
                  <a:pt x="146591" y="284784"/>
                </a:lnTo>
                <a:lnTo>
                  <a:pt x="142858" y="292666"/>
                </a:lnTo>
                <a:cubicBezTo>
                  <a:pt x="140369" y="298058"/>
                  <a:pt x="138295" y="303450"/>
                  <a:pt x="135806" y="308843"/>
                </a:cubicBezTo>
                <a:cubicBezTo>
                  <a:pt x="94327" y="377285"/>
                  <a:pt x="67780" y="454852"/>
                  <a:pt x="58654" y="534493"/>
                </a:cubicBezTo>
                <a:cubicBezTo>
                  <a:pt x="54091" y="574314"/>
                  <a:pt x="53676" y="614549"/>
                  <a:pt x="57824" y="654370"/>
                </a:cubicBezTo>
                <a:cubicBezTo>
                  <a:pt x="61558" y="694190"/>
                  <a:pt x="70268" y="733596"/>
                  <a:pt x="82712" y="771758"/>
                </a:cubicBezTo>
                <a:cubicBezTo>
                  <a:pt x="107600" y="847666"/>
                  <a:pt x="149495" y="918182"/>
                  <a:pt x="204248" y="976668"/>
                </a:cubicBezTo>
                <a:cubicBezTo>
                  <a:pt x="259002" y="1035155"/>
                  <a:pt x="326199" y="1082027"/>
                  <a:pt x="400448" y="1111892"/>
                </a:cubicBezTo>
                <a:cubicBezTo>
                  <a:pt x="474282" y="1142173"/>
                  <a:pt x="555167" y="1155861"/>
                  <a:pt x="635224" y="1152128"/>
                </a:cubicBezTo>
                <a:cubicBezTo>
                  <a:pt x="715280" y="1148809"/>
                  <a:pt x="794506" y="1127240"/>
                  <a:pt x="865437" y="1090323"/>
                </a:cubicBezTo>
                <a:cubicBezTo>
                  <a:pt x="936367" y="1053820"/>
                  <a:pt x="999417" y="1001141"/>
                  <a:pt x="1048363" y="937677"/>
                </a:cubicBezTo>
                <a:cubicBezTo>
                  <a:pt x="1097723" y="874627"/>
                  <a:pt x="1132981" y="800379"/>
                  <a:pt x="1150817" y="722397"/>
                </a:cubicBezTo>
                <a:cubicBezTo>
                  <a:pt x="1157040" y="738989"/>
                  <a:pt x="1162017" y="755995"/>
                  <a:pt x="1166995" y="773832"/>
                </a:cubicBezTo>
                <a:cubicBezTo>
                  <a:pt x="1140448" y="854717"/>
                  <a:pt x="1096064" y="930210"/>
                  <a:pt x="1037578" y="992016"/>
                </a:cubicBezTo>
                <a:cubicBezTo>
                  <a:pt x="979506" y="1053820"/>
                  <a:pt x="907746" y="1103182"/>
                  <a:pt x="828934" y="1134291"/>
                </a:cubicBezTo>
                <a:cubicBezTo>
                  <a:pt x="750123" y="1165816"/>
                  <a:pt x="664674" y="1179504"/>
                  <a:pt x="580470" y="1174527"/>
                </a:cubicBezTo>
                <a:cubicBezTo>
                  <a:pt x="496266" y="1169549"/>
                  <a:pt x="413307" y="1145906"/>
                  <a:pt x="339473" y="1105670"/>
                </a:cubicBezTo>
                <a:cubicBezTo>
                  <a:pt x="265223" y="1065850"/>
                  <a:pt x="200930" y="1009022"/>
                  <a:pt x="151154" y="941825"/>
                </a:cubicBezTo>
                <a:cubicBezTo>
                  <a:pt x="101793" y="874627"/>
                  <a:pt x="66950" y="796231"/>
                  <a:pt x="50773" y="714515"/>
                </a:cubicBezTo>
                <a:cubicBezTo>
                  <a:pt x="34596" y="632385"/>
                  <a:pt x="36670" y="547766"/>
                  <a:pt x="56580" y="466881"/>
                </a:cubicBezTo>
                <a:cubicBezTo>
                  <a:pt x="66535" y="426645"/>
                  <a:pt x="80638" y="387240"/>
                  <a:pt x="99304" y="350322"/>
                </a:cubicBezTo>
                <a:cubicBezTo>
                  <a:pt x="117970" y="313406"/>
                  <a:pt x="140369" y="278148"/>
                  <a:pt x="166501" y="246208"/>
                </a:cubicBezTo>
                <a:close/>
                <a:moveTo>
                  <a:pt x="1057903" y="215513"/>
                </a:moveTo>
                <a:cubicBezTo>
                  <a:pt x="1058732" y="215928"/>
                  <a:pt x="1059562" y="216343"/>
                  <a:pt x="1060392" y="216757"/>
                </a:cubicBezTo>
                <a:cubicBezTo>
                  <a:pt x="1061221" y="217587"/>
                  <a:pt x="1062465" y="218002"/>
                  <a:pt x="1063295" y="218417"/>
                </a:cubicBezTo>
                <a:cubicBezTo>
                  <a:pt x="1067443" y="222980"/>
                  <a:pt x="1071176" y="227957"/>
                  <a:pt x="1074909" y="232935"/>
                </a:cubicBezTo>
                <a:cubicBezTo>
                  <a:pt x="1078643" y="237912"/>
                  <a:pt x="1082791" y="242890"/>
                  <a:pt x="1086109" y="247867"/>
                </a:cubicBezTo>
                <a:cubicBezTo>
                  <a:pt x="1090672" y="254504"/>
                  <a:pt x="1095649" y="261556"/>
                  <a:pt x="1100212" y="268607"/>
                </a:cubicBezTo>
                <a:cubicBezTo>
                  <a:pt x="1106019" y="277733"/>
                  <a:pt x="1111827" y="286444"/>
                  <a:pt x="1116804" y="295569"/>
                </a:cubicBezTo>
                <a:lnTo>
                  <a:pt x="1124685" y="309672"/>
                </a:lnTo>
                <a:lnTo>
                  <a:pt x="1128419" y="316724"/>
                </a:lnTo>
                <a:lnTo>
                  <a:pt x="1131737" y="323775"/>
                </a:lnTo>
                <a:cubicBezTo>
                  <a:pt x="1131322" y="323775"/>
                  <a:pt x="1131322" y="323361"/>
                  <a:pt x="1130907" y="323361"/>
                </a:cubicBezTo>
                <a:cubicBezTo>
                  <a:pt x="1128419" y="318383"/>
                  <a:pt x="1125930" y="313820"/>
                  <a:pt x="1123026" y="308843"/>
                </a:cubicBezTo>
                <a:lnTo>
                  <a:pt x="1114730" y="294325"/>
                </a:lnTo>
                <a:cubicBezTo>
                  <a:pt x="1108923" y="284784"/>
                  <a:pt x="1103115" y="275244"/>
                  <a:pt x="1096894" y="266119"/>
                </a:cubicBezTo>
                <a:lnTo>
                  <a:pt x="1082791" y="246623"/>
                </a:lnTo>
                <a:cubicBezTo>
                  <a:pt x="1079057" y="241231"/>
                  <a:pt x="1074909" y="236253"/>
                  <a:pt x="1070761" y="230861"/>
                </a:cubicBezTo>
                <a:lnTo>
                  <a:pt x="1064539" y="222980"/>
                </a:lnTo>
                <a:close/>
                <a:moveTo>
                  <a:pt x="993194" y="199751"/>
                </a:moveTo>
                <a:cubicBezTo>
                  <a:pt x="995268" y="200580"/>
                  <a:pt x="997757" y="201410"/>
                  <a:pt x="1000246" y="202654"/>
                </a:cubicBezTo>
                <a:cubicBezTo>
                  <a:pt x="1016423" y="219039"/>
                  <a:pt x="1031459" y="236460"/>
                  <a:pt x="1045407" y="254815"/>
                </a:cubicBezTo>
                <a:lnTo>
                  <a:pt x="1064718" y="283691"/>
                </a:lnTo>
                <a:lnTo>
                  <a:pt x="1063710" y="282296"/>
                </a:lnTo>
                <a:lnTo>
                  <a:pt x="1053340" y="267363"/>
                </a:lnTo>
                <a:lnTo>
                  <a:pt x="1042140" y="253260"/>
                </a:lnTo>
                <a:lnTo>
                  <a:pt x="1036333" y="246208"/>
                </a:lnTo>
                <a:lnTo>
                  <a:pt x="1030526" y="239156"/>
                </a:lnTo>
                <a:cubicBezTo>
                  <a:pt x="1026378" y="234594"/>
                  <a:pt x="1022645" y="230031"/>
                  <a:pt x="1018497" y="225468"/>
                </a:cubicBezTo>
                <a:cubicBezTo>
                  <a:pt x="1010201" y="216757"/>
                  <a:pt x="1001905" y="208047"/>
                  <a:pt x="993194" y="199751"/>
                </a:cubicBezTo>
                <a:close/>
                <a:moveTo>
                  <a:pt x="609506" y="67015"/>
                </a:moveTo>
                <a:cubicBezTo>
                  <a:pt x="902737" y="67015"/>
                  <a:pt x="1140448" y="304726"/>
                  <a:pt x="1140448" y="597957"/>
                </a:cubicBezTo>
                <a:cubicBezTo>
                  <a:pt x="1140448" y="616284"/>
                  <a:pt x="1139519" y="634394"/>
                  <a:pt x="1137707" y="652243"/>
                </a:cubicBezTo>
                <a:lnTo>
                  <a:pt x="1130495" y="699493"/>
                </a:lnTo>
                <a:lnTo>
                  <a:pt x="1131737" y="702071"/>
                </a:lnTo>
                <a:cubicBezTo>
                  <a:pt x="1135055" y="709953"/>
                  <a:pt x="1137959" y="717834"/>
                  <a:pt x="1141277" y="726130"/>
                </a:cubicBezTo>
                <a:cubicBezTo>
                  <a:pt x="1123855" y="796231"/>
                  <a:pt x="1091916" y="862184"/>
                  <a:pt x="1048777" y="919841"/>
                </a:cubicBezTo>
                <a:cubicBezTo>
                  <a:pt x="1005638" y="977497"/>
                  <a:pt x="950885" y="1026444"/>
                  <a:pt x="889080" y="1062531"/>
                </a:cubicBezTo>
                <a:cubicBezTo>
                  <a:pt x="827275" y="1099034"/>
                  <a:pt x="758419" y="1122677"/>
                  <a:pt x="687488" y="1132217"/>
                </a:cubicBezTo>
                <a:cubicBezTo>
                  <a:pt x="616558" y="1141758"/>
                  <a:pt x="544383" y="1137195"/>
                  <a:pt x="475526" y="1118944"/>
                </a:cubicBezTo>
                <a:cubicBezTo>
                  <a:pt x="406670" y="1100693"/>
                  <a:pt x="341961" y="1068339"/>
                  <a:pt x="285963" y="1024784"/>
                </a:cubicBezTo>
                <a:cubicBezTo>
                  <a:pt x="229966" y="981231"/>
                  <a:pt x="182679" y="926892"/>
                  <a:pt x="147836" y="865502"/>
                </a:cubicBezTo>
                <a:cubicBezTo>
                  <a:pt x="112993" y="804112"/>
                  <a:pt x="90594" y="735670"/>
                  <a:pt x="82298" y="665984"/>
                </a:cubicBezTo>
                <a:lnTo>
                  <a:pt x="81370" y="652662"/>
                </a:lnTo>
                <a:lnTo>
                  <a:pt x="81306" y="652243"/>
                </a:lnTo>
                <a:lnTo>
                  <a:pt x="81214" y="650428"/>
                </a:lnTo>
                <a:lnTo>
                  <a:pt x="78642" y="613499"/>
                </a:lnTo>
                <a:lnTo>
                  <a:pt x="78895" y="604502"/>
                </a:lnTo>
                <a:lnTo>
                  <a:pt x="78565" y="597957"/>
                </a:lnTo>
                <a:lnTo>
                  <a:pt x="79725" y="574974"/>
                </a:lnTo>
                <a:lnTo>
                  <a:pt x="80120" y="560937"/>
                </a:lnTo>
                <a:lnTo>
                  <a:pt x="80642" y="556824"/>
                </a:lnTo>
                <a:lnTo>
                  <a:pt x="81306" y="543672"/>
                </a:lnTo>
                <a:cubicBezTo>
                  <a:pt x="108495" y="275941"/>
                  <a:pt x="334602" y="67015"/>
                  <a:pt x="609506" y="67015"/>
                </a:cubicBezTo>
                <a:close/>
                <a:moveTo>
                  <a:pt x="358553" y="49179"/>
                </a:moveTo>
                <a:cubicBezTo>
                  <a:pt x="338228" y="61623"/>
                  <a:pt x="319562" y="75311"/>
                  <a:pt x="300897" y="90244"/>
                </a:cubicBezTo>
                <a:cubicBezTo>
                  <a:pt x="259831" y="115547"/>
                  <a:pt x="222085" y="145413"/>
                  <a:pt x="188071" y="179011"/>
                </a:cubicBezTo>
                <a:cubicBezTo>
                  <a:pt x="154473" y="213024"/>
                  <a:pt x="124607" y="250771"/>
                  <a:pt x="99719" y="291836"/>
                </a:cubicBezTo>
                <a:cubicBezTo>
                  <a:pt x="74831" y="333316"/>
                  <a:pt x="55336" y="377285"/>
                  <a:pt x="40818" y="422912"/>
                </a:cubicBezTo>
                <a:cubicBezTo>
                  <a:pt x="27130" y="468540"/>
                  <a:pt x="18419" y="516242"/>
                  <a:pt x="15515" y="563944"/>
                </a:cubicBezTo>
                <a:cubicBezTo>
                  <a:pt x="12612" y="611646"/>
                  <a:pt x="15515" y="659762"/>
                  <a:pt x="24226" y="707049"/>
                </a:cubicBezTo>
                <a:cubicBezTo>
                  <a:pt x="25885" y="719078"/>
                  <a:pt x="29204" y="730693"/>
                  <a:pt x="31692" y="742307"/>
                </a:cubicBezTo>
                <a:cubicBezTo>
                  <a:pt x="32937" y="748114"/>
                  <a:pt x="34596" y="753921"/>
                  <a:pt x="36255" y="759729"/>
                </a:cubicBezTo>
                <a:cubicBezTo>
                  <a:pt x="37915" y="765536"/>
                  <a:pt x="39574" y="771343"/>
                  <a:pt x="41233" y="777150"/>
                </a:cubicBezTo>
                <a:cubicBezTo>
                  <a:pt x="48699" y="799964"/>
                  <a:pt x="56995" y="822778"/>
                  <a:pt x="66950" y="844347"/>
                </a:cubicBezTo>
                <a:cubicBezTo>
                  <a:pt x="76906" y="866332"/>
                  <a:pt x="88520" y="887072"/>
                  <a:pt x="100549" y="907812"/>
                </a:cubicBezTo>
                <a:cubicBezTo>
                  <a:pt x="113408" y="928137"/>
                  <a:pt x="126681" y="948047"/>
                  <a:pt x="141614" y="966713"/>
                </a:cubicBezTo>
                <a:cubicBezTo>
                  <a:pt x="156132" y="985794"/>
                  <a:pt x="172724" y="1003630"/>
                  <a:pt x="189316" y="1020637"/>
                </a:cubicBezTo>
                <a:cubicBezTo>
                  <a:pt x="206737" y="1037229"/>
                  <a:pt x="224159" y="1053406"/>
                  <a:pt x="243239" y="1067924"/>
                </a:cubicBezTo>
                <a:cubicBezTo>
                  <a:pt x="261905" y="1082857"/>
                  <a:pt x="281816" y="1096545"/>
                  <a:pt x="302141" y="1108989"/>
                </a:cubicBezTo>
                <a:lnTo>
                  <a:pt x="317903" y="1118114"/>
                </a:lnTo>
                <a:lnTo>
                  <a:pt x="325784" y="1122677"/>
                </a:lnTo>
                <a:lnTo>
                  <a:pt x="333665" y="1126825"/>
                </a:lnTo>
                <a:lnTo>
                  <a:pt x="349843" y="1135121"/>
                </a:lnTo>
                <a:cubicBezTo>
                  <a:pt x="355235" y="1137610"/>
                  <a:pt x="360627" y="1140099"/>
                  <a:pt x="366020" y="1142588"/>
                </a:cubicBezTo>
                <a:cubicBezTo>
                  <a:pt x="387589" y="1152957"/>
                  <a:pt x="410403" y="1160839"/>
                  <a:pt x="433217" y="1168305"/>
                </a:cubicBezTo>
                <a:cubicBezTo>
                  <a:pt x="456446" y="1175357"/>
                  <a:pt x="479674" y="1181164"/>
                  <a:pt x="503318" y="1185312"/>
                </a:cubicBezTo>
                <a:cubicBezTo>
                  <a:pt x="597477" y="1202733"/>
                  <a:pt x="695784" y="1196096"/>
                  <a:pt x="787454" y="1167890"/>
                </a:cubicBezTo>
                <a:cubicBezTo>
                  <a:pt x="833082" y="1153372"/>
                  <a:pt x="877051" y="1133462"/>
                  <a:pt x="918116" y="1108574"/>
                </a:cubicBezTo>
                <a:cubicBezTo>
                  <a:pt x="959181" y="1083271"/>
                  <a:pt x="996928" y="1053821"/>
                  <a:pt x="1030941" y="1019807"/>
                </a:cubicBezTo>
                <a:cubicBezTo>
                  <a:pt x="1064539" y="985794"/>
                  <a:pt x="1094405" y="948047"/>
                  <a:pt x="1119293" y="906982"/>
                </a:cubicBezTo>
                <a:cubicBezTo>
                  <a:pt x="1144181" y="865917"/>
                  <a:pt x="1163677" y="821534"/>
                  <a:pt x="1178194" y="775906"/>
                </a:cubicBezTo>
                <a:cubicBezTo>
                  <a:pt x="1182757" y="793742"/>
                  <a:pt x="1186905" y="812408"/>
                  <a:pt x="1189394" y="831074"/>
                </a:cubicBezTo>
                <a:cubicBezTo>
                  <a:pt x="1184831" y="843103"/>
                  <a:pt x="1179439" y="854303"/>
                  <a:pt x="1174046" y="865917"/>
                </a:cubicBezTo>
                <a:cubicBezTo>
                  <a:pt x="1171557" y="871724"/>
                  <a:pt x="1168239" y="877117"/>
                  <a:pt x="1165336" y="882924"/>
                </a:cubicBezTo>
                <a:cubicBezTo>
                  <a:pt x="1162017" y="888316"/>
                  <a:pt x="1159529" y="894123"/>
                  <a:pt x="1156210" y="899516"/>
                </a:cubicBezTo>
                <a:cubicBezTo>
                  <a:pt x="1149988" y="910301"/>
                  <a:pt x="1143766" y="921500"/>
                  <a:pt x="1136714" y="931870"/>
                </a:cubicBezTo>
                <a:lnTo>
                  <a:pt x="1126345" y="947632"/>
                </a:lnTo>
                <a:lnTo>
                  <a:pt x="1115145" y="962980"/>
                </a:lnTo>
                <a:cubicBezTo>
                  <a:pt x="1085279" y="1004045"/>
                  <a:pt x="1050022" y="1040962"/>
                  <a:pt x="1011445" y="1073316"/>
                </a:cubicBezTo>
                <a:cubicBezTo>
                  <a:pt x="933878" y="1138025"/>
                  <a:pt x="840134" y="1183652"/>
                  <a:pt x="741412" y="1203978"/>
                </a:cubicBezTo>
                <a:cubicBezTo>
                  <a:pt x="692051" y="1214348"/>
                  <a:pt x="641861" y="1218081"/>
                  <a:pt x="591670" y="1216422"/>
                </a:cubicBezTo>
                <a:cubicBezTo>
                  <a:pt x="566367" y="1216007"/>
                  <a:pt x="541479" y="1213103"/>
                  <a:pt x="516591" y="1209370"/>
                </a:cubicBezTo>
                <a:cubicBezTo>
                  <a:pt x="510369" y="1208540"/>
                  <a:pt x="504148" y="1207296"/>
                  <a:pt x="497925" y="1206052"/>
                </a:cubicBezTo>
                <a:cubicBezTo>
                  <a:pt x="492118" y="1204807"/>
                  <a:pt x="485896" y="1203978"/>
                  <a:pt x="479674" y="1202319"/>
                </a:cubicBezTo>
                <a:cubicBezTo>
                  <a:pt x="467230" y="1199000"/>
                  <a:pt x="455201" y="1196511"/>
                  <a:pt x="443172" y="1192778"/>
                </a:cubicBezTo>
                <a:lnTo>
                  <a:pt x="425336" y="1187386"/>
                </a:lnTo>
                <a:lnTo>
                  <a:pt x="407499" y="1181164"/>
                </a:lnTo>
                <a:cubicBezTo>
                  <a:pt x="395470" y="1177016"/>
                  <a:pt x="383856" y="1172038"/>
                  <a:pt x="372242" y="1167476"/>
                </a:cubicBezTo>
                <a:cubicBezTo>
                  <a:pt x="366435" y="1164987"/>
                  <a:pt x="361042" y="1162083"/>
                  <a:pt x="355235" y="1159594"/>
                </a:cubicBezTo>
                <a:cubicBezTo>
                  <a:pt x="349428" y="1156691"/>
                  <a:pt x="343620" y="1154202"/>
                  <a:pt x="338228" y="1151298"/>
                </a:cubicBezTo>
                <a:cubicBezTo>
                  <a:pt x="327029" y="1145491"/>
                  <a:pt x="315829" y="1140099"/>
                  <a:pt x="305044" y="1133462"/>
                </a:cubicBezTo>
                <a:cubicBezTo>
                  <a:pt x="299652" y="1130144"/>
                  <a:pt x="294260" y="1127240"/>
                  <a:pt x="288867" y="1123922"/>
                </a:cubicBezTo>
                <a:lnTo>
                  <a:pt x="273105" y="1113552"/>
                </a:lnTo>
                <a:lnTo>
                  <a:pt x="265224" y="1108574"/>
                </a:lnTo>
                <a:lnTo>
                  <a:pt x="257757" y="1103182"/>
                </a:lnTo>
                <a:lnTo>
                  <a:pt x="242410" y="1091982"/>
                </a:lnTo>
                <a:cubicBezTo>
                  <a:pt x="222499" y="1076635"/>
                  <a:pt x="203419" y="1060458"/>
                  <a:pt x="185583" y="1043036"/>
                </a:cubicBezTo>
                <a:cubicBezTo>
                  <a:pt x="167332" y="1025615"/>
                  <a:pt x="150740" y="1006948"/>
                  <a:pt x="134977" y="987868"/>
                </a:cubicBezTo>
                <a:cubicBezTo>
                  <a:pt x="119630" y="968372"/>
                  <a:pt x="104697" y="948047"/>
                  <a:pt x="91838" y="926893"/>
                </a:cubicBezTo>
                <a:cubicBezTo>
                  <a:pt x="85201" y="916522"/>
                  <a:pt x="79394" y="905323"/>
                  <a:pt x="73172" y="894538"/>
                </a:cubicBezTo>
                <a:cubicBezTo>
                  <a:pt x="69854" y="889146"/>
                  <a:pt x="67365" y="883338"/>
                  <a:pt x="64462" y="877946"/>
                </a:cubicBezTo>
                <a:cubicBezTo>
                  <a:pt x="61558" y="872554"/>
                  <a:pt x="58654" y="867162"/>
                  <a:pt x="56166" y="861354"/>
                </a:cubicBezTo>
                <a:lnTo>
                  <a:pt x="48699" y="844347"/>
                </a:lnTo>
                <a:cubicBezTo>
                  <a:pt x="47455" y="841444"/>
                  <a:pt x="46210" y="838540"/>
                  <a:pt x="44966" y="835637"/>
                </a:cubicBezTo>
                <a:lnTo>
                  <a:pt x="41647" y="826926"/>
                </a:lnTo>
                <a:lnTo>
                  <a:pt x="35011" y="809504"/>
                </a:lnTo>
                <a:cubicBezTo>
                  <a:pt x="32937" y="803697"/>
                  <a:pt x="31278" y="797475"/>
                  <a:pt x="29204" y="791668"/>
                </a:cubicBezTo>
                <a:cubicBezTo>
                  <a:pt x="25056" y="780054"/>
                  <a:pt x="22152" y="768025"/>
                  <a:pt x="18834" y="755996"/>
                </a:cubicBezTo>
                <a:cubicBezTo>
                  <a:pt x="17175" y="749773"/>
                  <a:pt x="15930" y="743966"/>
                  <a:pt x="14686" y="737744"/>
                </a:cubicBezTo>
                <a:cubicBezTo>
                  <a:pt x="13441" y="731522"/>
                  <a:pt x="12197" y="725715"/>
                  <a:pt x="10952" y="719493"/>
                </a:cubicBezTo>
                <a:cubicBezTo>
                  <a:pt x="6390" y="695020"/>
                  <a:pt x="2656" y="670547"/>
                  <a:pt x="1412" y="645659"/>
                </a:cubicBezTo>
                <a:cubicBezTo>
                  <a:pt x="-1906" y="596298"/>
                  <a:pt x="583" y="546522"/>
                  <a:pt x="9293" y="497576"/>
                </a:cubicBezTo>
                <a:lnTo>
                  <a:pt x="12612" y="479325"/>
                </a:lnTo>
                <a:cubicBezTo>
                  <a:pt x="13856" y="473103"/>
                  <a:pt x="15515" y="467296"/>
                  <a:pt x="16760" y="461074"/>
                </a:cubicBezTo>
                <a:cubicBezTo>
                  <a:pt x="18419" y="455267"/>
                  <a:pt x="19663" y="449045"/>
                  <a:pt x="21323" y="443238"/>
                </a:cubicBezTo>
                <a:lnTo>
                  <a:pt x="26715" y="425401"/>
                </a:lnTo>
                <a:cubicBezTo>
                  <a:pt x="27544" y="422498"/>
                  <a:pt x="28374" y="419594"/>
                  <a:pt x="29204" y="416691"/>
                </a:cubicBezTo>
                <a:lnTo>
                  <a:pt x="32107" y="407565"/>
                </a:lnTo>
                <a:lnTo>
                  <a:pt x="38329" y="390144"/>
                </a:lnTo>
                <a:cubicBezTo>
                  <a:pt x="40818" y="384336"/>
                  <a:pt x="42892" y="378529"/>
                  <a:pt x="45381" y="372722"/>
                </a:cubicBezTo>
                <a:cubicBezTo>
                  <a:pt x="47455" y="366915"/>
                  <a:pt x="49943" y="361108"/>
                  <a:pt x="52432" y="355715"/>
                </a:cubicBezTo>
                <a:cubicBezTo>
                  <a:pt x="57825" y="344516"/>
                  <a:pt x="62802" y="333316"/>
                  <a:pt x="68610" y="322531"/>
                </a:cubicBezTo>
                <a:cubicBezTo>
                  <a:pt x="71513" y="317139"/>
                  <a:pt x="74417" y="311746"/>
                  <a:pt x="77320" y="306354"/>
                </a:cubicBezTo>
                <a:lnTo>
                  <a:pt x="86861" y="290177"/>
                </a:lnTo>
                <a:cubicBezTo>
                  <a:pt x="90179" y="284785"/>
                  <a:pt x="93497" y="279392"/>
                  <a:pt x="96816" y="274415"/>
                </a:cubicBezTo>
                <a:lnTo>
                  <a:pt x="106771" y="259067"/>
                </a:lnTo>
                <a:lnTo>
                  <a:pt x="117556" y="244135"/>
                </a:lnTo>
                <a:cubicBezTo>
                  <a:pt x="121289" y="238742"/>
                  <a:pt x="125022" y="233764"/>
                  <a:pt x="128755" y="229202"/>
                </a:cubicBezTo>
                <a:cubicBezTo>
                  <a:pt x="159036" y="190625"/>
                  <a:pt x="193879" y="155368"/>
                  <a:pt x="232455" y="125087"/>
                </a:cubicBezTo>
                <a:cubicBezTo>
                  <a:pt x="271446" y="94807"/>
                  <a:pt x="313755" y="69090"/>
                  <a:pt x="358553" y="49179"/>
                </a:cubicBezTo>
                <a:close/>
                <a:moveTo>
                  <a:pt x="818565" y="47520"/>
                </a:moveTo>
                <a:cubicBezTo>
                  <a:pt x="826031" y="49594"/>
                  <a:pt x="833912" y="51668"/>
                  <a:pt x="841378" y="54157"/>
                </a:cubicBezTo>
                <a:lnTo>
                  <a:pt x="864192" y="62038"/>
                </a:lnTo>
                <a:cubicBezTo>
                  <a:pt x="933878" y="95637"/>
                  <a:pt x="996513" y="142924"/>
                  <a:pt x="1047948" y="200166"/>
                </a:cubicBezTo>
                <a:lnTo>
                  <a:pt x="1035089" y="188552"/>
                </a:lnTo>
                <a:cubicBezTo>
                  <a:pt x="1030526" y="184818"/>
                  <a:pt x="1026378" y="181085"/>
                  <a:pt x="1021816" y="177352"/>
                </a:cubicBezTo>
                <a:cubicBezTo>
                  <a:pt x="963744" y="120939"/>
                  <a:pt x="894472" y="76141"/>
                  <a:pt x="818565" y="47520"/>
                </a:cubicBezTo>
                <a:close/>
                <a:moveTo>
                  <a:pt x="695369" y="46691"/>
                </a:moveTo>
                <a:lnTo>
                  <a:pt x="704909" y="46691"/>
                </a:lnTo>
                <a:lnTo>
                  <a:pt x="722331" y="50009"/>
                </a:lnTo>
                <a:lnTo>
                  <a:pt x="739752" y="54157"/>
                </a:lnTo>
                <a:lnTo>
                  <a:pt x="748463" y="56231"/>
                </a:lnTo>
                <a:cubicBezTo>
                  <a:pt x="751367" y="57060"/>
                  <a:pt x="754271" y="57890"/>
                  <a:pt x="757174" y="58719"/>
                </a:cubicBezTo>
                <a:lnTo>
                  <a:pt x="774181" y="63697"/>
                </a:lnTo>
                <a:cubicBezTo>
                  <a:pt x="796580" y="71163"/>
                  <a:pt x="818979" y="79459"/>
                  <a:pt x="840549" y="89830"/>
                </a:cubicBezTo>
                <a:cubicBezTo>
                  <a:pt x="884102" y="109740"/>
                  <a:pt x="924338" y="135872"/>
                  <a:pt x="960840" y="166152"/>
                </a:cubicBezTo>
                <a:cubicBezTo>
                  <a:pt x="957936" y="164493"/>
                  <a:pt x="954618" y="163249"/>
                  <a:pt x="951715" y="161589"/>
                </a:cubicBezTo>
                <a:cubicBezTo>
                  <a:pt x="950470" y="160760"/>
                  <a:pt x="948811" y="159930"/>
                  <a:pt x="947567" y="159101"/>
                </a:cubicBezTo>
                <a:cubicBezTo>
                  <a:pt x="866681" y="96881"/>
                  <a:pt x="768374" y="57475"/>
                  <a:pt x="667163" y="47105"/>
                </a:cubicBezTo>
                <a:lnTo>
                  <a:pt x="685829" y="47105"/>
                </a:lnTo>
                <a:close/>
                <a:moveTo>
                  <a:pt x="609506" y="35491"/>
                </a:moveTo>
                <a:lnTo>
                  <a:pt x="587107" y="38809"/>
                </a:lnTo>
                <a:lnTo>
                  <a:pt x="581300" y="39639"/>
                </a:lnTo>
                <a:lnTo>
                  <a:pt x="575492" y="40883"/>
                </a:lnTo>
                <a:lnTo>
                  <a:pt x="564293" y="43372"/>
                </a:lnTo>
                <a:cubicBezTo>
                  <a:pt x="497510" y="48764"/>
                  <a:pt x="431972" y="66186"/>
                  <a:pt x="371827" y="94807"/>
                </a:cubicBezTo>
                <a:cubicBezTo>
                  <a:pt x="311681" y="123013"/>
                  <a:pt x="256513" y="162834"/>
                  <a:pt x="210055" y="210536"/>
                </a:cubicBezTo>
                <a:cubicBezTo>
                  <a:pt x="228721" y="186477"/>
                  <a:pt x="249461" y="163663"/>
                  <a:pt x="272690" y="142509"/>
                </a:cubicBezTo>
                <a:cubicBezTo>
                  <a:pt x="296748" y="124672"/>
                  <a:pt x="322881" y="109325"/>
                  <a:pt x="349428" y="95636"/>
                </a:cubicBezTo>
                <a:cubicBezTo>
                  <a:pt x="363116" y="89000"/>
                  <a:pt x="376804" y="82778"/>
                  <a:pt x="390492" y="76971"/>
                </a:cubicBezTo>
                <a:lnTo>
                  <a:pt x="411647" y="69089"/>
                </a:lnTo>
                <a:cubicBezTo>
                  <a:pt x="418284" y="66600"/>
                  <a:pt x="425751" y="64527"/>
                  <a:pt x="432802" y="62038"/>
                </a:cubicBezTo>
                <a:cubicBezTo>
                  <a:pt x="461423" y="53327"/>
                  <a:pt x="490874" y="45860"/>
                  <a:pt x="520324" y="41713"/>
                </a:cubicBezTo>
                <a:cubicBezTo>
                  <a:pt x="549775" y="37565"/>
                  <a:pt x="579640" y="35491"/>
                  <a:pt x="609506" y="35491"/>
                </a:cubicBezTo>
                <a:close/>
                <a:moveTo>
                  <a:pt x="593335" y="97"/>
                </a:moveTo>
                <a:cubicBezTo>
                  <a:pt x="655264" y="-1012"/>
                  <a:pt x="717250" y="7388"/>
                  <a:pt x="776670" y="25121"/>
                </a:cubicBezTo>
                <a:cubicBezTo>
                  <a:pt x="771277" y="24291"/>
                  <a:pt x="765885" y="23462"/>
                  <a:pt x="761322" y="22632"/>
                </a:cubicBezTo>
                <a:cubicBezTo>
                  <a:pt x="755930" y="21803"/>
                  <a:pt x="750538" y="21388"/>
                  <a:pt x="745145" y="20973"/>
                </a:cubicBezTo>
                <a:cubicBezTo>
                  <a:pt x="731042" y="17240"/>
                  <a:pt x="716524" y="14751"/>
                  <a:pt x="702006" y="12262"/>
                </a:cubicBezTo>
                <a:cubicBezTo>
                  <a:pt x="694540" y="11432"/>
                  <a:pt x="687488" y="10188"/>
                  <a:pt x="680022" y="9359"/>
                </a:cubicBezTo>
                <a:cubicBezTo>
                  <a:pt x="672556" y="8529"/>
                  <a:pt x="665504" y="7699"/>
                  <a:pt x="658037" y="7284"/>
                </a:cubicBezTo>
                <a:cubicBezTo>
                  <a:pt x="650571" y="6870"/>
                  <a:pt x="643520" y="5625"/>
                  <a:pt x="636053" y="5625"/>
                </a:cubicBezTo>
                <a:lnTo>
                  <a:pt x="614069" y="4796"/>
                </a:lnTo>
                <a:cubicBezTo>
                  <a:pt x="606602" y="4796"/>
                  <a:pt x="599551" y="5211"/>
                  <a:pt x="592085" y="5211"/>
                </a:cubicBezTo>
                <a:lnTo>
                  <a:pt x="580885" y="5625"/>
                </a:lnTo>
                <a:cubicBezTo>
                  <a:pt x="577567" y="6040"/>
                  <a:pt x="573834" y="6040"/>
                  <a:pt x="570100" y="6455"/>
                </a:cubicBezTo>
                <a:cubicBezTo>
                  <a:pt x="511199" y="9773"/>
                  <a:pt x="453127" y="22217"/>
                  <a:pt x="397959" y="42957"/>
                </a:cubicBezTo>
                <a:cubicBezTo>
                  <a:pt x="401278" y="41298"/>
                  <a:pt x="403766" y="40054"/>
                  <a:pt x="405840" y="38809"/>
                </a:cubicBezTo>
                <a:cubicBezTo>
                  <a:pt x="407914" y="37980"/>
                  <a:pt x="409988" y="36735"/>
                  <a:pt x="412062" y="35906"/>
                </a:cubicBezTo>
                <a:cubicBezTo>
                  <a:pt x="416210" y="33832"/>
                  <a:pt x="420358" y="31758"/>
                  <a:pt x="427825" y="28854"/>
                </a:cubicBezTo>
                <a:cubicBezTo>
                  <a:pt x="431558" y="27195"/>
                  <a:pt x="436121" y="25536"/>
                  <a:pt x="441513" y="23876"/>
                </a:cubicBezTo>
                <a:cubicBezTo>
                  <a:pt x="446905" y="22217"/>
                  <a:pt x="453542" y="19728"/>
                  <a:pt x="461838" y="17655"/>
                </a:cubicBezTo>
                <a:cubicBezTo>
                  <a:pt x="470134" y="15580"/>
                  <a:pt x="479674" y="13092"/>
                  <a:pt x="491289" y="10603"/>
                </a:cubicBezTo>
                <a:cubicBezTo>
                  <a:pt x="497096" y="9773"/>
                  <a:pt x="503318" y="8529"/>
                  <a:pt x="509955" y="7284"/>
                </a:cubicBezTo>
                <a:cubicBezTo>
                  <a:pt x="513273" y="6870"/>
                  <a:pt x="516591" y="6040"/>
                  <a:pt x="520324" y="5625"/>
                </a:cubicBezTo>
                <a:cubicBezTo>
                  <a:pt x="523643" y="5211"/>
                  <a:pt x="527791" y="4796"/>
                  <a:pt x="531524" y="4381"/>
                </a:cubicBezTo>
                <a:cubicBezTo>
                  <a:pt x="552057" y="1892"/>
                  <a:pt x="572693" y="467"/>
                  <a:pt x="593335" y="97"/>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ZA" dirty="0"/>
              <a:t>Profile Photo</a:t>
            </a:r>
          </a:p>
        </p:txBody>
      </p:sp>
      <p:sp>
        <p:nvSpPr>
          <p:cNvPr id="43" name="Picture Placeholder 42">
            <a:extLst>
              <a:ext uri="{FF2B5EF4-FFF2-40B4-BE49-F238E27FC236}">
                <a16:creationId xmlns:a16="http://schemas.microsoft.com/office/drawing/2014/main" id="{EB4627C6-B328-4BA7-91C9-65EC214D2B7F}"/>
              </a:ext>
            </a:extLst>
          </p:cNvPr>
          <p:cNvSpPr>
            <a:spLocks noGrp="1"/>
          </p:cNvSpPr>
          <p:nvPr>
            <p:ph type="pic" sz="quarter" idx="42" hasCustomPrompt="1"/>
          </p:nvPr>
        </p:nvSpPr>
        <p:spPr>
          <a:xfrm>
            <a:off x="4652453" y="2256300"/>
            <a:ext cx="1217130" cy="1216800"/>
          </a:xfrm>
          <a:custGeom>
            <a:avLst/>
            <a:gdLst>
              <a:gd name="connsiteX0" fmla="*/ 359049 w 1217130"/>
              <a:gd name="connsiteY0" fmla="*/ 1183154 h 1216800"/>
              <a:gd name="connsiteX1" fmla="*/ 380711 w 1217130"/>
              <a:gd name="connsiteY1" fmla="*/ 1191450 h 1216800"/>
              <a:gd name="connsiteX2" fmla="*/ 409749 w 1217130"/>
              <a:gd name="connsiteY2" fmla="*/ 1203434 h 1216800"/>
              <a:gd name="connsiteX3" fmla="*/ 395922 w 1217130"/>
              <a:gd name="connsiteY3" fmla="*/ 1201129 h 1216800"/>
              <a:gd name="connsiteX4" fmla="*/ 380711 w 1217130"/>
              <a:gd name="connsiteY4" fmla="*/ 1194676 h 1216800"/>
              <a:gd name="connsiteX5" fmla="*/ 359049 w 1217130"/>
              <a:gd name="connsiteY5" fmla="*/ 1183154 h 1216800"/>
              <a:gd name="connsiteX6" fmla="*/ 304200 w 1217130"/>
              <a:gd name="connsiteY6" fmla="*/ 1135161 h 1216800"/>
              <a:gd name="connsiteX7" fmla="*/ 309270 w 1217130"/>
              <a:gd name="connsiteY7" fmla="*/ 1137984 h 1216800"/>
              <a:gd name="connsiteX8" fmla="*/ 326785 w 1217130"/>
              <a:gd name="connsiteY8" fmla="*/ 1149046 h 1216800"/>
              <a:gd name="connsiteX9" fmla="*/ 337847 w 1217130"/>
              <a:gd name="connsiteY9" fmla="*/ 1158726 h 1216800"/>
              <a:gd name="connsiteX10" fmla="*/ 312036 w 1217130"/>
              <a:gd name="connsiteY10" fmla="*/ 1143515 h 1216800"/>
              <a:gd name="connsiteX11" fmla="*/ 303279 w 1217130"/>
              <a:gd name="connsiteY11" fmla="*/ 1136141 h 1216800"/>
              <a:gd name="connsiteX12" fmla="*/ 304200 w 1217130"/>
              <a:gd name="connsiteY12" fmla="*/ 1135161 h 1216800"/>
              <a:gd name="connsiteX13" fmla="*/ 262258 w 1217130"/>
              <a:gd name="connsiteY13" fmla="*/ 1118166 h 1216800"/>
              <a:gd name="connsiteX14" fmla="*/ 278390 w 1217130"/>
              <a:gd name="connsiteY14" fmla="*/ 1129688 h 1216800"/>
              <a:gd name="connsiteX15" fmla="*/ 294982 w 1217130"/>
              <a:gd name="connsiteY15" fmla="*/ 1140289 h 1216800"/>
              <a:gd name="connsiteX16" fmla="*/ 306044 w 1217130"/>
              <a:gd name="connsiteY16" fmla="*/ 1149046 h 1216800"/>
              <a:gd name="connsiteX17" fmla="*/ 293139 w 1217130"/>
              <a:gd name="connsiteY17" fmla="*/ 1143515 h 1216800"/>
              <a:gd name="connsiteX18" fmla="*/ 297748 w 1217130"/>
              <a:gd name="connsiteY18" fmla="*/ 1149968 h 1216800"/>
              <a:gd name="connsiteX19" fmla="*/ 282999 w 1217130"/>
              <a:gd name="connsiteY19" fmla="*/ 1140750 h 1216800"/>
              <a:gd name="connsiteX20" fmla="*/ 275624 w 1217130"/>
              <a:gd name="connsiteY20" fmla="*/ 1136141 h 1216800"/>
              <a:gd name="connsiteX21" fmla="*/ 268250 w 1217130"/>
              <a:gd name="connsiteY21" fmla="*/ 1131532 h 1216800"/>
              <a:gd name="connsiteX22" fmla="*/ 126688 w 1217130"/>
              <a:gd name="connsiteY22" fmla="*/ 997679 h 1216800"/>
              <a:gd name="connsiteX23" fmla="*/ 134125 w 1217130"/>
              <a:gd name="connsiteY23" fmla="*/ 1008008 h 1216800"/>
              <a:gd name="connsiteX24" fmla="*/ 127845 w 1217130"/>
              <a:gd name="connsiteY24" fmla="*/ 1000201 h 1216800"/>
              <a:gd name="connsiteX25" fmla="*/ 105534 w 1217130"/>
              <a:gd name="connsiteY25" fmla="*/ 921408 h 1216800"/>
              <a:gd name="connsiteX26" fmla="*/ 112923 w 1217130"/>
              <a:gd name="connsiteY26" fmla="*/ 932880 h 1216800"/>
              <a:gd name="connsiteX27" fmla="*/ 125368 w 1217130"/>
              <a:gd name="connsiteY27" fmla="*/ 954543 h 1216800"/>
              <a:gd name="connsiteX28" fmla="*/ 135047 w 1217130"/>
              <a:gd name="connsiteY28" fmla="*/ 972057 h 1216800"/>
              <a:gd name="connsiteX29" fmla="*/ 125829 w 1217130"/>
              <a:gd name="connsiteY29" fmla="*/ 960534 h 1216800"/>
              <a:gd name="connsiteX30" fmla="*/ 117071 w 1217130"/>
              <a:gd name="connsiteY30" fmla="*/ 947629 h 1216800"/>
              <a:gd name="connsiteX31" fmla="*/ 109236 w 1217130"/>
              <a:gd name="connsiteY31" fmla="*/ 934723 h 1216800"/>
              <a:gd name="connsiteX32" fmla="*/ 104627 w 1217130"/>
              <a:gd name="connsiteY32" fmla="*/ 922740 h 1216800"/>
              <a:gd name="connsiteX33" fmla="*/ 105534 w 1217130"/>
              <a:gd name="connsiteY33" fmla="*/ 921408 h 1216800"/>
              <a:gd name="connsiteX34" fmla="*/ 73285 w 1217130"/>
              <a:gd name="connsiteY34" fmla="*/ 889555 h 1216800"/>
              <a:gd name="connsiteX35" fmla="*/ 88034 w 1217130"/>
              <a:gd name="connsiteY35" fmla="*/ 918131 h 1216800"/>
              <a:gd name="connsiteX36" fmla="*/ 106009 w 1217130"/>
              <a:gd name="connsiteY36" fmla="*/ 951317 h 1216800"/>
              <a:gd name="connsiteX37" fmla="*/ 114306 w 1217130"/>
              <a:gd name="connsiteY37" fmla="*/ 966526 h 1216800"/>
              <a:gd name="connsiteX38" fmla="*/ 121220 w 1217130"/>
              <a:gd name="connsiteY38" fmla="*/ 979432 h 1216800"/>
              <a:gd name="connsiteX39" fmla="*/ 126289 w 1217130"/>
              <a:gd name="connsiteY39" fmla="*/ 993720 h 1216800"/>
              <a:gd name="connsiteX40" fmla="*/ 126405 w 1217130"/>
              <a:gd name="connsiteY40" fmla="*/ 997062 h 1216800"/>
              <a:gd name="connsiteX41" fmla="*/ 126688 w 1217130"/>
              <a:gd name="connsiteY41" fmla="*/ 997679 h 1216800"/>
              <a:gd name="connsiteX42" fmla="*/ 125829 w 1217130"/>
              <a:gd name="connsiteY42" fmla="*/ 996486 h 1216800"/>
              <a:gd name="connsiteX43" fmla="*/ 116149 w 1217130"/>
              <a:gd name="connsiteY43" fmla="*/ 981275 h 1216800"/>
              <a:gd name="connsiteX44" fmla="*/ 94948 w 1217130"/>
              <a:gd name="connsiteY44" fmla="*/ 945786 h 1216800"/>
              <a:gd name="connsiteX45" fmla="*/ 85729 w 1217130"/>
              <a:gd name="connsiteY45" fmla="*/ 927810 h 1216800"/>
              <a:gd name="connsiteX46" fmla="*/ 78816 w 1217130"/>
              <a:gd name="connsiteY46" fmla="*/ 911678 h 1216800"/>
              <a:gd name="connsiteX47" fmla="*/ 73285 w 1217130"/>
              <a:gd name="connsiteY47" fmla="*/ 889555 h 1216800"/>
              <a:gd name="connsiteX48" fmla="*/ 6453 w 1217130"/>
              <a:gd name="connsiteY48" fmla="*/ 554013 h 1216800"/>
              <a:gd name="connsiteX49" fmla="*/ 4609 w 1217130"/>
              <a:gd name="connsiteY49" fmla="*/ 610244 h 1216800"/>
              <a:gd name="connsiteX50" fmla="*/ 6453 w 1217130"/>
              <a:gd name="connsiteY50" fmla="*/ 624993 h 1216800"/>
              <a:gd name="connsiteX51" fmla="*/ 8757 w 1217130"/>
              <a:gd name="connsiteY51" fmla="*/ 635594 h 1216800"/>
              <a:gd name="connsiteX52" fmla="*/ 19819 w 1217130"/>
              <a:gd name="connsiteY52" fmla="*/ 712104 h 1216800"/>
              <a:gd name="connsiteX53" fmla="*/ 16593 w 1217130"/>
              <a:gd name="connsiteY53" fmla="*/ 713487 h 1216800"/>
              <a:gd name="connsiteX54" fmla="*/ 16593 w 1217130"/>
              <a:gd name="connsiteY54" fmla="*/ 731002 h 1216800"/>
              <a:gd name="connsiteX55" fmla="*/ 25350 w 1217130"/>
              <a:gd name="connsiteY55" fmla="*/ 784928 h 1216800"/>
              <a:gd name="connsiteX56" fmla="*/ 61301 w 1217130"/>
              <a:gd name="connsiteY56" fmla="*/ 882180 h 1216800"/>
              <a:gd name="connsiteX57" fmla="*/ 46091 w 1217130"/>
              <a:gd name="connsiteY57" fmla="*/ 864666 h 1216800"/>
              <a:gd name="connsiteX58" fmla="*/ 35029 w 1217130"/>
              <a:gd name="connsiteY58" fmla="*/ 828254 h 1216800"/>
              <a:gd name="connsiteX59" fmla="*/ 29498 w 1217130"/>
              <a:gd name="connsiteY59" fmla="*/ 809357 h 1216800"/>
              <a:gd name="connsiteX60" fmla="*/ 24428 w 1217130"/>
              <a:gd name="connsiteY60" fmla="*/ 789998 h 1216800"/>
              <a:gd name="connsiteX61" fmla="*/ 21663 w 1217130"/>
              <a:gd name="connsiteY61" fmla="*/ 780319 h 1216800"/>
              <a:gd name="connsiteX62" fmla="*/ 19358 w 1217130"/>
              <a:gd name="connsiteY62" fmla="*/ 770640 h 1216800"/>
              <a:gd name="connsiteX63" fmla="*/ 14288 w 1217130"/>
              <a:gd name="connsiteY63" fmla="*/ 750821 h 1216800"/>
              <a:gd name="connsiteX64" fmla="*/ 10140 w 1217130"/>
              <a:gd name="connsiteY64" fmla="*/ 730541 h 1216800"/>
              <a:gd name="connsiteX65" fmla="*/ 8297 w 1217130"/>
              <a:gd name="connsiteY65" fmla="*/ 720401 h 1216800"/>
              <a:gd name="connsiteX66" fmla="*/ 6914 w 1217130"/>
              <a:gd name="connsiteY66" fmla="*/ 710261 h 1216800"/>
              <a:gd name="connsiteX67" fmla="*/ 3688 w 1217130"/>
              <a:gd name="connsiteY67" fmla="*/ 689981 h 1216800"/>
              <a:gd name="connsiteX68" fmla="*/ 1844 w 1217130"/>
              <a:gd name="connsiteY68" fmla="*/ 669701 h 1216800"/>
              <a:gd name="connsiteX69" fmla="*/ 922 w 1217130"/>
              <a:gd name="connsiteY69" fmla="*/ 659561 h 1216800"/>
              <a:gd name="connsiteX70" fmla="*/ 461 w 1217130"/>
              <a:gd name="connsiteY70" fmla="*/ 649421 h 1216800"/>
              <a:gd name="connsiteX71" fmla="*/ 0 w 1217130"/>
              <a:gd name="connsiteY71" fmla="*/ 629602 h 1216800"/>
              <a:gd name="connsiteX72" fmla="*/ 461 w 1217130"/>
              <a:gd name="connsiteY72" fmla="*/ 610244 h 1216800"/>
              <a:gd name="connsiteX73" fmla="*/ 1844 w 1217130"/>
              <a:gd name="connsiteY73" fmla="*/ 591346 h 1216800"/>
              <a:gd name="connsiteX74" fmla="*/ 4148 w 1217130"/>
              <a:gd name="connsiteY74" fmla="*/ 572910 h 1216800"/>
              <a:gd name="connsiteX75" fmla="*/ 5531 w 1217130"/>
              <a:gd name="connsiteY75" fmla="*/ 564153 h 1216800"/>
              <a:gd name="connsiteX76" fmla="*/ 6453 w 1217130"/>
              <a:gd name="connsiteY76" fmla="*/ 554013 h 1216800"/>
              <a:gd name="connsiteX77" fmla="*/ 436942 w 1217130"/>
              <a:gd name="connsiteY77" fmla="*/ 32724 h 1216800"/>
              <a:gd name="connsiteX78" fmla="*/ 424959 w 1217130"/>
              <a:gd name="connsiteY78" fmla="*/ 41481 h 1216800"/>
              <a:gd name="connsiteX79" fmla="*/ 401452 w 1217130"/>
              <a:gd name="connsiteY79" fmla="*/ 49778 h 1216800"/>
              <a:gd name="connsiteX80" fmla="*/ 377485 w 1217130"/>
              <a:gd name="connsiteY80" fmla="*/ 58535 h 1216800"/>
              <a:gd name="connsiteX81" fmla="*/ 355822 w 1217130"/>
              <a:gd name="connsiteY81" fmla="*/ 63144 h 1216800"/>
              <a:gd name="connsiteX82" fmla="*/ 349370 w 1217130"/>
              <a:gd name="connsiteY82" fmla="*/ 63144 h 1216800"/>
              <a:gd name="connsiteX83" fmla="*/ 377485 w 1217130"/>
              <a:gd name="connsiteY83" fmla="*/ 51161 h 1216800"/>
              <a:gd name="connsiteX84" fmla="*/ 395921 w 1217130"/>
              <a:gd name="connsiteY84" fmla="*/ 44247 h 1216800"/>
              <a:gd name="connsiteX85" fmla="*/ 405139 w 1217130"/>
              <a:gd name="connsiteY85" fmla="*/ 41021 h 1216800"/>
              <a:gd name="connsiteX86" fmla="*/ 413897 w 1217130"/>
              <a:gd name="connsiteY86" fmla="*/ 38255 h 1216800"/>
              <a:gd name="connsiteX87" fmla="*/ 436942 w 1217130"/>
              <a:gd name="connsiteY87" fmla="*/ 32724 h 1216800"/>
              <a:gd name="connsiteX88" fmla="*/ 783086 w 1217130"/>
              <a:gd name="connsiteY88" fmla="*/ 27194 h 1216800"/>
              <a:gd name="connsiteX89" fmla="*/ 807053 w 1217130"/>
              <a:gd name="connsiteY89" fmla="*/ 32263 h 1216800"/>
              <a:gd name="connsiteX90" fmla="*/ 831020 w 1217130"/>
              <a:gd name="connsiteY90" fmla="*/ 38716 h 1216800"/>
              <a:gd name="connsiteX91" fmla="*/ 840699 w 1217130"/>
              <a:gd name="connsiteY91" fmla="*/ 44708 h 1216800"/>
              <a:gd name="connsiteX92" fmla="*/ 813966 w 1217130"/>
              <a:gd name="connsiteY92" fmla="*/ 37334 h 1216800"/>
              <a:gd name="connsiteX93" fmla="*/ 783086 w 1217130"/>
              <a:gd name="connsiteY93" fmla="*/ 27194 h 1216800"/>
              <a:gd name="connsiteX94" fmla="*/ 626837 w 1217130"/>
              <a:gd name="connsiteY94" fmla="*/ 15210 h 1216800"/>
              <a:gd name="connsiteX95" fmla="*/ 653109 w 1217130"/>
              <a:gd name="connsiteY95" fmla="*/ 16132 h 1216800"/>
              <a:gd name="connsiteX96" fmla="*/ 679381 w 1217130"/>
              <a:gd name="connsiteY96" fmla="*/ 17975 h 1216800"/>
              <a:gd name="connsiteX97" fmla="*/ 720863 w 1217130"/>
              <a:gd name="connsiteY97" fmla="*/ 22584 h 1216800"/>
              <a:gd name="connsiteX98" fmla="*/ 853143 w 1217130"/>
              <a:gd name="connsiteY98" fmla="*/ 59918 h 1216800"/>
              <a:gd name="connsiteX99" fmla="*/ 958231 w 1217130"/>
              <a:gd name="connsiteY99" fmla="*/ 117993 h 1216800"/>
              <a:gd name="connsiteX100" fmla="*/ 981276 w 1217130"/>
              <a:gd name="connsiteY100" fmla="*/ 133203 h 1216800"/>
              <a:gd name="connsiteX101" fmla="*/ 1001556 w 1217130"/>
              <a:gd name="connsiteY101" fmla="*/ 146569 h 1216800"/>
              <a:gd name="connsiteX102" fmla="*/ 1000174 w 1217130"/>
              <a:gd name="connsiteY102" fmla="*/ 141038 h 1216800"/>
              <a:gd name="connsiteX103" fmla="*/ 1050412 w 1217130"/>
              <a:gd name="connsiteY103" fmla="*/ 190355 h 1216800"/>
              <a:gd name="connsiteX104" fmla="*/ 1072536 w 1217130"/>
              <a:gd name="connsiteY104" fmla="*/ 214323 h 1216800"/>
              <a:gd name="connsiteX105" fmla="*/ 1096043 w 1217130"/>
              <a:gd name="connsiteY105" fmla="*/ 235986 h 1216800"/>
              <a:gd name="connsiteX106" fmla="*/ 1075763 w 1217130"/>
              <a:gd name="connsiteY106" fmla="*/ 210635 h 1216800"/>
              <a:gd name="connsiteX107" fmla="*/ 1062396 w 1217130"/>
              <a:gd name="connsiteY107" fmla="*/ 194964 h 1216800"/>
              <a:gd name="connsiteX108" fmla="*/ 1056865 w 1217130"/>
              <a:gd name="connsiteY108" fmla="*/ 188512 h 1216800"/>
              <a:gd name="connsiteX109" fmla="*/ 1051334 w 1217130"/>
              <a:gd name="connsiteY109" fmla="*/ 182059 h 1216800"/>
              <a:gd name="connsiteX110" fmla="*/ 1036585 w 1217130"/>
              <a:gd name="connsiteY110" fmla="*/ 166388 h 1216800"/>
              <a:gd name="connsiteX111" fmla="*/ 1124158 w 1217130"/>
              <a:gd name="connsiteY111" fmla="*/ 256266 h 1216800"/>
              <a:gd name="connsiteX112" fmla="*/ 1184537 w 1217130"/>
              <a:gd name="connsiteY112" fmla="*/ 360431 h 1216800"/>
              <a:gd name="connsiteX113" fmla="*/ 1190990 w 1217130"/>
              <a:gd name="connsiteY113" fmla="*/ 363657 h 1216800"/>
              <a:gd name="connsiteX114" fmla="*/ 1204817 w 1217130"/>
              <a:gd name="connsiteY114" fmla="*/ 411592 h 1216800"/>
              <a:gd name="connsiteX115" fmla="*/ 1213574 w 1217130"/>
              <a:gd name="connsiteY115" fmla="*/ 456761 h 1216800"/>
              <a:gd name="connsiteX116" fmla="*/ 1217130 w 1217130"/>
              <a:gd name="connsiteY116" fmla="*/ 492318 h 1216800"/>
              <a:gd name="connsiteX117" fmla="*/ 1217130 w 1217130"/>
              <a:gd name="connsiteY117" fmla="*/ 549654 h 1216800"/>
              <a:gd name="connsiteX118" fmla="*/ 1215879 w 1217130"/>
              <a:gd name="connsiteY118" fmla="*/ 566918 h 1216800"/>
              <a:gd name="connsiteX119" fmla="*/ 1211731 w 1217130"/>
              <a:gd name="connsiteY119" fmla="*/ 592729 h 1216800"/>
              <a:gd name="connsiteX120" fmla="*/ 1207481 w 1217130"/>
              <a:gd name="connsiteY120" fmla="*/ 606572 h 1216800"/>
              <a:gd name="connsiteX121" fmla="*/ 1208505 w 1217130"/>
              <a:gd name="connsiteY121" fmla="*/ 626837 h 1216800"/>
              <a:gd name="connsiteX122" fmla="*/ 993812 w 1217130"/>
              <a:gd name="connsiteY122" fmla="*/ 1082081 h 1216800"/>
              <a:gd name="connsiteX123" fmla="*/ 992336 w 1217130"/>
              <a:gd name="connsiteY123" fmla="*/ 1083185 h 1216800"/>
              <a:gd name="connsiteX124" fmla="*/ 991417 w 1217130"/>
              <a:gd name="connsiteY124" fmla="*/ 1084058 h 1216800"/>
              <a:gd name="connsiteX125" fmla="*/ 888173 w 1217130"/>
              <a:gd name="connsiteY125" fmla="*/ 1156882 h 1216800"/>
              <a:gd name="connsiteX126" fmla="*/ 863341 w 1217130"/>
              <a:gd name="connsiteY126" fmla="*/ 1164084 h 1216800"/>
              <a:gd name="connsiteX127" fmla="*/ 858877 w 1217130"/>
              <a:gd name="connsiteY127" fmla="*/ 1165286 h 1216800"/>
              <a:gd name="connsiteX128" fmla="*/ 848181 w 1217130"/>
              <a:gd name="connsiteY128" fmla="*/ 1170438 h 1216800"/>
              <a:gd name="connsiteX129" fmla="*/ 618541 w 1217130"/>
              <a:gd name="connsiteY129" fmla="*/ 1216800 h 1216800"/>
              <a:gd name="connsiteX130" fmla="*/ 443103 w 1217130"/>
              <a:gd name="connsiteY130" fmla="*/ 1190277 h 1216800"/>
              <a:gd name="connsiteX131" fmla="*/ 402206 w 1217130"/>
              <a:gd name="connsiteY131" fmla="*/ 1175308 h 1216800"/>
              <a:gd name="connsiteX132" fmla="*/ 397304 w 1217130"/>
              <a:gd name="connsiteY132" fmla="*/ 1173935 h 1216800"/>
              <a:gd name="connsiteX133" fmla="*/ 381173 w 1217130"/>
              <a:gd name="connsiteY133" fmla="*/ 1167944 h 1216800"/>
              <a:gd name="connsiteX134" fmla="*/ 313419 w 1217130"/>
              <a:gd name="connsiteY134" fmla="*/ 1136141 h 1216800"/>
              <a:gd name="connsiteX135" fmla="*/ 292217 w 1217130"/>
              <a:gd name="connsiteY135" fmla="*/ 1120470 h 1216800"/>
              <a:gd name="connsiteX136" fmla="*/ 267328 w 1217130"/>
              <a:gd name="connsiteY136" fmla="*/ 1102495 h 1216800"/>
              <a:gd name="connsiteX137" fmla="*/ 241517 w 1217130"/>
              <a:gd name="connsiteY137" fmla="*/ 1082675 h 1216800"/>
              <a:gd name="connsiteX138" fmla="*/ 218471 w 1217130"/>
              <a:gd name="connsiteY138" fmla="*/ 1062857 h 1216800"/>
              <a:gd name="connsiteX139" fmla="*/ 199113 w 1217130"/>
              <a:gd name="connsiteY139" fmla="*/ 1050873 h 1216800"/>
              <a:gd name="connsiteX140" fmla="*/ 223542 w 1217130"/>
              <a:gd name="connsiteY140" fmla="*/ 1073918 h 1216800"/>
              <a:gd name="connsiteX141" fmla="*/ 248891 w 1217130"/>
              <a:gd name="connsiteY141" fmla="*/ 1096964 h 1216800"/>
              <a:gd name="connsiteX142" fmla="*/ 235064 w 1217130"/>
              <a:gd name="connsiteY142" fmla="*/ 1089589 h 1216800"/>
              <a:gd name="connsiteX143" fmla="*/ 215706 w 1217130"/>
              <a:gd name="connsiteY143" fmla="*/ 1072075 h 1216800"/>
              <a:gd name="connsiteX144" fmla="*/ 194043 w 1217130"/>
              <a:gd name="connsiteY144" fmla="*/ 1049029 h 1216800"/>
              <a:gd name="connsiteX145" fmla="*/ 182982 w 1217130"/>
              <a:gd name="connsiteY145" fmla="*/ 1036584 h 1216800"/>
              <a:gd name="connsiteX146" fmla="*/ 171920 w 1217130"/>
              <a:gd name="connsiteY146" fmla="*/ 1024140 h 1216800"/>
              <a:gd name="connsiteX147" fmla="*/ 189895 w 1217130"/>
              <a:gd name="connsiteY147" fmla="*/ 1037967 h 1216800"/>
              <a:gd name="connsiteX148" fmla="*/ 154520 w 1217130"/>
              <a:gd name="connsiteY148" fmla="*/ 994872 h 1216800"/>
              <a:gd name="connsiteX149" fmla="*/ 136888 w 1217130"/>
              <a:gd name="connsiteY149" fmla="*/ 966793 h 1216800"/>
              <a:gd name="connsiteX150" fmla="*/ 129333 w 1217130"/>
              <a:gd name="connsiteY150" fmla="*/ 956691 h 1216800"/>
              <a:gd name="connsiteX151" fmla="*/ 99782 w 1217130"/>
              <a:gd name="connsiteY151" fmla="*/ 908048 h 1216800"/>
              <a:gd name="connsiteX152" fmla="*/ 77846 w 1217130"/>
              <a:gd name="connsiteY152" fmla="*/ 862512 h 1216800"/>
              <a:gd name="connsiteX153" fmla="*/ 91260 w 1217130"/>
              <a:gd name="connsiteY153" fmla="*/ 903843 h 1216800"/>
              <a:gd name="connsiteX154" fmla="*/ 45631 w 1217130"/>
              <a:gd name="connsiteY154" fmla="*/ 785389 h 1216800"/>
              <a:gd name="connsiteX155" fmla="*/ 23507 w 1217130"/>
              <a:gd name="connsiteY155" fmla="*/ 676154 h 1216800"/>
              <a:gd name="connsiteX156" fmla="*/ 27655 w 1217130"/>
              <a:gd name="connsiteY156" fmla="*/ 720862 h 1216800"/>
              <a:gd name="connsiteX157" fmla="*/ 31803 w 1217130"/>
              <a:gd name="connsiteY157" fmla="*/ 744368 h 1216800"/>
              <a:gd name="connsiteX158" fmla="*/ 36873 w 1217130"/>
              <a:gd name="connsiteY158" fmla="*/ 766492 h 1216800"/>
              <a:gd name="connsiteX159" fmla="*/ 45169 w 1217130"/>
              <a:gd name="connsiteY159" fmla="*/ 816731 h 1216800"/>
              <a:gd name="connsiteX160" fmla="*/ 38717 w 1217130"/>
              <a:gd name="connsiteY160" fmla="*/ 806130 h 1216800"/>
              <a:gd name="connsiteX161" fmla="*/ 30420 w 1217130"/>
              <a:gd name="connsiteY161" fmla="*/ 781241 h 1216800"/>
              <a:gd name="connsiteX162" fmla="*/ 23507 w 1217130"/>
              <a:gd name="connsiteY162" fmla="*/ 750821 h 1216800"/>
              <a:gd name="connsiteX163" fmla="*/ 22124 w 1217130"/>
              <a:gd name="connsiteY163" fmla="*/ 720862 h 1216800"/>
              <a:gd name="connsiteX164" fmla="*/ 17054 w 1217130"/>
              <a:gd name="connsiteY164" fmla="*/ 628680 h 1216800"/>
              <a:gd name="connsiteX165" fmla="*/ 17054 w 1217130"/>
              <a:gd name="connsiteY165" fmla="*/ 607017 h 1216800"/>
              <a:gd name="connsiteX166" fmla="*/ 17054 w 1217130"/>
              <a:gd name="connsiteY166" fmla="*/ 596417 h 1216800"/>
              <a:gd name="connsiteX167" fmla="*/ 17515 w 1217130"/>
              <a:gd name="connsiteY167" fmla="*/ 585815 h 1216800"/>
              <a:gd name="connsiteX168" fmla="*/ 18437 w 1217130"/>
              <a:gd name="connsiteY168" fmla="*/ 564614 h 1216800"/>
              <a:gd name="connsiteX169" fmla="*/ 20280 w 1217130"/>
              <a:gd name="connsiteY169" fmla="*/ 543873 h 1216800"/>
              <a:gd name="connsiteX170" fmla="*/ 21202 w 1217130"/>
              <a:gd name="connsiteY170" fmla="*/ 533733 h 1216800"/>
              <a:gd name="connsiteX171" fmla="*/ 22585 w 1217130"/>
              <a:gd name="connsiteY171" fmla="*/ 523593 h 1216800"/>
              <a:gd name="connsiteX172" fmla="*/ 25811 w 1217130"/>
              <a:gd name="connsiteY172" fmla="*/ 503313 h 1216800"/>
              <a:gd name="connsiteX173" fmla="*/ 35029 w 1217130"/>
              <a:gd name="connsiteY173" fmla="*/ 463214 h 1216800"/>
              <a:gd name="connsiteX174" fmla="*/ 67754 w 1217130"/>
              <a:gd name="connsiteY174" fmla="*/ 386703 h 1216800"/>
              <a:gd name="connsiteX175" fmla="*/ 83886 w 1217130"/>
              <a:gd name="connsiteY175" fmla="*/ 377715 h 1216800"/>
              <a:gd name="connsiteX176" fmla="*/ 84885 w 1217130"/>
              <a:gd name="connsiteY176" fmla="*/ 376549 h 1216800"/>
              <a:gd name="connsiteX177" fmla="*/ 99782 w 1217130"/>
              <a:gd name="connsiteY177" fmla="*/ 345625 h 1216800"/>
              <a:gd name="connsiteX178" fmla="*/ 125200 w 1217130"/>
              <a:gd name="connsiteY178" fmla="*/ 306866 h 1216800"/>
              <a:gd name="connsiteX179" fmla="*/ 121680 w 1217130"/>
              <a:gd name="connsiteY179" fmla="*/ 310653 h 1216800"/>
              <a:gd name="connsiteX180" fmla="*/ 112001 w 1217130"/>
              <a:gd name="connsiteY180" fmla="*/ 318488 h 1216800"/>
              <a:gd name="connsiteX181" fmla="*/ 127211 w 1217130"/>
              <a:gd name="connsiteY181" fmla="*/ 288990 h 1216800"/>
              <a:gd name="connsiteX182" fmla="*/ 103244 w 1217130"/>
              <a:gd name="connsiteY182" fmla="*/ 324480 h 1216800"/>
              <a:gd name="connsiteX183" fmla="*/ 90799 w 1217130"/>
              <a:gd name="connsiteY183" fmla="*/ 341995 h 1216800"/>
              <a:gd name="connsiteX184" fmla="*/ 101861 w 1217130"/>
              <a:gd name="connsiteY184" fmla="*/ 313418 h 1216800"/>
              <a:gd name="connsiteX185" fmla="*/ 116149 w 1217130"/>
              <a:gd name="connsiteY185" fmla="*/ 288990 h 1216800"/>
              <a:gd name="connsiteX186" fmla="*/ 132742 w 1217130"/>
              <a:gd name="connsiteY186" fmla="*/ 264562 h 1216800"/>
              <a:gd name="connsiteX187" fmla="*/ 155788 w 1217130"/>
              <a:gd name="connsiteY187" fmla="*/ 232298 h 1216800"/>
              <a:gd name="connsiteX188" fmla="*/ 153022 w 1217130"/>
              <a:gd name="connsiteY188" fmla="*/ 232298 h 1216800"/>
              <a:gd name="connsiteX189" fmla="*/ 146108 w 1217130"/>
              <a:gd name="connsiteY189" fmla="*/ 237829 h 1216800"/>
              <a:gd name="connsiteX190" fmla="*/ 135508 w 1217130"/>
              <a:gd name="connsiteY190" fmla="*/ 248430 h 1216800"/>
              <a:gd name="connsiteX191" fmla="*/ 83425 w 1217130"/>
              <a:gd name="connsiteY191" fmla="*/ 324480 h 1216800"/>
              <a:gd name="connsiteX192" fmla="*/ 73285 w 1217130"/>
              <a:gd name="connsiteY192" fmla="*/ 344760 h 1216800"/>
              <a:gd name="connsiteX193" fmla="*/ 64066 w 1217130"/>
              <a:gd name="connsiteY193" fmla="*/ 363657 h 1216800"/>
              <a:gd name="connsiteX194" fmla="*/ 48395 w 1217130"/>
              <a:gd name="connsiteY194" fmla="*/ 394077 h 1216800"/>
              <a:gd name="connsiteX195" fmla="*/ 44708 w 1217130"/>
              <a:gd name="connsiteY195" fmla="*/ 387624 h 1216800"/>
              <a:gd name="connsiteX196" fmla="*/ 50239 w 1217130"/>
              <a:gd name="connsiteY196" fmla="*/ 370571 h 1216800"/>
              <a:gd name="connsiteX197" fmla="*/ 59918 w 1217130"/>
              <a:gd name="connsiteY197" fmla="*/ 347986 h 1216800"/>
              <a:gd name="connsiteX198" fmla="*/ 87573 w 1217130"/>
              <a:gd name="connsiteY198" fmla="*/ 296364 h 1216800"/>
              <a:gd name="connsiteX199" fmla="*/ 103244 w 1217130"/>
              <a:gd name="connsiteY199" fmla="*/ 272858 h 1216800"/>
              <a:gd name="connsiteX200" fmla="*/ 117071 w 1217130"/>
              <a:gd name="connsiteY200" fmla="*/ 253500 h 1216800"/>
              <a:gd name="connsiteX201" fmla="*/ 132281 w 1217130"/>
              <a:gd name="connsiteY201" fmla="*/ 234142 h 1216800"/>
              <a:gd name="connsiteX202" fmla="*/ 141960 w 1217130"/>
              <a:gd name="connsiteY202" fmla="*/ 223080 h 1216800"/>
              <a:gd name="connsiteX203" fmla="*/ 151639 w 1217130"/>
              <a:gd name="connsiteY203" fmla="*/ 212479 h 1216800"/>
              <a:gd name="connsiteX204" fmla="*/ 168232 w 1217130"/>
              <a:gd name="connsiteY204" fmla="*/ 196808 h 1216800"/>
              <a:gd name="connsiteX205" fmla="*/ 174224 w 1217130"/>
              <a:gd name="connsiteY205" fmla="*/ 194504 h 1216800"/>
              <a:gd name="connsiteX206" fmla="*/ 241977 w 1217130"/>
              <a:gd name="connsiteY206" fmla="*/ 130437 h 1216800"/>
              <a:gd name="connsiteX207" fmla="*/ 259953 w 1217130"/>
              <a:gd name="connsiteY207" fmla="*/ 118454 h 1216800"/>
              <a:gd name="connsiteX208" fmla="*/ 278390 w 1217130"/>
              <a:gd name="connsiteY208" fmla="*/ 107392 h 1216800"/>
              <a:gd name="connsiteX209" fmla="*/ 296826 w 1217130"/>
              <a:gd name="connsiteY209" fmla="*/ 97252 h 1216800"/>
              <a:gd name="connsiteX210" fmla="*/ 315723 w 1217130"/>
              <a:gd name="connsiteY210" fmla="*/ 88034 h 1216800"/>
              <a:gd name="connsiteX211" fmla="*/ 324941 w 1217130"/>
              <a:gd name="connsiteY211" fmla="*/ 83424 h 1216800"/>
              <a:gd name="connsiteX212" fmla="*/ 334620 w 1217130"/>
              <a:gd name="connsiteY212" fmla="*/ 79276 h 1216800"/>
              <a:gd name="connsiteX213" fmla="*/ 353518 w 1217130"/>
              <a:gd name="connsiteY213" fmla="*/ 71441 h 1216800"/>
              <a:gd name="connsiteX214" fmla="*/ 392234 w 1217130"/>
              <a:gd name="connsiteY214" fmla="*/ 57153 h 1216800"/>
              <a:gd name="connsiteX215" fmla="*/ 473815 w 1217130"/>
              <a:gd name="connsiteY215" fmla="*/ 29498 h 1216800"/>
              <a:gd name="connsiteX216" fmla="*/ 499165 w 1217130"/>
              <a:gd name="connsiteY216" fmla="*/ 26272 h 1216800"/>
              <a:gd name="connsiteX217" fmla="*/ 519906 w 1217130"/>
              <a:gd name="connsiteY217" fmla="*/ 25350 h 1216800"/>
              <a:gd name="connsiteX218" fmla="*/ 542951 w 1217130"/>
              <a:gd name="connsiteY218" fmla="*/ 24428 h 1216800"/>
              <a:gd name="connsiteX219" fmla="*/ 575676 w 1217130"/>
              <a:gd name="connsiteY219" fmla="*/ 22124 h 1216800"/>
              <a:gd name="connsiteX220" fmla="*/ 584894 w 1217130"/>
              <a:gd name="connsiteY220" fmla="*/ 17054 h 1216800"/>
              <a:gd name="connsiteX221" fmla="*/ 603330 w 1217130"/>
              <a:gd name="connsiteY221" fmla="*/ 15671 h 1216800"/>
              <a:gd name="connsiteX222" fmla="*/ 626837 w 1217130"/>
              <a:gd name="connsiteY222" fmla="*/ 15210 h 1216800"/>
              <a:gd name="connsiteX223" fmla="*/ 617619 w 1217130"/>
              <a:gd name="connsiteY223" fmla="*/ 0 h 1216800"/>
              <a:gd name="connsiteX224" fmla="*/ 743447 w 1217130"/>
              <a:gd name="connsiteY224" fmla="*/ 15210 h 1216800"/>
              <a:gd name="connsiteX225" fmla="*/ 709340 w 1217130"/>
              <a:gd name="connsiteY225" fmla="*/ 13366 h 1216800"/>
              <a:gd name="connsiteX226" fmla="*/ 667858 w 1217130"/>
              <a:gd name="connsiteY226" fmla="*/ 9218 h 1216800"/>
              <a:gd name="connsiteX227" fmla="*/ 646656 w 1217130"/>
              <a:gd name="connsiteY227" fmla="*/ 8757 h 1216800"/>
              <a:gd name="connsiteX228" fmla="*/ 625455 w 1217130"/>
              <a:gd name="connsiteY228" fmla="*/ 9218 h 1216800"/>
              <a:gd name="connsiteX229" fmla="*/ 604253 w 1217130"/>
              <a:gd name="connsiteY229" fmla="*/ 10140 h 1216800"/>
              <a:gd name="connsiteX230" fmla="*/ 583051 w 1217130"/>
              <a:gd name="connsiteY230" fmla="*/ 11523 h 1216800"/>
              <a:gd name="connsiteX231" fmla="*/ 541569 w 1217130"/>
              <a:gd name="connsiteY231" fmla="*/ 15671 h 1216800"/>
              <a:gd name="connsiteX232" fmla="*/ 525898 w 1217130"/>
              <a:gd name="connsiteY232" fmla="*/ 16132 h 1216800"/>
              <a:gd name="connsiteX233" fmla="*/ 511610 w 1217130"/>
              <a:gd name="connsiteY233" fmla="*/ 17515 h 1216800"/>
              <a:gd name="connsiteX234" fmla="*/ 488564 w 1217130"/>
              <a:gd name="connsiteY234" fmla="*/ 20741 h 1216800"/>
              <a:gd name="connsiteX235" fmla="*/ 482573 w 1217130"/>
              <a:gd name="connsiteY235" fmla="*/ 17054 h 1216800"/>
              <a:gd name="connsiteX236" fmla="*/ 617619 w 1217130"/>
              <a:gd name="connsiteY236"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1217130" h="1216800">
                <a:moveTo>
                  <a:pt x="359049" y="1183154"/>
                </a:moveTo>
                <a:cubicBezTo>
                  <a:pt x="365962" y="1185458"/>
                  <a:pt x="372876" y="1187763"/>
                  <a:pt x="380711" y="1191450"/>
                </a:cubicBezTo>
                <a:cubicBezTo>
                  <a:pt x="389008" y="1194215"/>
                  <a:pt x="397765" y="1198363"/>
                  <a:pt x="409749" y="1203434"/>
                </a:cubicBezTo>
                <a:cubicBezTo>
                  <a:pt x="405140" y="1202512"/>
                  <a:pt x="400531" y="1201590"/>
                  <a:pt x="395922" y="1201129"/>
                </a:cubicBezTo>
                <a:cubicBezTo>
                  <a:pt x="391313" y="1199746"/>
                  <a:pt x="386703" y="1197442"/>
                  <a:pt x="380711" y="1194676"/>
                </a:cubicBezTo>
                <a:cubicBezTo>
                  <a:pt x="374720" y="1190989"/>
                  <a:pt x="367806" y="1186841"/>
                  <a:pt x="359049" y="1183154"/>
                </a:cubicBezTo>
                <a:close/>
                <a:moveTo>
                  <a:pt x="304200" y="1135161"/>
                </a:moveTo>
                <a:cubicBezTo>
                  <a:pt x="305122" y="1135450"/>
                  <a:pt x="306735" y="1136372"/>
                  <a:pt x="309270" y="1137984"/>
                </a:cubicBezTo>
                <a:cubicBezTo>
                  <a:pt x="319871" y="1143055"/>
                  <a:pt x="324019" y="1146281"/>
                  <a:pt x="326785" y="1149046"/>
                </a:cubicBezTo>
                <a:cubicBezTo>
                  <a:pt x="330011" y="1151812"/>
                  <a:pt x="331394" y="1154577"/>
                  <a:pt x="337847" y="1158726"/>
                </a:cubicBezTo>
                <a:cubicBezTo>
                  <a:pt x="333237" y="1157804"/>
                  <a:pt x="320793" y="1149507"/>
                  <a:pt x="312036" y="1143515"/>
                </a:cubicBezTo>
                <a:cubicBezTo>
                  <a:pt x="307427" y="1140289"/>
                  <a:pt x="304200" y="1137524"/>
                  <a:pt x="303279" y="1136141"/>
                </a:cubicBezTo>
                <a:cubicBezTo>
                  <a:pt x="303048" y="1135219"/>
                  <a:pt x="303279" y="1134874"/>
                  <a:pt x="304200" y="1135161"/>
                </a:cubicBezTo>
                <a:close/>
                <a:moveTo>
                  <a:pt x="262258" y="1118166"/>
                </a:moveTo>
                <a:lnTo>
                  <a:pt x="278390" y="1129688"/>
                </a:lnTo>
                <a:lnTo>
                  <a:pt x="294982" y="1140289"/>
                </a:lnTo>
                <a:cubicBezTo>
                  <a:pt x="305122" y="1147664"/>
                  <a:pt x="307427" y="1149507"/>
                  <a:pt x="306044" y="1149046"/>
                </a:cubicBezTo>
                <a:cubicBezTo>
                  <a:pt x="304200" y="1149046"/>
                  <a:pt x="298670" y="1146281"/>
                  <a:pt x="293139" y="1143515"/>
                </a:cubicBezTo>
                <a:cubicBezTo>
                  <a:pt x="282538" y="1138446"/>
                  <a:pt x="272859" y="1133375"/>
                  <a:pt x="297748" y="1149968"/>
                </a:cubicBezTo>
                <a:lnTo>
                  <a:pt x="282999" y="1140750"/>
                </a:lnTo>
                <a:lnTo>
                  <a:pt x="275624" y="1136141"/>
                </a:lnTo>
                <a:lnTo>
                  <a:pt x="268250" y="1131532"/>
                </a:lnTo>
                <a:close/>
                <a:moveTo>
                  <a:pt x="126688" y="997679"/>
                </a:moveTo>
                <a:lnTo>
                  <a:pt x="134125" y="1008008"/>
                </a:lnTo>
                <a:cubicBezTo>
                  <a:pt x="130899" y="1004321"/>
                  <a:pt x="128969" y="1001872"/>
                  <a:pt x="127845" y="1000201"/>
                </a:cubicBezTo>
                <a:close/>
                <a:moveTo>
                  <a:pt x="105534" y="921408"/>
                </a:moveTo>
                <a:cubicBezTo>
                  <a:pt x="106960" y="921732"/>
                  <a:pt x="109812" y="926657"/>
                  <a:pt x="112923" y="932880"/>
                </a:cubicBezTo>
                <a:cubicBezTo>
                  <a:pt x="117532" y="940715"/>
                  <a:pt x="122602" y="950394"/>
                  <a:pt x="125368" y="954543"/>
                </a:cubicBezTo>
                <a:cubicBezTo>
                  <a:pt x="128133" y="960534"/>
                  <a:pt x="131820" y="966065"/>
                  <a:pt x="135047" y="972057"/>
                </a:cubicBezTo>
                <a:cubicBezTo>
                  <a:pt x="132281" y="968370"/>
                  <a:pt x="129055" y="964221"/>
                  <a:pt x="125829" y="960534"/>
                </a:cubicBezTo>
                <a:cubicBezTo>
                  <a:pt x="122602" y="956386"/>
                  <a:pt x="119837" y="951777"/>
                  <a:pt x="117071" y="947629"/>
                </a:cubicBezTo>
                <a:cubicBezTo>
                  <a:pt x="114306" y="943481"/>
                  <a:pt x="111540" y="938872"/>
                  <a:pt x="109236" y="934723"/>
                </a:cubicBezTo>
                <a:cubicBezTo>
                  <a:pt x="107853" y="930575"/>
                  <a:pt x="106009" y="926427"/>
                  <a:pt x="104627" y="922740"/>
                </a:cubicBezTo>
                <a:cubicBezTo>
                  <a:pt x="104742" y="921703"/>
                  <a:pt x="105059" y="921300"/>
                  <a:pt x="105534" y="921408"/>
                </a:cubicBezTo>
                <a:close/>
                <a:moveTo>
                  <a:pt x="73285" y="889555"/>
                </a:moveTo>
                <a:cubicBezTo>
                  <a:pt x="77433" y="896929"/>
                  <a:pt x="82503" y="907069"/>
                  <a:pt x="88034" y="918131"/>
                </a:cubicBezTo>
                <a:cubicBezTo>
                  <a:pt x="94026" y="928732"/>
                  <a:pt x="100018" y="940715"/>
                  <a:pt x="106009" y="951317"/>
                </a:cubicBezTo>
                <a:cubicBezTo>
                  <a:pt x="109236" y="956847"/>
                  <a:pt x="112001" y="961917"/>
                  <a:pt x="114306" y="966526"/>
                </a:cubicBezTo>
                <a:cubicBezTo>
                  <a:pt x="117071" y="971135"/>
                  <a:pt x="119376" y="975284"/>
                  <a:pt x="121220" y="979432"/>
                </a:cubicBezTo>
                <a:cubicBezTo>
                  <a:pt x="124907" y="986806"/>
                  <a:pt x="127211" y="992337"/>
                  <a:pt x="126289" y="993720"/>
                </a:cubicBezTo>
                <a:cubicBezTo>
                  <a:pt x="127672" y="996025"/>
                  <a:pt x="126405" y="995909"/>
                  <a:pt x="126405" y="997062"/>
                </a:cubicBezTo>
                <a:lnTo>
                  <a:pt x="126688" y="997679"/>
                </a:lnTo>
                <a:lnTo>
                  <a:pt x="125829" y="996486"/>
                </a:lnTo>
                <a:cubicBezTo>
                  <a:pt x="123063" y="991877"/>
                  <a:pt x="119376" y="986806"/>
                  <a:pt x="116149" y="981275"/>
                </a:cubicBezTo>
                <a:cubicBezTo>
                  <a:pt x="108775" y="970675"/>
                  <a:pt x="101861" y="957769"/>
                  <a:pt x="94948" y="945786"/>
                </a:cubicBezTo>
                <a:cubicBezTo>
                  <a:pt x="91721" y="939794"/>
                  <a:pt x="88495" y="933341"/>
                  <a:pt x="85729" y="927810"/>
                </a:cubicBezTo>
                <a:cubicBezTo>
                  <a:pt x="82964" y="921818"/>
                  <a:pt x="80660" y="916748"/>
                  <a:pt x="78816" y="911678"/>
                </a:cubicBezTo>
                <a:cubicBezTo>
                  <a:pt x="75129" y="901077"/>
                  <a:pt x="72824" y="893242"/>
                  <a:pt x="73285" y="889555"/>
                </a:cubicBezTo>
                <a:close/>
                <a:moveTo>
                  <a:pt x="6453" y="554013"/>
                </a:moveTo>
                <a:cubicBezTo>
                  <a:pt x="3688" y="581206"/>
                  <a:pt x="3688" y="598260"/>
                  <a:pt x="4609" y="610244"/>
                </a:cubicBezTo>
                <a:cubicBezTo>
                  <a:pt x="5070" y="616235"/>
                  <a:pt x="5531" y="620844"/>
                  <a:pt x="6453" y="624993"/>
                </a:cubicBezTo>
                <a:cubicBezTo>
                  <a:pt x="6914" y="629141"/>
                  <a:pt x="8297" y="632367"/>
                  <a:pt x="8757" y="635594"/>
                </a:cubicBezTo>
                <a:cubicBezTo>
                  <a:pt x="12445" y="648499"/>
                  <a:pt x="13828" y="660944"/>
                  <a:pt x="19819" y="712104"/>
                </a:cubicBezTo>
                <a:cubicBezTo>
                  <a:pt x="18437" y="708878"/>
                  <a:pt x="17054" y="709800"/>
                  <a:pt x="16593" y="713487"/>
                </a:cubicBezTo>
                <a:cubicBezTo>
                  <a:pt x="15671" y="717175"/>
                  <a:pt x="16132" y="723166"/>
                  <a:pt x="16593" y="731002"/>
                </a:cubicBezTo>
                <a:cubicBezTo>
                  <a:pt x="17515" y="746673"/>
                  <a:pt x="21202" y="767875"/>
                  <a:pt x="25350" y="784928"/>
                </a:cubicBezTo>
                <a:cubicBezTo>
                  <a:pt x="36412" y="816731"/>
                  <a:pt x="48857" y="855447"/>
                  <a:pt x="61301" y="882180"/>
                </a:cubicBezTo>
                <a:cubicBezTo>
                  <a:pt x="68676" y="901077"/>
                  <a:pt x="62223" y="901077"/>
                  <a:pt x="46091" y="864666"/>
                </a:cubicBezTo>
                <a:cubicBezTo>
                  <a:pt x="42865" y="852682"/>
                  <a:pt x="38255" y="840698"/>
                  <a:pt x="35029" y="828254"/>
                </a:cubicBezTo>
                <a:cubicBezTo>
                  <a:pt x="33186" y="821801"/>
                  <a:pt x="31342" y="815809"/>
                  <a:pt x="29498" y="809357"/>
                </a:cubicBezTo>
                <a:cubicBezTo>
                  <a:pt x="27655" y="802904"/>
                  <a:pt x="25811" y="796451"/>
                  <a:pt x="24428" y="789998"/>
                </a:cubicBezTo>
                <a:cubicBezTo>
                  <a:pt x="23506" y="786772"/>
                  <a:pt x="22585" y="783546"/>
                  <a:pt x="21663" y="780319"/>
                </a:cubicBezTo>
                <a:cubicBezTo>
                  <a:pt x="20741" y="777093"/>
                  <a:pt x="20280" y="773866"/>
                  <a:pt x="19358" y="770640"/>
                </a:cubicBezTo>
                <a:cubicBezTo>
                  <a:pt x="17515" y="764187"/>
                  <a:pt x="16132" y="757274"/>
                  <a:pt x="14288" y="750821"/>
                </a:cubicBezTo>
                <a:cubicBezTo>
                  <a:pt x="12906" y="743907"/>
                  <a:pt x="11523" y="737455"/>
                  <a:pt x="10140" y="730541"/>
                </a:cubicBezTo>
                <a:cubicBezTo>
                  <a:pt x="9679" y="727315"/>
                  <a:pt x="8757" y="723627"/>
                  <a:pt x="8297" y="720401"/>
                </a:cubicBezTo>
                <a:lnTo>
                  <a:pt x="6914" y="710261"/>
                </a:lnTo>
                <a:cubicBezTo>
                  <a:pt x="5992" y="703347"/>
                  <a:pt x="5070" y="696434"/>
                  <a:pt x="3688" y="689981"/>
                </a:cubicBezTo>
                <a:cubicBezTo>
                  <a:pt x="3226" y="683067"/>
                  <a:pt x="2305" y="676154"/>
                  <a:pt x="1844" y="669701"/>
                </a:cubicBezTo>
                <a:cubicBezTo>
                  <a:pt x="1383" y="666475"/>
                  <a:pt x="1383" y="662787"/>
                  <a:pt x="922" y="659561"/>
                </a:cubicBezTo>
                <a:cubicBezTo>
                  <a:pt x="922" y="656335"/>
                  <a:pt x="461" y="652647"/>
                  <a:pt x="461" y="649421"/>
                </a:cubicBezTo>
                <a:cubicBezTo>
                  <a:pt x="461" y="642507"/>
                  <a:pt x="0" y="636055"/>
                  <a:pt x="0" y="629602"/>
                </a:cubicBezTo>
                <a:cubicBezTo>
                  <a:pt x="0" y="623149"/>
                  <a:pt x="461" y="616697"/>
                  <a:pt x="461" y="610244"/>
                </a:cubicBezTo>
                <a:cubicBezTo>
                  <a:pt x="922" y="603791"/>
                  <a:pt x="922" y="597338"/>
                  <a:pt x="1844" y="591346"/>
                </a:cubicBezTo>
                <a:cubicBezTo>
                  <a:pt x="2766" y="584894"/>
                  <a:pt x="3226" y="578902"/>
                  <a:pt x="4148" y="572910"/>
                </a:cubicBezTo>
                <a:cubicBezTo>
                  <a:pt x="4609" y="569684"/>
                  <a:pt x="5070" y="566918"/>
                  <a:pt x="5531" y="564153"/>
                </a:cubicBezTo>
                <a:cubicBezTo>
                  <a:pt x="5070" y="559544"/>
                  <a:pt x="5992" y="556778"/>
                  <a:pt x="6453" y="554013"/>
                </a:cubicBezTo>
                <a:close/>
                <a:moveTo>
                  <a:pt x="436942" y="32724"/>
                </a:moveTo>
                <a:cubicBezTo>
                  <a:pt x="439708" y="33646"/>
                  <a:pt x="436481" y="35490"/>
                  <a:pt x="424959" y="41481"/>
                </a:cubicBezTo>
                <a:cubicBezTo>
                  <a:pt x="418045" y="44247"/>
                  <a:pt x="409748" y="46552"/>
                  <a:pt x="401452" y="49778"/>
                </a:cubicBezTo>
                <a:cubicBezTo>
                  <a:pt x="393156" y="53004"/>
                  <a:pt x="384859" y="55770"/>
                  <a:pt x="377485" y="58535"/>
                </a:cubicBezTo>
                <a:cubicBezTo>
                  <a:pt x="363197" y="64066"/>
                  <a:pt x="353057" y="66832"/>
                  <a:pt x="355822" y="63144"/>
                </a:cubicBezTo>
                <a:lnTo>
                  <a:pt x="349370" y="63144"/>
                </a:lnTo>
                <a:cubicBezTo>
                  <a:pt x="355361" y="60840"/>
                  <a:pt x="365501" y="55770"/>
                  <a:pt x="377485" y="51161"/>
                </a:cubicBezTo>
                <a:cubicBezTo>
                  <a:pt x="383477" y="48856"/>
                  <a:pt x="389468" y="46552"/>
                  <a:pt x="395921" y="44247"/>
                </a:cubicBezTo>
                <a:cubicBezTo>
                  <a:pt x="399148" y="43325"/>
                  <a:pt x="401913" y="41943"/>
                  <a:pt x="405139" y="41021"/>
                </a:cubicBezTo>
                <a:cubicBezTo>
                  <a:pt x="408366" y="40099"/>
                  <a:pt x="411131" y="39177"/>
                  <a:pt x="413897" y="38255"/>
                </a:cubicBezTo>
                <a:cubicBezTo>
                  <a:pt x="424959" y="35029"/>
                  <a:pt x="433716" y="32724"/>
                  <a:pt x="436942" y="32724"/>
                </a:cubicBezTo>
                <a:close/>
                <a:moveTo>
                  <a:pt x="783086" y="27194"/>
                </a:moveTo>
                <a:cubicBezTo>
                  <a:pt x="790921" y="29037"/>
                  <a:pt x="799217" y="30420"/>
                  <a:pt x="807053" y="32263"/>
                </a:cubicBezTo>
                <a:lnTo>
                  <a:pt x="831020" y="38716"/>
                </a:lnTo>
                <a:cubicBezTo>
                  <a:pt x="834246" y="40560"/>
                  <a:pt x="837473" y="42864"/>
                  <a:pt x="840699" y="44708"/>
                </a:cubicBezTo>
                <a:cubicBezTo>
                  <a:pt x="833786" y="42403"/>
                  <a:pt x="824106" y="40560"/>
                  <a:pt x="813966" y="37334"/>
                </a:cubicBezTo>
                <a:cubicBezTo>
                  <a:pt x="803826" y="34107"/>
                  <a:pt x="792764" y="30881"/>
                  <a:pt x="783086" y="27194"/>
                </a:cubicBezTo>
                <a:close/>
                <a:moveTo>
                  <a:pt x="626837" y="15210"/>
                </a:moveTo>
                <a:cubicBezTo>
                  <a:pt x="635133" y="15671"/>
                  <a:pt x="644352" y="15671"/>
                  <a:pt x="653109" y="16132"/>
                </a:cubicBezTo>
                <a:cubicBezTo>
                  <a:pt x="662327" y="16593"/>
                  <a:pt x="671084" y="17515"/>
                  <a:pt x="679381" y="17975"/>
                </a:cubicBezTo>
                <a:cubicBezTo>
                  <a:pt x="696434" y="19819"/>
                  <a:pt x="711183" y="21663"/>
                  <a:pt x="720863" y="22584"/>
                </a:cubicBezTo>
                <a:cubicBezTo>
                  <a:pt x="764649" y="29498"/>
                  <a:pt x="811201" y="42404"/>
                  <a:pt x="853143" y="59918"/>
                </a:cubicBezTo>
                <a:cubicBezTo>
                  <a:pt x="895086" y="77433"/>
                  <a:pt x="931959" y="98635"/>
                  <a:pt x="958231" y="117993"/>
                </a:cubicBezTo>
                <a:cubicBezTo>
                  <a:pt x="965605" y="122602"/>
                  <a:pt x="973441" y="128133"/>
                  <a:pt x="981276" y="133203"/>
                </a:cubicBezTo>
                <a:cubicBezTo>
                  <a:pt x="989112" y="138273"/>
                  <a:pt x="996025" y="143343"/>
                  <a:pt x="1001556" y="146569"/>
                </a:cubicBezTo>
                <a:cubicBezTo>
                  <a:pt x="1012157" y="153483"/>
                  <a:pt x="1015383" y="154404"/>
                  <a:pt x="1000174" y="141038"/>
                </a:cubicBezTo>
                <a:cubicBezTo>
                  <a:pt x="1019992" y="156248"/>
                  <a:pt x="1035663" y="173763"/>
                  <a:pt x="1050412" y="190355"/>
                </a:cubicBezTo>
                <a:cubicBezTo>
                  <a:pt x="1057787" y="198652"/>
                  <a:pt x="1065162" y="206948"/>
                  <a:pt x="1072536" y="214323"/>
                </a:cubicBezTo>
                <a:cubicBezTo>
                  <a:pt x="1079911" y="222158"/>
                  <a:pt x="1087746" y="229533"/>
                  <a:pt x="1096043" y="235986"/>
                </a:cubicBezTo>
                <a:cubicBezTo>
                  <a:pt x="1087746" y="225384"/>
                  <a:pt x="1080832" y="217088"/>
                  <a:pt x="1075763" y="210635"/>
                </a:cubicBezTo>
                <a:cubicBezTo>
                  <a:pt x="1070232" y="204183"/>
                  <a:pt x="1066083" y="199574"/>
                  <a:pt x="1062396" y="194964"/>
                </a:cubicBezTo>
                <a:cubicBezTo>
                  <a:pt x="1060553" y="192660"/>
                  <a:pt x="1058709" y="190816"/>
                  <a:pt x="1056865" y="188512"/>
                </a:cubicBezTo>
                <a:cubicBezTo>
                  <a:pt x="1055022" y="186207"/>
                  <a:pt x="1053178" y="184364"/>
                  <a:pt x="1051334" y="182059"/>
                </a:cubicBezTo>
                <a:cubicBezTo>
                  <a:pt x="1047647" y="177911"/>
                  <a:pt x="1043038" y="172841"/>
                  <a:pt x="1036585" y="166388"/>
                </a:cubicBezTo>
                <a:cubicBezTo>
                  <a:pt x="1068388" y="188973"/>
                  <a:pt x="1098808" y="221236"/>
                  <a:pt x="1124158" y="256266"/>
                </a:cubicBezTo>
                <a:cubicBezTo>
                  <a:pt x="1149508" y="291295"/>
                  <a:pt x="1169327" y="328628"/>
                  <a:pt x="1184537" y="360431"/>
                </a:cubicBezTo>
                <a:cubicBezTo>
                  <a:pt x="1184998" y="359970"/>
                  <a:pt x="1186381" y="362735"/>
                  <a:pt x="1190990" y="363657"/>
                </a:cubicBezTo>
                <a:cubicBezTo>
                  <a:pt x="1196521" y="379789"/>
                  <a:pt x="1200669" y="395921"/>
                  <a:pt x="1204817" y="411592"/>
                </a:cubicBezTo>
                <a:cubicBezTo>
                  <a:pt x="1208505" y="427263"/>
                  <a:pt x="1211731" y="442012"/>
                  <a:pt x="1213574" y="456761"/>
                </a:cubicBezTo>
                <a:lnTo>
                  <a:pt x="1217130" y="492318"/>
                </a:lnTo>
                <a:lnTo>
                  <a:pt x="1217130" y="549654"/>
                </a:lnTo>
                <a:lnTo>
                  <a:pt x="1215879" y="566918"/>
                </a:lnTo>
                <a:cubicBezTo>
                  <a:pt x="1214497" y="576597"/>
                  <a:pt x="1213114" y="585355"/>
                  <a:pt x="1211731" y="592729"/>
                </a:cubicBezTo>
                <a:lnTo>
                  <a:pt x="1207481" y="606572"/>
                </a:lnTo>
                <a:lnTo>
                  <a:pt x="1208505" y="626837"/>
                </a:lnTo>
                <a:cubicBezTo>
                  <a:pt x="1208505" y="810115"/>
                  <a:pt x="1124930" y="973873"/>
                  <a:pt x="993812" y="1082081"/>
                </a:cubicBezTo>
                <a:lnTo>
                  <a:pt x="992336" y="1083185"/>
                </a:lnTo>
                <a:lnTo>
                  <a:pt x="991417" y="1084058"/>
                </a:lnTo>
                <a:cubicBezTo>
                  <a:pt x="958692" y="1111713"/>
                  <a:pt x="923663" y="1136141"/>
                  <a:pt x="888173" y="1156882"/>
                </a:cubicBezTo>
                <a:cubicBezTo>
                  <a:pt x="884716" y="1156882"/>
                  <a:pt x="872963" y="1161030"/>
                  <a:pt x="863341" y="1164084"/>
                </a:cubicBezTo>
                <a:lnTo>
                  <a:pt x="858877" y="1165286"/>
                </a:lnTo>
                <a:lnTo>
                  <a:pt x="848181" y="1170438"/>
                </a:lnTo>
                <a:cubicBezTo>
                  <a:pt x="777599" y="1200292"/>
                  <a:pt x="699997" y="1216800"/>
                  <a:pt x="618541" y="1216800"/>
                </a:cubicBezTo>
                <a:cubicBezTo>
                  <a:pt x="557448" y="1216800"/>
                  <a:pt x="498524" y="1207514"/>
                  <a:pt x="443103" y="1190277"/>
                </a:cubicBezTo>
                <a:lnTo>
                  <a:pt x="402206" y="1175308"/>
                </a:lnTo>
                <a:lnTo>
                  <a:pt x="397304" y="1173935"/>
                </a:lnTo>
                <a:cubicBezTo>
                  <a:pt x="392695" y="1172553"/>
                  <a:pt x="387164" y="1170709"/>
                  <a:pt x="381173" y="1167944"/>
                </a:cubicBezTo>
                <a:cubicBezTo>
                  <a:pt x="357205" y="1159186"/>
                  <a:pt x="328168" y="1142594"/>
                  <a:pt x="313419" y="1136141"/>
                </a:cubicBezTo>
                <a:cubicBezTo>
                  <a:pt x="307427" y="1131532"/>
                  <a:pt x="300513" y="1126001"/>
                  <a:pt x="292217" y="1120470"/>
                </a:cubicBezTo>
                <a:cubicBezTo>
                  <a:pt x="284382" y="1114939"/>
                  <a:pt x="276085" y="1108486"/>
                  <a:pt x="267328" y="1102495"/>
                </a:cubicBezTo>
                <a:cubicBezTo>
                  <a:pt x="258571" y="1096042"/>
                  <a:pt x="250274" y="1089128"/>
                  <a:pt x="241517" y="1082675"/>
                </a:cubicBezTo>
                <a:cubicBezTo>
                  <a:pt x="233220" y="1075762"/>
                  <a:pt x="225385" y="1069309"/>
                  <a:pt x="218471" y="1062857"/>
                </a:cubicBezTo>
                <a:cubicBezTo>
                  <a:pt x="214323" y="1061013"/>
                  <a:pt x="196809" y="1045342"/>
                  <a:pt x="199113" y="1050873"/>
                </a:cubicBezTo>
                <a:cubicBezTo>
                  <a:pt x="209714" y="1060091"/>
                  <a:pt x="216628" y="1067466"/>
                  <a:pt x="223542" y="1073918"/>
                </a:cubicBezTo>
                <a:cubicBezTo>
                  <a:pt x="230455" y="1080832"/>
                  <a:pt x="237369" y="1087746"/>
                  <a:pt x="248891" y="1096964"/>
                </a:cubicBezTo>
                <a:cubicBezTo>
                  <a:pt x="245665" y="1096503"/>
                  <a:pt x="240595" y="1093737"/>
                  <a:pt x="235064" y="1089589"/>
                </a:cubicBezTo>
                <a:cubicBezTo>
                  <a:pt x="229533" y="1084980"/>
                  <a:pt x="223080" y="1078988"/>
                  <a:pt x="215706" y="1072075"/>
                </a:cubicBezTo>
                <a:cubicBezTo>
                  <a:pt x="208792" y="1065161"/>
                  <a:pt x="201418" y="1056864"/>
                  <a:pt x="194043" y="1049029"/>
                </a:cubicBezTo>
                <a:cubicBezTo>
                  <a:pt x="190356" y="1044881"/>
                  <a:pt x="186669" y="1040733"/>
                  <a:pt x="182982" y="1036584"/>
                </a:cubicBezTo>
                <a:cubicBezTo>
                  <a:pt x="179294" y="1032437"/>
                  <a:pt x="175607" y="1028288"/>
                  <a:pt x="171920" y="1024140"/>
                </a:cubicBezTo>
                <a:cubicBezTo>
                  <a:pt x="177911" y="1029210"/>
                  <a:pt x="183903" y="1033358"/>
                  <a:pt x="189895" y="1037967"/>
                </a:cubicBezTo>
                <a:cubicBezTo>
                  <a:pt x="177451" y="1025062"/>
                  <a:pt x="165582" y="1010428"/>
                  <a:pt x="154520" y="994872"/>
                </a:cubicBezTo>
                <a:lnTo>
                  <a:pt x="136888" y="966793"/>
                </a:lnTo>
                <a:lnTo>
                  <a:pt x="129333" y="956691"/>
                </a:lnTo>
                <a:cubicBezTo>
                  <a:pt x="118731" y="940997"/>
                  <a:pt x="108864" y="924767"/>
                  <a:pt x="99782" y="908048"/>
                </a:cubicBezTo>
                <a:lnTo>
                  <a:pt x="77846" y="862512"/>
                </a:lnTo>
                <a:lnTo>
                  <a:pt x="91260" y="903843"/>
                </a:lnTo>
                <a:cubicBezTo>
                  <a:pt x="70980" y="868814"/>
                  <a:pt x="55771" y="826410"/>
                  <a:pt x="45631" y="785389"/>
                </a:cubicBezTo>
                <a:cubicBezTo>
                  <a:pt x="35029" y="744368"/>
                  <a:pt x="29960" y="705191"/>
                  <a:pt x="23507" y="676154"/>
                </a:cubicBezTo>
                <a:cubicBezTo>
                  <a:pt x="23507" y="689520"/>
                  <a:pt x="25811" y="705191"/>
                  <a:pt x="27655" y="720862"/>
                </a:cubicBezTo>
                <a:cubicBezTo>
                  <a:pt x="29038" y="728697"/>
                  <a:pt x="30420" y="736533"/>
                  <a:pt x="31803" y="744368"/>
                </a:cubicBezTo>
                <a:cubicBezTo>
                  <a:pt x="33186" y="752204"/>
                  <a:pt x="35029" y="759578"/>
                  <a:pt x="36873" y="766492"/>
                </a:cubicBezTo>
                <a:cubicBezTo>
                  <a:pt x="43326" y="794607"/>
                  <a:pt x="49778" y="815809"/>
                  <a:pt x="45169" y="816731"/>
                </a:cubicBezTo>
                <a:cubicBezTo>
                  <a:pt x="43787" y="816270"/>
                  <a:pt x="41482" y="812583"/>
                  <a:pt x="38717" y="806130"/>
                </a:cubicBezTo>
                <a:cubicBezTo>
                  <a:pt x="36412" y="799677"/>
                  <a:pt x="33186" y="790920"/>
                  <a:pt x="30420" y="781241"/>
                </a:cubicBezTo>
                <a:cubicBezTo>
                  <a:pt x="28116" y="771562"/>
                  <a:pt x="25811" y="760961"/>
                  <a:pt x="23507" y="750821"/>
                </a:cubicBezTo>
                <a:cubicBezTo>
                  <a:pt x="24429" y="737915"/>
                  <a:pt x="23046" y="728697"/>
                  <a:pt x="22124" y="720862"/>
                </a:cubicBezTo>
                <a:cubicBezTo>
                  <a:pt x="19358" y="688137"/>
                  <a:pt x="17515" y="657717"/>
                  <a:pt x="17054" y="628680"/>
                </a:cubicBezTo>
                <a:cubicBezTo>
                  <a:pt x="17054" y="621306"/>
                  <a:pt x="17054" y="613931"/>
                  <a:pt x="17054" y="607017"/>
                </a:cubicBezTo>
                <a:cubicBezTo>
                  <a:pt x="17054" y="603330"/>
                  <a:pt x="17054" y="599643"/>
                  <a:pt x="17054" y="596417"/>
                </a:cubicBezTo>
                <a:cubicBezTo>
                  <a:pt x="17054" y="592729"/>
                  <a:pt x="17515" y="589503"/>
                  <a:pt x="17515" y="585815"/>
                </a:cubicBezTo>
                <a:cubicBezTo>
                  <a:pt x="17976" y="578902"/>
                  <a:pt x="17976" y="571527"/>
                  <a:pt x="18437" y="564614"/>
                </a:cubicBezTo>
                <a:cubicBezTo>
                  <a:pt x="18898" y="557700"/>
                  <a:pt x="19820" y="550786"/>
                  <a:pt x="20280" y="543873"/>
                </a:cubicBezTo>
                <a:cubicBezTo>
                  <a:pt x="20741" y="540646"/>
                  <a:pt x="20741" y="536959"/>
                  <a:pt x="21202" y="533733"/>
                </a:cubicBezTo>
                <a:lnTo>
                  <a:pt x="22585" y="523593"/>
                </a:lnTo>
                <a:cubicBezTo>
                  <a:pt x="23507" y="516679"/>
                  <a:pt x="24429" y="509766"/>
                  <a:pt x="25811" y="503313"/>
                </a:cubicBezTo>
                <a:cubicBezTo>
                  <a:pt x="28577" y="489946"/>
                  <a:pt x="31342" y="476580"/>
                  <a:pt x="35029" y="463214"/>
                </a:cubicBezTo>
                <a:cubicBezTo>
                  <a:pt x="42865" y="436481"/>
                  <a:pt x="53466" y="411131"/>
                  <a:pt x="67754" y="386703"/>
                </a:cubicBezTo>
                <a:cubicBezTo>
                  <a:pt x="69367" y="391312"/>
                  <a:pt x="75244" y="387049"/>
                  <a:pt x="83886" y="377715"/>
                </a:cubicBezTo>
                <a:lnTo>
                  <a:pt x="84885" y="376549"/>
                </a:lnTo>
                <a:lnTo>
                  <a:pt x="99782" y="345625"/>
                </a:lnTo>
                <a:lnTo>
                  <a:pt x="125200" y="306866"/>
                </a:lnTo>
                <a:lnTo>
                  <a:pt x="121680" y="310653"/>
                </a:lnTo>
                <a:cubicBezTo>
                  <a:pt x="116610" y="315723"/>
                  <a:pt x="112462" y="320332"/>
                  <a:pt x="112001" y="318488"/>
                </a:cubicBezTo>
                <a:cubicBezTo>
                  <a:pt x="112001" y="316644"/>
                  <a:pt x="115688" y="308348"/>
                  <a:pt x="127211" y="288990"/>
                </a:cubicBezTo>
                <a:cubicBezTo>
                  <a:pt x="116610" y="307426"/>
                  <a:pt x="108775" y="317106"/>
                  <a:pt x="103244" y="324480"/>
                </a:cubicBezTo>
                <a:cubicBezTo>
                  <a:pt x="97713" y="331394"/>
                  <a:pt x="93565" y="335542"/>
                  <a:pt x="90799" y="341995"/>
                </a:cubicBezTo>
                <a:cubicBezTo>
                  <a:pt x="88495" y="340151"/>
                  <a:pt x="94026" y="328628"/>
                  <a:pt x="101861" y="313418"/>
                </a:cubicBezTo>
                <a:cubicBezTo>
                  <a:pt x="106009" y="306044"/>
                  <a:pt x="111079" y="297747"/>
                  <a:pt x="116149" y="288990"/>
                </a:cubicBezTo>
                <a:cubicBezTo>
                  <a:pt x="121680" y="280694"/>
                  <a:pt x="127672" y="272397"/>
                  <a:pt x="132742" y="264562"/>
                </a:cubicBezTo>
                <a:cubicBezTo>
                  <a:pt x="143804" y="249352"/>
                  <a:pt x="153022" y="236446"/>
                  <a:pt x="155788" y="232298"/>
                </a:cubicBezTo>
                <a:cubicBezTo>
                  <a:pt x="156709" y="229994"/>
                  <a:pt x="156248" y="229994"/>
                  <a:pt x="153022" y="232298"/>
                </a:cubicBezTo>
                <a:cubicBezTo>
                  <a:pt x="151179" y="233220"/>
                  <a:pt x="148874" y="235064"/>
                  <a:pt x="146108" y="237829"/>
                </a:cubicBezTo>
                <a:cubicBezTo>
                  <a:pt x="143343" y="240595"/>
                  <a:pt x="139656" y="243821"/>
                  <a:pt x="135508" y="248430"/>
                </a:cubicBezTo>
                <a:cubicBezTo>
                  <a:pt x="115228" y="268710"/>
                  <a:pt x="97252" y="297286"/>
                  <a:pt x="83425" y="324480"/>
                </a:cubicBezTo>
                <a:cubicBezTo>
                  <a:pt x="79737" y="331394"/>
                  <a:pt x="76511" y="338307"/>
                  <a:pt x="73285" y="344760"/>
                </a:cubicBezTo>
                <a:cubicBezTo>
                  <a:pt x="70058" y="351674"/>
                  <a:pt x="66832" y="357666"/>
                  <a:pt x="64066" y="363657"/>
                </a:cubicBezTo>
                <a:cubicBezTo>
                  <a:pt x="58997" y="375641"/>
                  <a:pt x="53005" y="385781"/>
                  <a:pt x="48395" y="394077"/>
                </a:cubicBezTo>
                <a:cubicBezTo>
                  <a:pt x="43326" y="399608"/>
                  <a:pt x="42404" y="396382"/>
                  <a:pt x="44708" y="387624"/>
                </a:cubicBezTo>
                <a:cubicBezTo>
                  <a:pt x="45630" y="383015"/>
                  <a:pt x="47935" y="377484"/>
                  <a:pt x="50239" y="370571"/>
                </a:cubicBezTo>
                <a:cubicBezTo>
                  <a:pt x="53005" y="364118"/>
                  <a:pt x="55770" y="356283"/>
                  <a:pt x="59918" y="347986"/>
                </a:cubicBezTo>
                <a:cubicBezTo>
                  <a:pt x="67293" y="331394"/>
                  <a:pt x="77433" y="312957"/>
                  <a:pt x="87573" y="296364"/>
                </a:cubicBezTo>
                <a:cubicBezTo>
                  <a:pt x="93104" y="288529"/>
                  <a:pt x="98174" y="280233"/>
                  <a:pt x="103244" y="272858"/>
                </a:cubicBezTo>
                <a:cubicBezTo>
                  <a:pt x="108314" y="265944"/>
                  <a:pt x="112923" y="259031"/>
                  <a:pt x="117071" y="253500"/>
                </a:cubicBezTo>
                <a:cubicBezTo>
                  <a:pt x="120759" y="248430"/>
                  <a:pt x="126289" y="241516"/>
                  <a:pt x="132281" y="234142"/>
                </a:cubicBezTo>
                <a:cubicBezTo>
                  <a:pt x="135508" y="230455"/>
                  <a:pt x="138734" y="226767"/>
                  <a:pt x="141960" y="223080"/>
                </a:cubicBezTo>
                <a:cubicBezTo>
                  <a:pt x="145186" y="219393"/>
                  <a:pt x="148413" y="215706"/>
                  <a:pt x="151639" y="212479"/>
                </a:cubicBezTo>
                <a:cubicBezTo>
                  <a:pt x="158092" y="205566"/>
                  <a:pt x="164084" y="200495"/>
                  <a:pt x="168232" y="196808"/>
                </a:cubicBezTo>
                <a:cubicBezTo>
                  <a:pt x="172380" y="193121"/>
                  <a:pt x="174685" y="192199"/>
                  <a:pt x="174224" y="194504"/>
                </a:cubicBezTo>
                <a:cubicBezTo>
                  <a:pt x="194965" y="169154"/>
                  <a:pt x="218010" y="147952"/>
                  <a:pt x="241977" y="130437"/>
                </a:cubicBezTo>
                <a:cubicBezTo>
                  <a:pt x="247508" y="126289"/>
                  <a:pt x="253961" y="122602"/>
                  <a:pt x="259953" y="118454"/>
                </a:cubicBezTo>
                <a:cubicBezTo>
                  <a:pt x="265945" y="114766"/>
                  <a:pt x="271937" y="110618"/>
                  <a:pt x="278390" y="107392"/>
                </a:cubicBezTo>
                <a:cubicBezTo>
                  <a:pt x="284381" y="104166"/>
                  <a:pt x="290834" y="100478"/>
                  <a:pt x="296826" y="97252"/>
                </a:cubicBezTo>
                <a:cubicBezTo>
                  <a:pt x="303279" y="94026"/>
                  <a:pt x="309270" y="90799"/>
                  <a:pt x="315723" y="88034"/>
                </a:cubicBezTo>
                <a:lnTo>
                  <a:pt x="324941" y="83424"/>
                </a:lnTo>
                <a:lnTo>
                  <a:pt x="334620" y="79276"/>
                </a:lnTo>
                <a:cubicBezTo>
                  <a:pt x="340612" y="76511"/>
                  <a:pt x="347065" y="73746"/>
                  <a:pt x="353518" y="71441"/>
                </a:cubicBezTo>
                <a:cubicBezTo>
                  <a:pt x="366423" y="66832"/>
                  <a:pt x="378868" y="61301"/>
                  <a:pt x="392234" y="57153"/>
                </a:cubicBezTo>
                <a:cubicBezTo>
                  <a:pt x="418506" y="47474"/>
                  <a:pt x="445239" y="39177"/>
                  <a:pt x="473815" y="29498"/>
                </a:cubicBezTo>
                <a:cubicBezTo>
                  <a:pt x="483955" y="28115"/>
                  <a:pt x="491790" y="26733"/>
                  <a:pt x="499165" y="26272"/>
                </a:cubicBezTo>
                <a:cubicBezTo>
                  <a:pt x="506539" y="25811"/>
                  <a:pt x="512992" y="25811"/>
                  <a:pt x="519906" y="25350"/>
                </a:cubicBezTo>
                <a:cubicBezTo>
                  <a:pt x="526819" y="24889"/>
                  <a:pt x="534194" y="24889"/>
                  <a:pt x="542951" y="24428"/>
                </a:cubicBezTo>
                <a:cubicBezTo>
                  <a:pt x="551709" y="23967"/>
                  <a:pt x="562310" y="23046"/>
                  <a:pt x="575676" y="22124"/>
                </a:cubicBezTo>
                <a:cubicBezTo>
                  <a:pt x="571067" y="20280"/>
                  <a:pt x="575215" y="18436"/>
                  <a:pt x="584894" y="17054"/>
                </a:cubicBezTo>
                <a:cubicBezTo>
                  <a:pt x="589964" y="16593"/>
                  <a:pt x="596417" y="16132"/>
                  <a:pt x="603330" y="15671"/>
                </a:cubicBezTo>
                <a:cubicBezTo>
                  <a:pt x="610244" y="15210"/>
                  <a:pt x="618541" y="14749"/>
                  <a:pt x="626837" y="15210"/>
                </a:cubicBezTo>
                <a:close/>
                <a:moveTo>
                  <a:pt x="617619" y="0"/>
                </a:moveTo>
                <a:cubicBezTo>
                  <a:pt x="665553" y="0"/>
                  <a:pt x="711184" y="7375"/>
                  <a:pt x="743447" y="15210"/>
                </a:cubicBezTo>
                <a:cubicBezTo>
                  <a:pt x="731924" y="14749"/>
                  <a:pt x="720402" y="13827"/>
                  <a:pt x="709340" y="13366"/>
                </a:cubicBezTo>
                <a:cubicBezTo>
                  <a:pt x="695973" y="11523"/>
                  <a:pt x="682146" y="9679"/>
                  <a:pt x="667858" y="9218"/>
                </a:cubicBezTo>
                <a:cubicBezTo>
                  <a:pt x="660944" y="9218"/>
                  <a:pt x="653570" y="8757"/>
                  <a:pt x="646656" y="8757"/>
                </a:cubicBezTo>
                <a:cubicBezTo>
                  <a:pt x="639742" y="9218"/>
                  <a:pt x="632368" y="9218"/>
                  <a:pt x="625455" y="9218"/>
                </a:cubicBezTo>
                <a:cubicBezTo>
                  <a:pt x="618541" y="9218"/>
                  <a:pt x="611166" y="9679"/>
                  <a:pt x="604253" y="10140"/>
                </a:cubicBezTo>
                <a:cubicBezTo>
                  <a:pt x="596878" y="10601"/>
                  <a:pt x="589964" y="10601"/>
                  <a:pt x="583051" y="11523"/>
                </a:cubicBezTo>
                <a:cubicBezTo>
                  <a:pt x="569224" y="13366"/>
                  <a:pt x="555396" y="13827"/>
                  <a:pt x="541569" y="15671"/>
                </a:cubicBezTo>
                <a:cubicBezTo>
                  <a:pt x="536038" y="15671"/>
                  <a:pt x="530968" y="15671"/>
                  <a:pt x="525898" y="16132"/>
                </a:cubicBezTo>
                <a:cubicBezTo>
                  <a:pt x="520828" y="16132"/>
                  <a:pt x="516219" y="17054"/>
                  <a:pt x="511610" y="17515"/>
                </a:cubicBezTo>
                <a:cubicBezTo>
                  <a:pt x="502391" y="18897"/>
                  <a:pt x="494556" y="19358"/>
                  <a:pt x="488564" y="20741"/>
                </a:cubicBezTo>
                <a:cubicBezTo>
                  <a:pt x="476581" y="23046"/>
                  <a:pt x="472433" y="23046"/>
                  <a:pt x="482573" y="17054"/>
                </a:cubicBezTo>
                <a:cubicBezTo>
                  <a:pt x="520828" y="6914"/>
                  <a:pt x="570145" y="0"/>
                  <a:pt x="617619" y="0"/>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ZA" dirty="0"/>
              <a:t>Profile Photo</a:t>
            </a:r>
          </a:p>
        </p:txBody>
      </p:sp>
      <p:sp>
        <p:nvSpPr>
          <p:cNvPr id="42" name="Picture Placeholder 41">
            <a:extLst>
              <a:ext uri="{FF2B5EF4-FFF2-40B4-BE49-F238E27FC236}">
                <a16:creationId xmlns:a16="http://schemas.microsoft.com/office/drawing/2014/main" id="{DBC50E87-837D-48A1-AF7E-50325E0BDDE8}"/>
              </a:ext>
            </a:extLst>
          </p:cNvPr>
          <p:cNvSpPr>
            <a:spLocks noGrp="1"/>
          </p:cNvSpPr>
          <p:nvPr>
            <p:ph type="pic" sz="quarter" idx="41" hasCustomPrompt="1"/>
          </p:nvPr>
        </p:nvSpPr>
        <p:spPr>
          <a:xfrm>
            <a:off x="492656" y="2256300"/>
            <a:ext cx="1217130" cy="1216800"/>
          </a:xfrm>
          <a:custGeom>
            <a:avLst/>
            <a:gdLst>
              <a:gd name="connsiteX0" fmla="*/ 670385 w 1217130"/>
              <a:gd name="connsiteY0" fmla="*/ 1210201 h 1216800"/>
              <a:gd name="connsiteX1" fmla="*/ 664622 w 1217130"/>
              <a:gd name="connsiteY1" fmla="*/ 1213304 h 1216800"/>
              <a:gd name="connsiteX2" fmla="*/ 664967 w 1217130"/>
              <a:gd name="connsiteY2" fmla="*/ 1213452 h 1216800"/>
              <a:gd name="connsiteX3" fmla="*/ 718300 w 1217130"/>
              <a:gd name="connsiteY3" fmla="*/ 1178701 h 1216800"/>
              <a:gd name="connsiteX4" fmla="*/ 699668 w 1217130"/>
              <a:gd name="connsiteY4" fmla="*/ 1183138 h 1216800"/>
              <a:gd name="connsiteX5" fmla="*/ 671720 w 1217130"/>
              <a:gd name="connsiteY5" fmla="*/ 1186687 h 1216800"/>
              <a:gd name="connsiteX6" fmla="*/ 670389 w 1217130"/>
              <a:gd name="connsiteY6" fmla="*/ 1183138 h 1216800"/>
              <a:gd name="connsiteX7" fmla="*/ 689909 w 1217130"/>
              <a:gd name="connsiteY7" fmla="*/ 1181363 h 1216800"/>
              <a:gd name="connsiteX8" fmla="*/ 718300 w 1217130"/>
              <a:gd name="connsiteY8" fmla="*/ 1178701 h 1216800"/>
              <a:gd name="connsiteX9" fmla="*/ 766766 w 1217130"/>
              <a:gd name="connsiteY9" fmla="*/ 1174057 h 1216800"/>
              <a:gd name="connsiteX10" fmla="*/ 765628 w 1217130"/>
              <a:gd name="connsiteY10" fmla="*/ 1174379 h 1216800"/>
              <a:gd name="connsiteX11" fmla="*/ 766211 w 1217130"/>
              <a:gd name="connsiteY11" fmla="*/ 1174265 h 1216800"/>
              <a:gd name="connsiteX12" fmla="*/ 419077 w 1217130"/>
              <a:gd name="connsiteY12" fmla="*/ 1167389 h 1216800"/>
              <a:gd name="connsiteX13" fmla="*/ 438818 w 1217130"/>
              <a:gd name="connsiteY13" fmla="*/ 1172491 h 1216800"/>
              <a:gd name="connsiteX14" fmla="*/ 447247 w 1217130"/>
              <a:gd name="connsiteY14" fmla="*/ 1172934 h 1216800"/>
              <a:gd name="connsiteX15" fmla="*/ 470759 w 1217130"/>
              <a:gd name="connsiteY15" fmla="*/ 1184469 h 1216800"/>
              <a:gd name="connsiteX16" fmla="*/ 481406 w 1217130"/>
              <a:gd name="connsiteY16" fmla="*/ 1186687 h 1216800"/>
              <a:gd name="connsiteX17" fmla="*/ 482072 w 1217130"/>
              <a:gd name="connsiteY17" fmla="*/ 1186909 h 1216800"/>
              <a:gd name="connsiteX18" fmla="*/ 484512 w 1217130"/>
              <a:gd name="connsiteY18" fmla="*/ 1184469 h 1216800"/>
              <a:gd name="connsiteX19" fmla="*/ 493827 w 1217130"/>
              <a:gd name="connsiteY19" fmla="*/ 1187130 h 1216800"/>
              <a:gd name="connsiteX20" fmla="*/ 503144 w 1217130"/>
              <a:gd name="connsiteY20" fmla="*/ 1189348 h 1216800"/>
              <a:gd name="connsiteX21" fmla="*/ 521500 w 1217130"/>
              <a:gd name="connsiteY21" fmla="*/ 1193617 h 1216800"/>
              <a:gd name="connsiteX22" fmla="*/ 521776 w 1217130"/>
              <a:gd name="connsiteY22" fmla="*/ 1193341 h 1216800"/>
              <a:gd name="connsiteX23" fmla="*/ 543070 w 1217130"/>
              <a:gd name="connsiteY23" fmla="*/ 1196890 h 1216800"/>
              <a:gd name="connsiteX24" fmla="*/ 553273 w 1217130"/>
              <a:gd name="connsiteY24" fmla="*/ 1198665 h 1216800"/>
              <a:gd name="connsiteX25" fmla="*/ 563476 w 1217130"/>
              <a:gd name="connsiteY25" fmla="*/ 1199552 h 1216800"/>
              <a:gd name="connsiteX26" fmla="*/ 584326 w 1217130"/>
              <a:gd name="connsiteY26" fmla="*/ 1200439 h 1216800"/>
              <a:gd name="connsiteX27" fmla="*/ 612718 w 1217130"/>
              <a:gd name="connsiteY27" fmla="*/ 1199995 h 1216800"/>
              <a:gd name="connsiteX28" fmla="*/ 613950 w 1217130"/>
              <a:gd name="connsiteY28" fmla="*/ 1199995 h 1216800"/>
              <a:gd name="connsiteX29" fmla="*/ 616578 w 1217130"/>
              <a:gd name="connsiteY29" fmla="*/ 1198517 h 1216800"/>
              <a:gd name="connsiteX30" fmla="*/ 616944 w 1217130"/>
              <a:gd name="connsiteY30" fmla="*/ 1198368 h 1216800"/>
              <a:gd name="connsiteX31" fmla="*/ 622922 w 1217130"/>
              <a:gd name="connsiteY31" fmla="*/ 1196446 h 1216800"/>
              <a:gd name="connsiteX32" fmla="*/ 629243 w 1217130"/>
              <a:gd name="connsiteY32" fmla="*/ 1196335 h 1216800"/>
              <a:gd name="connsiteX33" fmla="*/ 633568 w 1217130"/>
              <a:gd name="connsiteY33" fmla="*/ 1196890 h 1216800"/>
              <a:gd name="connsiteX34" fmla="*/ 634733 w 1217130"/>
              <a:gd name="connsiteY34" fmla="*/ 1199995 h 1216800"/>
              <a:gd name="connsiteX35" fmla="*/ 644659 w 1217130"/>
              <a:gd name="connsiteY35" fmla="*/ 1199995 h 1216800"/>
              <a:gd name="connsiteX36" fmla="*/ 641554 w 1217130"/>
              <a:gd name="connsiteY36" fmla="*/ 1204431 h 1216800"/>
              <a:gd name="connsiteX37" fmla="*/ 639779 w 1217130"/>
              <a:gd name="connsiteY37" fmla="*/ 1206650 h 1216800"/>
              <a:gd name="connsiteX38" fmla="*/ 634012 w 1217130"/>
              <a:gd name="connsiteY38" fmla="*/ 1209311 h 1216800"/>
              <a:gd name="connsiteX39" fmla="*/ 623365 w 1217130"/>
              <a:gd name="connsiteY39" fmla="*/ 1209311 h 1216800"/>
              <a:gd name="connsiteX40" fmla="*/ 609613 w 1217130"/>
              <a:gd name="connsiteY40" fmla="*/ 1208424 h 1216800"/>
              <a:gd name="connsiteX41" fmla="*/ 579890 w 1217130"/>
              <a:gd name="connsiteY41" fmla="*/ 1207537 h 1216800"/>
              <a:gd name="connsiteX42" fmla="*/ 557709 w 1217130"/>
              <a:gd name="connsiteY42" fmla="*/ 1205763 h 1216800"/>
              <a:gd name="connsiteX43" fmla="*/ 538190 w 1217130"/>
              <a:gd name="connsiteY43" fmla="*/ 1203101 h 1216800"/>
              <a:gd name="connsiteX44" fmla="*/ 518670 w 1217130"/>
              <a:gd name="connsiteY44" fmla="*/ 1199995 h 1216800"/>
              <a:gd name="connsiteX45" fmla="*/ 488948 w 1217130"/>
              <a:gd name="connsiteY45" fmla="*/ 1195559 h 1216800"/>
              <a:gd name="connsiteX46" fmla="*/ 465879 w 1217130"/>
              <a:gd name="connsiteY46" fmla="*/ 1188018 h 1216800"/>
              <a:gd name="connsiteX47" fmla="*/ 466146 w 1217130"/>
              <a:gd name="connsiteY47" fmla="*/ 1187824 h 1216800"/>
              <a:gd name="connsiteX48" fmla="*/ 452571 w 1217130"/>
              <a:gd name="connsiteY48" fmla="*/ 1183581 h 1216800"/>
              <a:gd name="connsiteX49" fmla="*/ 440593 w 1217130"/>
              <a:gd name="connsiteY49" fmla="*/ 1178258 h 1216800"/>
              <a:gd name="connsiteX50" fmla="*/ 426841 w 1217130"/>
              <a:gd name="connsiteY50" fmla="*/ 1173822 h 1216800"/>
              <a:gd name="connsiteX51" fmla="*/ 412645 w 1217130"/>
              <a:gd name="connsiteY51" fmla="*/ 1168942 h 1216800"/>
              <a:gd name="connsiteX52" fmla="*/ 419077 w 1217130"/>
              <a:gd name="connsiteY52" fmla="*/ 1167389 h 1216800"/>
              <a:gd name="connsiteX53" fmla="*/ 680216 w 1217130"/>
              <a:gd name="connsiteY53" fmla="*/ 1157878 h 1216800"/>
              <a:gd name="connsiteX54" fmla="*/ 673438 w 1217130"/>
              <a:gd name="connsiteY54" fmla="*/ 1158912 h 1216800"/>
              <a:gd name="connsiteX55" fmla="*/ 626563 w 1217130"/>
              <a:gd name="connsiteY55" fmla="*/ 1161279 h 1216800"/>
              <a:gd name="connsiteX56" fmla="*/ 641997 w 1217130"/>
              <a:gd name="connsiteY56" fmla="*/ 1163174 h 1216800"/>
              <a:gd name="connsiteX57" fmla="*/ 645990 w 1217130"/>
              <a:gd name="connsiteY57" fmla="*/ 1162287 h 1216800"/>
              <a:gd name="connsiteX58" fmla="*/ 673494 w 1217130"/>
              <a:gd name="connsiteY58" fmla="*/ 1159182 h 1216800"/>
              <a:gd name="connsiteX59" fmla="*/ 678020 w 1217130"/>
              <a:gd name="connsiteY59" fmla="*/ 1158302 h 1216800"/>
              <a:gd name="connsiteX60" fmla="*/ 722331 w 1217130"/>
              <a:gd name="connsiteY60" fmla="*/ 1151450 h 1216800"/>
              <a:gd name="connsiteX61" fmla="*/ 699310 w 1217130"/>
              <a:gd name="connsiteY61" fmla="*/ 1154964 h 1216800"/>
              <a:gd name="connsiteX62" fmla="*/ 707210 w 1217130"/>
              <a:gd name="connsiteY62" fmla="*/ 1155189 h 1216800"/>
              <a:gd name="connsiteX63" fmla="*/ 718577 w 1217130"/>
              <a:gd name="connsiteY63" fmla="*/ 1153082 h 1216800"/>
              <a:gd name="connsiteX64" fmla="*/ 806369 w 1217130"/>
              <a:gd name="connsiteY64" fmla="*/ 1150424 h 1216800"/>
              <a:gd name="connsiteX65" fmla="*/ 734163 w 1217130"/>
              <a:gd name="connsiteY65" fmla="*/ 1169653 h 1216800"/>
              <a:gd name="connsiteX66" fmla="*/ 770703 w 1217130"/>
              <a:gd name="connsiteY66" fmla="*/ 1161511 h 1216800"/>
              <a:gd name="connsiteX67" fmla="*/ 343440 w 1217130"/>
              <a:gd name="connsiteY67" fmla="*/ 1141437 h 1216800"/>
              <a:gd name="connsiteX68" fmla="*/ 394456 w 1217130"/>
              <a:gd name="connsiteY68" fmla="*/ 1163174 h 1216800"/>
              <a:gd name="connsiteX69" fmla="*/ 412645 w 1217130"/>
              <a:gd name="connsiteY69" fmla="*/ 1168942 h 1216800"/>
              <a:gd name="connsiteX70" fmla="*/ 426397 w 1217130"/>
              <a:gd name="connsiteY70" fmla="*/ 1173821 h 1216800"/>
              <a:gd name="connsiteX71" fmla="*/ 440149 w 1217130"/>
              <a:gd name="connsiteY71" fmla="*/ 1178258 h 1216800"/>
              <a:gd name="connsiteX72" fmla="*/ 452127 w 1217130"/>
              <a:gd name="connsiteY72" fmla="*/ 1183581 h 1216800"/>
              <a:gd name="connsiteX73" fmla="*/ 449465 w 1217130"/>
              <a:gd name="connsiteY73" fmla="*/ 1185799 h 1216800"/>
              <a:gd name="connsiteX74" fmla="*/ 442367 w 1217130"/>
              <a:gd name="connsiteY74" fmla="*/ 1184468 h 1216800"/>
              <a:gd name="connsiteX75" fmla="*/ 417081 w 1217130"/>
              <a:gd name="connsiteY75" fmla="*/ 1175152 h 1216800"/>
              <a:gd name="connsiteX76" fmla="*/ 404660 w 1217130"/>
              <a:gd name="connsiteY76" fmla="*/ 1170272 h 1216800"/>
              <a:gd name="connsiteX77" fmla="*/ 392238 w 1217130"/>
              <a:gd name="connsiteY77" fmla="*/ 1164949 h 1216800"/>
              <a:gd name="connsiteX78" fmla="*/ 375824 w 1217130"/>
              <a:gd name="connsiteY78" fmla="*/ 1159182 h 1216800"/>
              <a:gd name="connsiteX79" fmla="*/ 361628 w 1217130"/>
              <a:gd name="connsiteY79" fmla="*/ 1152971 h 1216800"/>
              <a:gd name="connsiteX80" fmla="*/ 350538 w 1217130"/>
              <a:gd name="connsiteY80" fmla="*/ 1147204 h 1216800"/>
              <a:gd name="connsiteX81" fmla="*/ 343440 w 1217130"/>
              <a:gd name="connsiteY81" fmla="*/ 1141437 h 1216800"/>
              <a:gd name="connsiteX82" fmla="*/ 364290 w 1217130"/>
              <a:gd name="connsiteY82" fmla="*/ 1130347 h 1216800"/>
              <a:gd name="connsiteX83" fmla="*/ 388689 w 1217130"/>
              <a:gd name="connsiteY83" fmla="*/ 1142768 h 1216800"/>
              <a:gd name="connsiteX84" fmla="*/ 385584 w 1217130"/>
              <a:gd name="connsiteY84" fmla="*/ 1144543 h 1216800"/>
              <a:gd name="connsiteX85" fmla="*/ 357192 w 1217130"/>
              <a:gd name="connsiteY85" fmla="*/ 1130790 h 1216800"/>
              <a:gd name="connsiteX86" fmla="*/ 364290 w 1217130"/>
              <a:gd name="connsiteY86" fmla="*/ 1130347 h 1216800"/>
              <a:gd name="connsiteX87" fmla="*/ 274235 w 1217130"/>
              <a:gd name="connsiteY87" fmla="*/ 1100181 h 1216800"/>
              <a:gd name="connsiteX88" fmla="*/ 304401 w 1217130"/>
              <a:gd name="connsiteY88" fmla="*/ 1117038 h 1216800"/>
              <a:gd name="connsiteX89" fmla="*/ 310612 w 1217130"/>
              <a:gd name="connsiteY89" fmla="*/ 1124136 h 1216800"/>
              <a:gd name="connsiteX90" fmla="*/ 296416 w 1217130"/>
              <a:gd name="connsiteY90" fmla="*/ 1116594 h 1216800"/>
              <a:gd name="connsiteX91" fmla="*/ 285769 w 1217130"/>
              <a:gd name="connsiteY91" fmla="*/ 1109940 h 1216800"/>
              <a:gd name="connsiteX92" fmla="*/ 274235 w 1217130"/>
              <a:gd name="connsiteY92" fmla="*/ 1100181 h 1216800"/>
              <a:gd name="connsiteX93" fmla="*/ 327133 w 1217130"/>
              <a:gd name="connsiteY93" fmla="*/ 1088797 h 1216800"/>
              <a:gd name="connsiteX94" fmla="*/ 327137 w 1217130"/>
              <a:gd name="connsiteY94" fmla="*/ 1088924 h 1216800"/>
              <a:gd name="connsiteX95" fmla="*/ 328635 w 1217130"/>
              <a:gd name="connsiteY95" fmla="*/ 1090737 h 1216800"/>
              <a:gd name="connsiteX96" fmla="*/ 328800 w 1217130"/>
              <a:gd name="connsiteY96" fmla="*/ 1089977 h 1216800"/>
              <a:gd name="connsiteX97" fmla="*/ 974993 w 1217130"/>
              <a:gd name="connsiteY97" fmla="*/ 1059677 h 1216800"/>
              <a:gd name="connsiteX98" fmla="*/ 973382 w 1217130"/>
              <a:gd name="connsiteY98" fmla="*/ 1059811 h 1216800"/>
              <a:gd name="connsiteX99" fmla="*/ 946765 w 1217130"/>
              <a:gd name="connsiteY99" fmla="*/ 1078887 h 1216800"/>
              <a:gd name="connsiteX100" fmla="*/ 920591 w 1217130"/>
              <a:gd name="connsiteY100" fmla="*/ 1093083 h 1216800"/>
              <a:gd name="connsiteX101" fmla="*/ 901959 w 1217130"/>
              <a:gd name="connsiteY101" fmla="*/ 1104173 h 1216800"/>
              <a:gd name="connsiteX102" fmla="*/ 891756 w 1217130"/>
              <a:gd name="connsiteY102" fmla="*/ 1108609 h 1216800"/>
              <a:gd name="connsiteX103" fmla="*/ 881109 w 1217130"/>
              <a:gd name="connsiteY103" fmla="*/ 1113045 h 1216800"/>
              <a:gd name="connsiteX104" fmla="*/ 868244 w 1217130"/>
              <a:gd name="connsiteY104" fmla="*/ 1119700 h 1216800"/>
              <a:gd name="connsiteX105" fmla="*/ 858484 w 1217130"/>
              <a:gd name="connsiteY105" fmla="*/ 1125467 h 1216800"/>
              <a:gd name="connsiteX106" fmla="*/ 844288 w 1217130"/>
              <a:gd name="connsiteY106" fmla="*/ 1131234 h 1216800"/>
              <a:gd name="connsiteX107" fmla="*/ 829649 w 1217130"/>
              <a:gd name="connsiteY107" fmla="*/ 1136558 h 1216800"/>
              <a:gd name="connsiteX108" fmla="*/ 825656 w 1217130"/>
              <a:gd name="connsiteY108" fmla="*/ 1140550 h 1216800"/>
              <a:gd name="connsiteX109" fmla="*/ 819446 w 1217130"/>
              <a:gd name="connsiteY109" fmla="*/ 1142768 h 1216800"/>
              <a:gd name="connsiteX110" fmla="*/ 803919 w 1217130"/>
              <a:gd name="connsiteY110" fmla="*/ 1145430 h 1216800"/>
              <a:gd name="connsiteX111" fmla="*/ 783956 w 1217130"/>
              <a:gd name="connsiteY111" fmla="*/ 1151641 h 1216800"/>
              <a:gd name="connsiteX112" fmla="*/ 765768 w 1217130"/>
              <a:gd name="connsiteY112" fmla="*/ 1157408 h 1216800"/>
              <a:gd name="connsiteX113" fmla="*/ 745804 w 1217130"/>
              <a:gd name="connsiteY113" fmla="*/ 1163175 h 1216800"/>
              <a:gd name="connsiteX114" fmla="*/ 720962 w 1217130"/>
              <a:gd name="connsiteY114" fmla="*/ 1169386 h 1216800"/>
              <a:gd name="connsiteX115" fmla="*/ 685916 w 1217130"/>
              <a:gd name="connsiteY115" fmla="*/ 1175152 h 1216800"/>
              <a:gd name="connsiteX116" fmla="*/ 685029 w 1217130"/>
              <a:gd name="connsiteY116" fmla="*/ 1176484 h 1216800"/>
              <a:gd name="connsiteX117" fmla="*/ 668178 w 1217130"/>
              <a:gd name="connsiteY117" fmla="*/ 1180696 h 1216800"/>
              <a:gd name="connsiteX118" fmla="*/ 668615 w 1217130"/>
              <a:gd name="connsiteY118" fmla="*/ 1180920 h 1216800"/>
              <a:gd name="connsiteX119" fmla="*/ 687327 w 1217130"/>
              <a:gd name="connsiteY119" fmla="*/ 1176241 h 1216800"/>
              <a:gd name="connsiteX120" fmla="*/ 687690 w 1217130"/>
              <a:gd name="connsiteY120" fmla="*/ 1175152 h 1216800"/>
              <a:gd name="connsiteX121" fmla="*/ 722737 w 1217130"/>
              <a:gd name="connsiteY121" fmla="*/ 1169386 h 1216800"/>
              <a:gd name="connsiteX122" fmla="*/ 747579 w 1217130"/>
              <a:gd name="connsiteY122" fmla="*/ 1163175 h 1216800"/>
              <a:gd name="connsiteX123" fmla="*/ 767542 w 1217130"/>
              <a:gd name="connsiteY123" fmla="*/ 1157408 h 1216800"/>
              <a:gd name="connsiteX124" fmla="*/ 785731 w 1217130"/>
              <a:gd name="connsiteY124" fmla="*/ 1151641 h 1216800"/>
              <a:gd name="connsiteX125" fmla="*/ 805694 w 1217130"/>
              <a:gd name="connsiteY125" fmla="*/ 1145430 h 1216800"/>
              <a:gd name="connsiteX126" fmla="*/ 821221 w 1217130"/>
              <a:gd name="connsiteY126" fmla="*/ 1142768 h 1216800"/>
              <a:gd name="connsiteX127" fmla="*/ 810710 w 1217130"/>
              <a:gd name="connsiteY127" fmla="*/ 1149075 h 1216800"/>
              <a:gd name="connsiteX128" fmla="*/ 811017 w 1217130"/>
              <a:gd name="connsiteY128" fmla="*/ 1148979 h 1216800"/>
              <a:gd name="connsiteX129" fmla="*/ 822108 w 1217130"/>
              <a:gd name="connsiteY129" fmla="*/ 1142324 h 1216800"/>
              <a:gd name="connsiteX130" fmla="*/ 828318 w 1217130"/>
              <a:gd name="connsiteY130" fmla="*/ 1140107 h 1216800"/>
              <a:gd name="connsiteX131" fmla="*/ 828732 w 1217130"/>
              <a:gd name="connsiteY131" fmla="*/ 1139992 h 1216800"/>
              <a:gd name="connsiteX132" fmla="*/ 831424 w 1217130"/>
              <a:gd name="connsiteY132" fmla="*/ 1137001 h 1216800"/>
              <a:gd name="connsiteX133" fmla="*/ 846063 w 1217130"/>
              <a:gd name="connsiteY133" fmla="*/ 1131678 h 1216800"/>
              <a:gd name="connsiteX134" fmla="*/ 860259 w 1217130"/>
              <a:gd name="connsiteY134" fmla="*/ 1125911 h 1216800"/>
              <a:gd name="connsiteX135" fmla="*/ 870019 w 1217130"/>
              <a:gd name="connsiteY135" fmla="*/ 1120143 h 1216800"/>
              <a:gd name="connsiteX136" fmla="*/ 882884 w 1217130"/>
              <a:gd name="connsiteY136" fmla="*/ 1113489 h 1216800"/>
              <a:gd name="connsiteX137" fmla="*/ 893531 w 1217130"/>
              <a:gd name="connsiteY137" fmla="*/ 1109053 h 1216800"/>
              <a:gd name="connsiteX138" fmla="*/ 900832 w 1217130"/>
              <a:gd name="connsiteY138" fmla="*/ 1105879 h 1216800"/>
              <a:gd name="connsiteX139" fmla="*/ 904621 w 1217130"/>
              <a:gd name="connsiteY139" fmla="*/ 1103286 h 1216800"/>
              <a:gd name="connsiteX140" fmla="*/ 923253 w 1217130"/>
              <a:gd name="connsiteY140" fmla="*/ 1092196 h 1216800"/>
              <a:gd name="connsiteX141" fmla="*/ 949427 w 1217130"/>
              <a:gd name="connsiteY141" fmla="*/ 1078000 h 1216800"/>
              <a:gd name="connsiteX142" fmla="*/ 214270 w 1217130"/>
              <a:gd name="connsiteY142" fmla="*/ 1053542 h 1216800"/>
              <a:gd name="connsiteX143" fmla="*/ 215955 w 1217130"/>
              <a:gd name="connsiteY143" fmla="*/ 1054987 h 1216800"/>
              <a:gd name="connsiteX144" fmla="*/ 216529 w 1217130"/>
              <a:gd name="connsiteY144" fmla="*/ 1055280 h 1216800"/>
              <a:gd name="connsiteX145" fmla="*/ 977971 w 1217130"/>
              <a:gd name="connsiteY145" fmla="*/ 1041961 h 1216800"/>
              <a:gd name="connsiteX146" fmla="*/ 977819 w 1217130"/>
              <a:gd name="connsiteY146" fmla="*/ 1042066 h 1216800"/>
              <a:gd name="connsiteX147" fmla="*/ 977819 w 1217130"/>
              <a:gd name="connsiteY147" fmla="*/ 1042193 h 1216800"/>
              <a:gd name="connsiteX148" fmla="*/ 978524 w 1217130"/>
              <a:gd name="connsiteY148" fmla="*/ 1042293 h 1216800"/>
              <a:gd name="connsiteX149" fmla="*/ 978706 w 1217130"/>
              <a:gd name="connsiteY149" fmla="*/ 1042066 h 1216800"/>
              <a:gd name="connsiteX150" fmla="*/ 987555 w 1217130"/>
              <a:gd name="connsiteY150" fmla="*/ 1035339 h 1216800"/>
              <a:gd name="connsiteX151" fmla="*/ 984936 w 1217130"/>
              <a:gd name="connsiteY151" fmla="*/ 1037149 h 1216800"/>
              <a:gd name="connsiteX152" fmla="*/ 984473 w 1217130"/>
              <a:gd name="connsiteY152" fmla="*/ 1037630 h 1216800"/>
              <a:gd name="connsiteX153" fmla="*/ 986269 w 1217130"/>
              <a:gd name="connsiteY153" fmla="*/ 1036480 h 1216800"/>
              <a:gd name="connsiteX154" fmla="*/ 178048 w 1217130"/>
              <a:gd name="connsiteY154" fmla="*/ 1012994 h 1216800"/>
              <a:gd name="connsiteX155" fmla="*/ 194802 w 1217130"/>
              <a:gd name="connsiteY155" fmla="*/ 1032720 h 1216800"/>
              <a:gd name="connsiteX156" fmla="*/ 181518 w 1217130"/>
              <a:gd name="connsiteY156" fmla="*/ 1016779 h 1216800"/>
              <a:gd name="connsiteX157" fmla="*/ 1018965 w 1217130"/>
              <a:gd name="connsiteY157" fmla="*/ 1012981 h 1216800"/>
              <a:gd name="connsiteX158" fmla="*/ 1018925 w 1217130"/>
              <a:gd name="connsiteY158" fmla="*/ 1012995 h 1216800"/>
              <a:gd name="connsiteX159" fmla="*/ 1018632 w 1217130"/>
              <a:gd name="connsiteY159" fmla="*/ 1015005 h 1216800"/>
              <a:gd name="connsiteX160" fmla="*/ 1011534 w 1217130"/>
              <a:gd name="connsiteY160" fmla="*/ 1022991 h 1216800"/>
              <a:gd name="connsiteX161" fmla="*/ 1003105 w 1217130"/>
              <a:gd name="connsiteY161" fmla="*/ 1032306 h 1216800"/>
              <a:gd name="connsiteX162" fmla="*/ 1003613 w 1217130"/>
              <a:gd name="connsiteY162" fmla="*/ 1032189 h 1216800"/>
              <a:gd name="connsiteX163" fmla="*/ 1011534 w 1217130"/>
              <a:gd name="connsiteY163" fmla="*/ 1023434 h 1216800"/>
              <a:gd name="connsiteX164" fmla="*/ 1018632 w 1217130"/>
              <a:gd name="connsiteY164" fmla="*/ 1015449 h 1216800"/>
              <a:gd name="connsiteX165" fmla="*/ 1018965 w 1217130"/>
              <a:gd name="connsiteY165" fmla="*/ 1012981 h 1216800"/>
              <a:gd name="connsiteX166" fmla="*/ 221408 w 1217130"/>
              <a:gd name="connsiteY166" fmla="*/ 1002992 h 1216800"/>
              <a:gd name="connsiteX167" fmla="*/ 222287 w 1217130"/>
              <a:gd name="connsiteY167" fmla="*/ 1004061 h 1216800"/>
              <a:gd name="connsiteX168" fmla="*/ 222331 w 1217130"/>
              <a:gd name="connsiteY168" fmla="*/ 1003915 h 1216800"/>
              <a:gd name="connsiteX169" fmla="*/ 155788 w 1217130"/>
              <a:gd name="connsiteY169" fmla="*/ 992824 h 1216800"/>
              <a:gd name="connsiteX170" fmla="*/ 167322 w 1217130"/>
              <a:gd name="connsiteY170" fmla="*/ 1000366 h 1216800"/>
              <a:gd name="connsiteX171" fmla="*/ 167889 w 1217130"/>
              <a:gd name="connsiteY171" fmla="*/ 1001033 h 1216800"/>
              <a:gd name="connsiteX172" fmla="*/ 173145 w 1217130"/>
              <a:gd name="connsiteY172" fmla="*/ 1002196 h 1216800"/>
              <a:gd name="connsiteX173" fmla="*/ 185067 w 1217130"/>
              <a:gd name="connsiteY173" fmla="*/ 1013230 h 1216800"/>
              <a:gd name="connsiteX174" fmla="*/ 201481 w 1217130"/>
              <a:gd name="connsiteY174" fmla="*/ 1026539 h 1216800"/>
              <a:gd name="connsiteX175" fmla="*/ 208579 w 1217130"/>
              <a:gd name="connsiteY175" fmla="*/ 1036299 h 1216800"/>
              <a:gd name="connsiteX176" fmla="*/ 212571 w 1217130"/>
              <a:gd name="connsiteY176" fmla="*/ 1041179 h 1216800"/>
              <a:gd name="connsiteX177" fmla="*/ 229429 w 1217130"/>
              <a:gd name="connsiteY177" fmla="*/ 1055375 h 1216800"/>
              <a:gd name="connsiteX178" fmla="*/ 224549 w 1217130"/>
              <a:gd name="connsiteY178" fmla="*/ 1059367 h 1216800"/>
              <a:gd name="connsiteX179" fmla="*/ 208850 w 1217130"/>
              <a:gd name="connsiteY179" fmla="*/ 1041923 h 1216800"/>
              <a:gd name="connsiteX180" fmla="*/ 208136 w 1217130"/>
              <a:gd name="connsiteY180" fmla="*/ 1042066 h 1216800"/>
              <a:gd name="connsiteX181" fmla="*/ 222992 w 1217130"/>
              <a:gd name="connsiteY181" fmla="*/ 1058573 h 1216800"/>
              <a:gd name="connsiteX182" fmla="*/ 224549 w 1217130"/>
              <a:gd name="connsiteY182" fmla="*/ 1059367 h 1216800"/>
              <a:gd name="connsiteX183" fmla="*/ 229429 w 1217130"/>
              <a:gd name="connsiteY183" fmla="*/ 1055375 h 1216800"/>
              <a:gd name="connsiteX184" fmla="*/ 271573 w 1217130"/>
              <a:gd name="connsiteY184" fmla="*/ 1088646 h 1216800"/>
              <a:gd name="connsiteX185" fmla="*/ 263145 w 1217130"/>
              <a:gd name="connsiteY185" fmla="*/ 1091308 h 1216800"/>
              <a:gd name="connsiteX186" fmla="*/ 266250 w 1217130"/>
              <a:gd name="connsiteY186" fmla="*/ 1093526 h 1216800"/>
              <a:gd name="connsiteX187" fmla="*/ 253828 w 1217130"/>
              <a:gd name="connsiteY187" fmla="*/ 1093970 h 1216800"/>
              <a:gd name="connsiteX188" fmla="*/ 245843 w 1217130"/>
              <a:gd name="connsiteY188" fmla="*/ 1088646 h 1216800"/>
              <a:gd name="connsiteX189" fmla="*/ 238302 w 1217130"/>
              <a:gd name="connsiteY189" fmla="*/ 1082879 h 1216800"/>
              <a:gd name="connsiteX190" fmla="*/ 219670 w 1217130"/>
              <a:gd name="connsiteY190" fmla="*/ 1067352 h 1216800"/>
              <a:gd name="connsiteX191" fmla="*/ 202368 w 1217130"/>
              <a:gd name="connsiteY191" fmla="*/ 1051826 h 1216800"/>
              <a:gd name="connsiteX192" fmla="*/ 186398 w 1217130"/>
              <a:gd name="connsiteY192" fmla="*/ 1036299 h 1216800"/>
              <a:gd name="connsiteX193" fmla="*/ 178857 w 1217130"/>
              <a:gd name="connsiteY193" fmla="*/ 1028757 h 1216800"/>
              <a:gd name="connsiteX194" fmla="*/ 171759 w 1217130"/>
              <a:gd name="connsiteY194" fmla="*/ 1020772 h 1216800"/>
              <a:gd name="connsiteX195" fmla="*/ 174420 w 1217130"/>
              <a:gd name="connsiteY195" fmla="*/ 1017223 h 1216800"/>
              <a:gd name="connsiteX196" fmla="*/ 183293 w 1217130"/>
              <a:gd name="connsiteY196" fmla="*/ 1025208 h 1216800"/>
              <a:gd name="connsiteX197" fmla="*/ 193052 w 1217130"/>
              <a:gd name="connsiteY197" fmla="*/ 1032750 h 1216800"/>
              <a:gd name="connsiteX198" fmla="*/ 205030 w 1217130"/>
              <a:gd name="connsiteY198" fmla="*/ 1045615 h 1216800"/>
              <a:gd name="connsiteX199" fmla="*/ 206048 w 1217130"/>
              <a:gd name="connsiteY199" fmla="*/ 1046488 h 1216800"/>
              <a:gd name="connsiteX200" fmla="*/ 193052 w 1217130"/>
              <a:gd name="connsiteY200" fmla="*/ 1032750 h 1216800"/>
              <a:gd name="connsiteX201" fmla="*/ 183736 w 1217130"/>
              <a:gd name="connsiteY201" fmla="*/ 1025208 h 1216800"/>
              <a:gd name="connsiteX202" fmla="*/ 174864 w 1217130"/>
              <a:gd name="connsiteY202" fmla="*/ 1017223 h 1216800"/>
              <a:gd name="connsiteX203" fmla="*/ 165104 w 1217130"/>
              <a:gd name="connsiteY203" fmla="*/ 1005245 h 1216800"/>
              <a:gd name="connsiteX204" fmla="*/ 155788 w 1217130"/>
              <a:gd name="connsiteY204" fmla="*/ 992824 h 1216800"/>
              <a:gd name="connsiteX205" fmla="*/ 1133086 w 1217130"/>
              <a:gd name="connsiteY205" fmla="*/ 922288 h 1216800"/>
              <a:gd name="connsiteX206" fmla="*/ 1132861 w 1217130"/>
              <a:gd name="connsiteY206" fmla="*/ 922385 h 1216800"/>
              <a:gd name="connsiteX207" fmla="*/ 1128016 w 1217130"/>
              <a:gd name="connsiteY207" fmla="*/ 934013 h 1216800"/>
              <a:gd name="connsiteX208" fmla="*/ 1128429 w 1217130"/>
              <a:gd name="connsiteY208" fmla="*/ 866712 h 1216800"/>
              <a:gd name="connsiteX209" fmla="*/ 1116672 w 1217130"/>
              <a:gd name="connsiteY209" fmla="*/ 883693 h 1216800"/>
              <a:gd name="connsiteX210" fmla="*/ 1110905 w 1217130"/>
              <a:gd name="connsiteY210" fmla="*/ 894340 h 1216800"/>
              <a:gd name="connsiteX211" fmla="*/ 1105138 w 1217130"/>
              <a:gd name="connsiteY211" fmla="*/ 904100 h 1216800"/>
              <a:gd name="connsiteX212" fmla="*/ 1091386 w 1217130"/>
              <a:gd name="connsiteY212" fmla="*/ 922288 h 1216800"/>
              <a:gd name="connsiteX213" fmla="*/ 1079408 w 1217130"/>
              <a:gd name="connsiteY213" fmla="*/ 940477 h 1216800"/>
              <a:gd name="connsiteX214" fmla="*/ 1068761 w 1217130"/>
              <a:gd name="connsiteY214" fmla="*/ 955116 h 1216800"/>
              <a:gd name="connsiteX215" fmla="*/ 1067873 w 1217130"/>
              <a:gd name="connsiteY215" fmla="*/ 955659 h 1216800"/>
              <a:gd name="connsiteX216" fmla="*/ 1067147 w 1217130"/>
              <a:gd name="connsiteY216" fmla="*/ 956735 h 1216800"/>
              <a:gd name="connsiteX217" fmla="*/ 1068317 w 1217130"/>
              <a:gd name="connsiteY217" fmla="*/ 956004 h 1216800"/>
              <a:gd name="connsiteX218" fmla="*/ 1078964 w 1217130"/>
              <a:gd name="connsiteY218" fmla="*/ 941364 h 1216800"/>
              <a:gd name="connsiteX219" fmla="*/ 1090942 w 1217130"/>
              <a:gd name="connsiteY219" fmla="*/ 923176 h 1216800"/>
              <a:gd name="connsiteX220" fmla="*/ 1104694 w 1217130"/>
              <a:gd name="connsiteY220" fmla="*/ 904987 h 1216800"/>
              <a:gd name="connsiteX221" fmla="*/ 1110462 w 1217130"/>
              <a:gd name="connsiteY221" fmla="*/ 895228 h 1216800"/>
              <a:gd name="connsiteX222" fmla="*/ 1116229 w 1217130"/>
              <a:gd name="connsiteY222" fmla="*/ 884581 h 1216800"/>
              <a:gd name="connsiteX223" fmla="*/ 1128207 w 1217130"/>
              <a:gd name="connsiteY223" fmla="*/ 867279 h 1216800"/>
              <a:gd name="connsiteX224" fmla="*/ 1174343 w 1217130"/>
              <a:gd name="connsiteY224" fmla="*/ 860625 h 1216800"/>
              <a:gd name="connsiteX225" fmla="*/ 1168576 w 1217130"/>
              <a:gd name="connsiteY225" fmla="*/ 877926 h 1216800"/>
              <a:gd name="connsiteX226" fmla="*/ 1158373 w 1217130"/>
              <a:gd name="connsiteY226" fmla="*/ 896558 h 1216800"/>
              <a:gd name="connsiteX227" fmla="*/ 1148169 w 1217130"/>
              <a:gd name="connsiteY227" fmla="*/ 915634 h 1216800"/>
              <a:gd name="connsiteX228" fmla="*/ 1138854 w 1217130"/>
              <a:gd name="connsiteY228" fmla="*/ 927612 h 1216800"/>
              <a:gd name="connsiteX229" fmla="*/ 1145064 w 1217130"/>
              <a:gd name="connsiteY229" fmla="*/ 915190 h 1216800"/>
              <a:gd name="connsiteX230" fmla="*/ 1150388 w 1217130"/>
              <a:gd name="connsiteY230" fmla="*/ 902769 h 1216800"/>
              <a:gd name="connsiteX231" fmla="*/ 1154380 w 1217130"/>
              <a:gd name="connsiteY231" fmla="*/ 896115 h 1216800"/>
              <a:gd name="connsiteX232" fmla="*/ 1159703 w 1217130"/>
              <a:gd name="connsiteY232" fmla="*/ 887242 h 1216800"/>
              <a:gd name="connsiteX233" fmla="*/ 1164584 w 1217130"/>
              <a:gd name="connsiteY233" fmla="*/ 878370 h 1216800"/>
              <a:gd name="connsiteX234" fmla="*/ 1174343 w 1217130"/>
              <a:gd name="connsiteY234" fmla="*/ 860625 h 1216800"/>
              <a:gd name="connsiteX235" fmla="*/ 1145629 w 1217130"/>
              <a:gd name="connsiteY235" fmla="*/ 822598 h 1216800"/>
              <a:gd name="connsiteX236" fmla="*/ 1134861 w 1217130"/>
              <a:gd name="connsiteY236" fmla="*/ 841549 h 1216800"/>
              <a:gd name="connsiteX237" fmla="*/ 1134663 w 1217130"/>
              <a:gd name="connsiteY237" fmla="*/ 842005 h 1216800"/>
              <a:gd name="connsiteX238" fmla="*/ 1145508 w 1217130"/>
              <a:gd name="connsiteY238" fmla="*/ 822917 h 1216800"/>
              <a:gd name="connsiteX239" fmla="*/ 1151534 w 1217130"/>
              <a:gd name="connsiteY239" fmla="*/ 779676 h 1216800"/>
              <a:gd name="connsiteX240" fmla="*/ 1138592 w 1217130"/>
              <a:gd name="connsiteY240" fmla="*/ 815036 h 1216800"/>
              <a:gd name="connsiteX241" fmla="*/ 1111368 w 1217130"/>
              <a:gd name="connsiteY241" fmla="*/ 870685 h 1216800"/>
              <a:gd name="connsiteX242" fmla="*/ 1107381 w 1217130"/>
              <a:gd name="connsiteY242" fmla="*/ 876987 h 1216800"/>
              <a:gd name="connsiteX243" fmla="*/ 1107356 w 1217130"/>
              <a:gd name="connsiteY243" fmla="*/ 877039 h 1216800"/>
              <a:gd name="connsiteX244" fmla="*/ 1098040 w 1217130"/>
              <a:gd name="connsiteY244" fmla="*/ 893009 h 1216800"/>
              <a:gd name="connsiteX245" fmla="*/ 1088724 w 1217130"/>
              <a:gd name="connsiteY245" fmla="*/ 910311 h 1216800"/>
              <a:gd name="connsiteX246" fmla="*/ 1078077 w 1217130"/>
              <a:gd name="connsiteY246" fmla="*/ 923619 h 1216800"/>
              <a:gd name="connsiteX247" fmla="*/ 1069205 w 1217130"/>
              <a:gd name="connsiteY247" fmla="*/ 938703 h 1216800"/>
              <a:gd name="connsiteX248" fmla="*/ 1016857 w 1217130"/>
              <a:gd name="connsiteY248" fmla="*/ 997704 h 1216800"/>
              <a:gd name="connsiteX249" fmla="*/ 999556 w 1217130"/>
              <a:gd name="connsiteY249" fmla="*/ 1012344 h 1216800"/>
              <a:gd name="connsiteX250" fmla="*/ 997896 w 1217130"/>
              <a:gd name="connsiteY250" fmla="*/ 1013605 h 1216800"/>
              <a:gd name="connsiteX251" fmla="*/ 997180 w 1217130"/>
              <a:gd name="connsiteY251" fmla="*/ 1014331 h 1216800"/>
              <a:gd name="connsiteX252" fmla="*/ 989945 w 1217130"/>
              <a:gd name="connsiteY252" fmla="*/ 1020228 h 1216800"/>
              <a:gd name="connsiteX253" fmla="*/ 984029 w 1217130"/>
              <a:gd name="connsiteY253" fmla="*/ 1026983 h 1216800"/>
              <a:gd name="connsiteX254" fmla="*/ 962292 w 1217130"/>
              <a:gd name="connsiteY254" fmla="*/ 1043397 h 1216800"/>
              <a:gd name="connsiteX255" fmla="*/ 958886 w 1217130"/>
              <a:gd name="connsiteY255" fmla="*/ 1045548 h 1216800"/>
              <a:gd name="connsiteX256" fmla="*/ 949634 w 1217130"/>
              <a:gd name="connsiteY256" fmla="*/ 1053091 h 1216800"/>
              <a:gd name="connsiteX257" fmla="*/ 948298 w 1217130"/>
              <a:gd name="connsiteY257" fmla="*/ 1053958 h 1216800"/>
              <a:gd name="connsiteX258" fmla="*/ 946321 w 1217130"/>
              <a:gd name="connsiteY258" fmla="*/ 1055819 h 1216800"/>
              <a:gd name="connsiteX259" fmla="*/ 929020 w 1217130"/>
              <a:gd name="connsiteY259" fmla="*/ 1067353 h 1216800"/>
              <a:gd name="connsiteX260" fmla="*/ 911719 w 1217130"/>
              <a:gd name="connsiteY260" fmla="*/ 1078000 h 1216800"/>
              <a:gd name="connsiteX261" fmla="*/ 909739 w 1217130"/>
              <a:gd name="connsiteY261" fmla="*/ 1079003 h 1216800"/>
              <a:gd name="connsiteX262" fmla="*/ 898024 w 1217130"/>
              <a:gd name="connsiteY262" fmla="*/ 1086612 h 1216800"/>
              <a:gd name="connsiteX263" fmla="*/ 894392 w 1217130"/>
              <a:gd name="connsiteY263" fmla="*/ 1088444 h 1216800"/>
              <a:gd name="connsiteX264" fmla="*/ 890869 w 1217130"/>
              <a:gd name="connsiteY264" fmla="*/ 1090864 h 1216800"/>
              <a:gd name="connsiteX265" fmla="*/ 878891 w 1217130"/>
              <a:gd name="connsiteY265" fmla="*/ 1097519 h 1216800"/>
              <a:gd name="connsiteX266" fmla="*/ 867700 w 1217130"/>
              <a:gd name="connsiteY266" fmla="*/ 1101908 h 1216800"/>
              <a:gd name="connsiteX267" fmla="*/ 842756 w 1217130"/>
              <a:gd name="connsiteY267" fmla="*/ 1114489 h 1216800"/>
              <a:gd name="connsiteX268" fmla="*/ 784237 w 1217130"/>
              <a:gd name="connsiteY268" fmla="*/ 1136315 h 1216800"/>
              <a:gd name="connsiteX269" fmla="*/ 743458 w 1217130"/>
              <a:gd name="connsiteY269" fmla="*/ 1146800 h 1216800"/>
              <a:gd name="connsiteX270" fmla="*/ 776415 w 1217130"/>
              <a:gd name="connsiteY270" fmla="*/ 1140550 h 1216800"/>
              <a:gd name="connsiteX271" fmla="*/ 782625 w 1217130"/>
              <a:gd name="connsiteY271" fmla="*/ 1139219 h 1216800"/>
              <a:gd name="connsiteX272" fmla="*/ 802588 w 1217130"/>
              <a:gd name="connsiteY272" fmla="*/ 1132121 h 1216800"/>
              <a:gd name="connsiteX273" fmla="*/ 815009 w 1217130"/>
              <a:gd name="connsiteY273" fmla="*/ 1128129 h 1216800"/>
              <a:gd name="connsiteX274" fmla="*/ 834973 w 1217130"/>
              <a:gd name="connsiteY274" fmla="*/ 1117925 h 1216800"/>
              <a:gd name="connsiteX275" fmla="*/ 857597 w 1217130"/>
              <a:gd name="connsiteY275" fmla="*/ 1109940 h 1216800"/>
              <a:gd name="connsiteX276" fmla="*/ 872092 w 1217130"/>
              <a:gd name="connsiteY276" fmla="*/ 1104255 h 1216800"/>
              <a:gd name="connsiteX277" fmla="*/ 878447 w 1217130"/>
              <a:gd name="connsiteY277" fmla="*/ 1100624 h 1216800"/>
              <a:gd name="connsiteX278" fmla="*/ 884214 w 1217130"/>
              <a:gd name="connsiteY278" fmla="*/ 1098850 h 1216800"/>
              <a:gd name="connsiteX279" fmla="*/ 892200 w 1217130"/>
              <a:gd name="connsiteY279" fmla="*/ 1094413 h 1216800"/>
              <a:gd name="connsiteX280" fmla="*/ 894298 w 1217130"/>
              <a:gd name="connsiteY280" fmla="*/ 1092955 h 1216800"/>
              <a:gd name="connsiteX281" fmla="*/ 899741 w 1217130"/>
              <a:gd name="connsiteY281" fmla="*/ 1087759 h 1216800"/>
              <a:gd name="connsiteX282" fmla="*/ 911719 w 1217130"/>
              <a:gd name="connsiteY282" fmla="*/ 1080661 h 1216800"/>
              <a:gd name="connsiteX283" fmla="*/ 925346 w 1217130"/>
              <a:gd name="connsiteY283" fmla="*/ 1073982 h 1216800"/>
              <a:gd name="connsiteX284" fmla="*/ 930351 w 1217130"/>
              <a:gd name="connsiteY284" fmla="*/ 1070901 h 1216800"/>
              <a:gd name="connsiteX285" fmla="*/ 947652 w 1217130"/>
              <a:gd name="connsiteY285" fmla="*/ 1059367 h 1216800"/>
              <a:gd name="connsiteX286" fmla="*/ 955194 w 1217130"/>
              <a:gd name="connsiteY286" fmla="*/ 1052269 h 1216800"/>
              <a:gd name="connsiteX287" fmla="*/ 963623 w 1217130"/>
              <a:gd name="connsiteY287" fmla="*/ 1046946 h 1216800"/>
              <a:gd name="connsiteX288" fmla="*/ 985360 w 1217130"/>
              <a:gd name="connsiteY288" fmla="*/ 1030532 h 1216800"/>
              <a:gd name="connsiteX289" fmla="*/ 1000887 w 1217130"/>
              <a:gd name="connsiteY289" fmla="*/ 1015892 h 1216800"/>
              <a:gd name="connsiteX290" fmla="*/ 1018188 w 1217130"/>
              <a:gd name="connsiteY290" fmla="*/ 1001253 h 1216800"/>
              <a:gd name="connsiteX291" fmla="*/ 1070535 w 1217130"/>
              <a:gd name="connsiteY291" fmla="*/ 942251 h 1216800"/>
              <a:gd name="connsiteX292" fmla="*/ 1077739 w 1217130"/>
              <a:gd name="connsiteY292" fmla="*/ 930004 h 1216800"/>
              <a:gd name="connsiteX293" fmla="*/ 1078077 w 1217130"/>
              <a:gd name="connsiteY293" fmla="*/ 928942 h 1216800"/>
              <a:gd name="connsiteX294" fmla="*/ 1089611 w 1217130"/>
              <a:gd name="connsiteY294" fmla="*/ 911198 h 1216800"/>
              <a:gd name="connsiteX295" fmla="*/ 1093160 w 1217130"/>
              <a:gd name="connsiteY295" fmla="*/ 905874 h 1216800"/>
              <a:gd name="connsiteX296" fmla="*/ 1097879 w 1217130"/>
              <a:gd name="connsiteY296" fmla="*/ 899329 h 1216800"/>
              <a:gd name="connsiteX297" fmla="*/ 1099371 w 1217130"/>
              <a:gd name="connsiteY297" fmla="*/ 896558 h 1216800"/>
              <a:gd name="connsiteX298" fmla="*/ 1108687 w 1217130"/>
              <a:gd name="connsiteY298" fmla="*/ 880588 h 1216800"/>
              <a:gd name="connsiteX299" fmla="*/ 1126875 w 1217130"/>
              <a:gd name="connsiteY299" fmla="*/ 842880 h 1216800"/>
              <a:gd name="connsiteX300" fmla="*/ 1144620 w 1217130"/>
              <a:gd name="connsiteY300" fmla="*/ 802511 h 1216800"/>
              <a:gd name="connsiteX301" fmla="*/ 1149833 w 1217130"/>
              <a:gd name="connsiteY301" fmla="*/ 786096 h 1216800"/>
              <a:gd name="connsiteX302" fmla="*/ 1217130 w 1217130"/>
              <a:gd name="connsiteY302" fmla="*/ 731798 h 1216800"/>
              <a:gd name="connsiteX303" fmla="*/ 1217130 w 1217130"/>
              <a:gd name="connsiteY303" fmla="*/ 758481 h 1216800"/>
              <a:gd name="connsiteX304" fmla="*/ 1212051 w 1217130"/>
              <a:gd name="connsiteY304" fmla="*/ 779886 h 1216800"/>
              <a:gd name="connsiteX305" fmla="*/ 1200961 w 1217130"/>
              <a:gd name="connsiteY305" fmla="*/ 784766 h 1216800"/>
              <a:gd name="connsiteX306" fmla="*/ 1201848 w 1217130"/>
              <a:gd name="connsiteY306" fmla="*/ 782104 h 1216800"/>
              <a:gd name="connsiteX307" fmla="*/ 1203622 w 1217130"/>
              <a:gd name="connsiteY307" fmla="*/ 763472 h 1216800"/>
              <a:gd name="connsiteX308" fmla="*/ 1210276 w 1217130"/>
              <a:gd name="connsiteY308" fmla="*/ 743953 h 1216800"/>
              <a:gd name="connsiteX309" fmla="*/ 1215600 w 1217130"/>
              <a:gd name="connsiteY309" fmla="*/ 740848 h 1216800"/>
              <a:gd name="connsiteX310" fmla="*/ 1215600 w 1217130"/>
              <a:gd name="connsiteY310" fmla="*/ 740847 h 1216800"/>
              <a:gd name="connsiteX311" fmla="*/ 1204263 w 1217130"/>
              <a:gd name="connsiteY311" fmla="*/ 714112 h 1216800"/>
              <a:gd name="connsiteX312" fmla="*/ 1204104 w 1217130"/>
              <a:gd name="connsiteY312" fmla="*/ 714897 h 1216800"/>
              <a:gd name="connsiteX313" fmla="*/ 1205396 w 1217130"/>
              <a:gd name="connsiteY313" fmla="*/ 716448 h 1216800"/>
              <a:gd name="connsiteX314" fmla="*/ 1209389 w 1217130"/>
              <a:gd name="connsiteY314" fmla="*/ 720884 h 1216800"/>
              <a:gd name="connsiteX315" fmla="*/ 1212051 w 1217130"/>
              <a:gd name="connsiteY315" fmla="*/ 719110 h 1216800"/>
              <a:gd name="connsiteX316" fmla="*/ 1212118 w 1217130"/>
              <a:gd name="connsiteY316" fmla="*/ 718769 h 1216800"/>
              <a:gd name="connsiteX317" fmla="*/ 1210276 w 1217130"/>
              <a:gd name="connsiteY317" fmla="*/ 719997 h 1216800"/>
              <a:gd name="connsiteX318" fmla="*/ 1205840 w 1217130"/>
              <a:gd name="connsiteY318" fmla="*/ 716004 h 1216800"/>
              <a:gd name="connsiteX319" fmla="*/ 1200309 w 1217130"/>
              <a:gd name="connsiteY319" fmla="*/ 663718 h 1216800"/>
              <a:gd name="connsiteX320" fmla="*/ 1199999 w 1217130"/>
              <a:gd name="connsiteY320" fmla="*/ 663735 h 1216800"/>
              <a:gd name="connsiteX321" fmla="*/ 1199438 w 1217130"/>
              <a:gd name="connsiteY321" fmla="*/ 663766 h 1216800"/>
              <a:gd name="connsiteX322" fmla="*/ 1199629 w 1217130"/>
              <a:gd name="connsiteY322" fmla="*/ 665875 h 1216800"/>
              <a:gd name="connsiteX323" fmla="*/ 1199186 w 1217130"/>
              <a:gd name="connsiteY323" fmla="*/ 676966 h 1216800"/>
              <a:gd name="connsiteX324" fmla="*/ 1197412 w 1217130"/>
              <a:gd name="connsiteY324" fmla="*/ 683620 h 1216800"/>
              <a:gd name="connsiteX325" fmla="*/ 1186765 w 1217130"/>
              <a:gd name="connsiteY325" fmla="*/ 700478 h 1216800"/>
              <a:gd name="connsiteX326" fmla="*/ 1184103 w 1217130"/>
              <a:gd name="connsiteY326" fmla="*/ 715117 h 1216800"/>
              <a:gd name="connsiteX327" fmla="*/ 1181441 w 1217130"/>
              <a:gd name="connsiteY327" fmla="*/ 719997 h 1216800"/>
              <a:gd name="connsiteX328" fmla="*/ 1177005 w 1217130"/>
              <a:gd name="connsiteY328" fmla="*/ 741291 h 1216800"/>
              <a:gd name="connsiteX329" fmla="*/ 1172125 w 1217130"/>
              <a:gd name="connsiteY329" fmla="*/ 758148 h 1216800"/>
              <a:gd name="connsiteX330" fmla="*/ 1166801 w 1217130"/>
              <a:gd name="connsiteY330" fmla="*/ 774563 h 1216800"/>
              <a:gd name="connsiteX331" fmla="*/ 1163696 w 1217130"/>
              <a:gd name="connsiteY331" fmla="*/ 787427 h 1216800"/>
              <a:gd name="connsiteX332" fmla="*/ 1160147 w 1217130"/>
              <a:gd name="connsiteY332" fmla="*/ 800736 h 1216800"/>
              <a:gd name="connsiteX333" fmla="*/ 1162978 w 1217130"/>
              <a:gd name="connsiteY333" fmla="*/ 796333 h 1216800"/>
              <a:gd name="connsiteX334" fmla="*/ 1165471 w 1217130"/>
              <a:gd name="connsiteY334" fmla="*/ 786984 h 1216800"/>
              <a:gd name="connsiteX335" fmla="*/ 1167689 w 1217130"/>
              <a:gd name="connsiteY335" fmla="*/ 773675 h 1216800"/>
              <a:gd name="connsiteX336" fmla="*/ 1173012 w 1217130"/>
              <a:gd name="connsiteY336" fmla="*/ 757261 h 1216800"/>
              <a:gd name="connsiteX337" fmla="*/ 1177892 w 1217130"/>
              <a:gd name="connsiteY337" fmla="*/ 740404 h 1216800"/>
              <a:gd name="connsiteX338" fmla="*/ 1182328 w 1217130"/>
              <a:gd name="connsiteY338" fmla="*/ 719110 h 1216800"/>
              <a:gd name="connsiteX339" fmla="*/ 1184990 w 1217130"/>
              <a:gd name="connsiteY339" fmla="*/ 714230 h 1216800"/>
              <a:gd name="connsiteX340" fmla="*/ 1187652 w 1217130"/>
              <a:gd name="connsiteY340" fmla="*/ 699591 h 1216800"/>
              <a:gd name="connsiteX341" fmla="*/ 1198299 w 1217130"/>
              <a:gd name="connsiteY341" fmla="*/ 682733 h 1216800"/>
              <a:gd name="connsiteX342" fmla="*/ 1191201 w 1217130"/>
              <a:gd name="connsiteY342" fmla="*/ 716891 h 1216800"/>
              <a:gd name="connsiteX343" fmla="*/ 1185877 w 1217130"/>
              <a:gd name="connsiteY343" fmla="*/ 745283 h 1216800"/>
              <a:gd name="connsiteX344" fmla="*/ 1173899 w 1217130"/>
              <a:gd name="connsiteY344" fmla="*/ 781660 h 1216800"/>
              <a:gd name="connsiteX345" fmla="*/ 1171530 w 1217130"/>
              <a:gd name="connsiteY345" fmla="*/ 785346 h 1216800"/>
              <a:gd name="connsiteX346" fmla="*/ 1170517 w 1217130"/>
              <a:gd name="connsiteY346" fmla="*/ 790866 h 1216800"/>
              <a:gd name="connsiteX347" fmla="*/ 1167245 w 1217130"/>
              <a:gd name="connsiteY347" fmla="*/ 800293 h 1216800"/>
              <a:gd name="connsiteX348" fmla="*/ 1154824 w 1217130"/>
              <a:gd name="connsiteY348" fmla="*/ 827353 h 1216800"/>
              <a:gd name="connsiteX349" fmla="*/ 1149057 w 1217130"/>
              <a:gd name="connsiteY349" fmla="*/ 841549 h 1216800"/>
              <a:gd name="connsiteX350" fmla="*/ 1145508 w 1217130"/>
              <a:gd name="connsiteY350" fmla="*/ 849091 h 1216800"/>
              <a:gd name="connsiteX351" fmla="*/ 1141071 w 1217130"/>
              <a:gd name="connsiteY351" fmla="*/ 857076 h 1216800"/>
              <a:gd name="connsiteX352" fmla="*/ 1129094 w 1217130"/>
              <a:gd name="connsiteY352" fmla="*/ 878370 h 1216800"/>
              <a:gd name="connsiteX353" fmla="*/ 1116229 w 1217130"/>
              <a:gd name="connsiteY353" fmla="*/ 899220 h 1216800"/>
              <a:gd name="connsiteX354" fmla="*/ 1099815 w 1217130"/>
              <a:gd name="connsiteY354" fmla="*/ 927168 h 1216800"/>
              <a:gd name="connsiteX355" fmla="*/ 1081626 w 1217130"/>
              <a:gd name="connsiteY355" fmla="*/ 954673 h 1216800"/>
              <a:gd name="connsiteX356" fmla="*/ 1069649 w 1217130"/>
              <a:gd name="connsiteY356" fmla="*/ 970199 h 1216800"/>
              <a:gd name="connsiteX357" fmla="*/ 1056783 w 1217130"/>
              <a:gd name="connsiteY357" fmla="*/ 985283 h 1216800"/>
              <a:gd name="connsiteX358" fmla="*/ 1052347 w 1217130"/>
              <a:gd name="connsiteY358" fmla="*/ 991493 h 1216800"/>
              <a:gd name="connsiteX359" fmla="*/ 1047468 w 1217130"/>
              <a:gd name="connsiteY359" fmla="*/ 997704 h 1216800"/>
              <a:gd name="connsiteX360" fmla="*/ 1039926 w 1217130"/>
              <a:gd name="connsiteY360" fmla="*/ 1003915 h 1216800"/>
              <a:gd name="connsiteX361" fmla="*/ 1027591 w 1217130"/>
              <a:gd name="connsiteY361" fmla="*/ 1017571 h 1216800"/>
              <a:gd name="connsiteX362" fmla="*/ 1027948 w 1217130"/>
              <a:gd name="connsiteY362" fmla="*/ 1018998 h 1216800"/>
              <a:gd name="connsiteX363" fmla="*/ 1015083 w 1217130"/>
              <a:gd name="connsiteY363" fmla="*/ 1032306 h 1216800"/>
              <a:gd name="connsiteX364" fmla="*/ 1001330 w 1217130"/>
              <a:gd name="connsiteY364" fmla="*/ 1042066 h 1216800"/>
              <a:gd name="connsiteX365" fmla="*/ 990240 w 1217130"/>
              <a:gd name="connsiteY365" fmla="*/ 1050938 h 1216800"/>
              <a:gd name="connsiteX366" fmla="*/ 979734 w 1217130"/>
              <a:gd name="connsiteY366" fmla="*/ 1058616 h 1216800"/>
              <a:gd name="connsiteX367" fmla="*/ 981368 w 1217130"/>
              <a:gd name="connsiteY367" fmla="*/ 1058480 h 1216800"/>
              <a:gd name="connsiteX368" fmla="*/ 992902 w 1217130"/>
              <a:gd name="connsiteY368" fmla="*/ 1050051 h 1216800"/>
              <a:gd name="connsiteX369" fmla="*/ 1003993 w 1217130"/>
              <a:gd name="connsiteY369" fmla="*/ 1041179 h 1216800"/>
              <a:gd name="connsiteX370" fmla="*/ 1017745 w 1217130"/>
              <a:gd name="connsiteY370" fmla="*/ 1031419 h 1216800"/>
              <a:gd name="connsiteX371" fmla="*/ 1030610 w 1217130"/>
              <a:gd name="connsiteY371" fmla="*/ 1018111 h 1216800"/>
              <a:gd name="connsiteX372" fmla="*/ 1030166 w 1217130"/>
              <a:gd name="connsiteY372" fmla="*/ 1016336 h 1216800"/>
              <a:gd name="connsiteX373" fmla="*/ 1042587 w 1217130"/>
              <a:gd name="connsiteY373" fmla="*/ 1002584 h 1216800"/>
              <a:gd name="connsiteX374" fmla="*/ 1050129 w 1217130"/>
              <a:gd name="connsiteY374" fmla="*/ 996373 h 1216800"/>
              <a:gd name="connsiteX375" fmla="*/ 1055009 w 1217130"/>
              <a:gd name="connsiteY375" fmla="*/ 990163 h 1216800"/>
              <a:gd name="connsiteX376" fmla="*/ 1059445 w 1217130"/>
              <a:gd name="connsiteY376" fmla="*/ 983952 h 1216800"/>
              <a:gd name="connsiteX377" fmla="*/ 1072310 w 1217130"/>
              <a:gd name="connsiteY377" fmla="*/ 968869 h 1216800"/>
              <a:gd name="connsiteX378" fmla="*/ 1084288 w 1217130"/>
              <a:gd name="connsiteY378" fmla="*/ 953342 h 1216800"/>
              <a:gd name="connsiteX379" fmla="*/ 1102477 w 1217130"/>
              <a:gd name="connsiteY379" fmla="*/ 925837 h 1216800"/>
              <a:gd name="connsiteX380" fmla="*/ 1118890 w 1217130"/>
              <a:gd name="connsiteY380" fmla="*/ 897889 h 1216800"/>
              <a:gd name="connsiteX381" fmla="*/ 1131756 w 1217130"/>
              <a:gd name="connsiteY381" fmla="*/ 877039 h 1216800"/>
              <a:gd name="connsiteX382" fmla="*/ 1143733 w 1217130"/>
              <a:gd name="connsiteY382" fmla="*/ 855745 h 1216800"/>
              <a:gd name="connsiteX383" fmla="*/ 1148169 w 1217130"/>
              <a:gd name="connsiteY383" fmla="*/ 847760 h 1216800"/>
              <a:gd name="connsiteX384" fmla="*/ 1151718 w 1217130"/>
              <a:gd name="connsiteY384" fmla="*/ 840219 h 1216800"/>
              <a:gd name="connsiteX385" fmla="*/ 1157486 w 1217130"/>
              <a:gd name="connsiteY385" fmla="*/ 826023 h 1216800"/>
              <a:gd name="connsiteX386" fmla="*/ 1169907 w 1217130"/>
              <a:gd name="connsiteY386" fmla="*/ 798962 h 1216800"/>
              <a:gd name="connsiteX387" fmla="*/ 1174787 w 1217130"/>
              <a:gd name="connsiteY387" fmla="*/ 780773 h 1216800"/>
              <a:gd name="connsiteX388" fmla="*/ 1186765 w 1217130"/>
              <a:gd name="connsiteY388" fmla="*/ 744396 h 1216800"/>
              <a:gd name="connsiteX389" fmla="*/ 1192088 w 1217130"/>
              <a:gd name="connsiteY389" fmla="*/ 716005 h 1216800"/>
              <a:gd name="connsiteX390" fmla="*/ 1199186 w 1217130"/>
              <a:gd name="connsiteY390" fmla="*/ 681846 h 1216800"/>
              <a:gd name="connsiteX391" fmla="*/ 1200786 w 1217130"/>
              <a:gd name="connsiteY391" fmla="*/ 675845 h 1216800"/>
              <a:gd name="connsiteX392" fmla="*/ 1199629 w 1217130"/>
              <a:gd name="connsiteY392" fmla="*/ 675635 h 1216800"/>
              <a:gd name="connsiteX393" fmla="*/ 1200073 w 1217130"/>
              <a:gd name="connsiteY393" fmla="*/ 664545 h 1216800"/>
              <a:gd name="connsiteX394" fmla="*/ 1209832 w 1217130"/>
              <a:gd name="connsiteY394" fmla="*/ 654341 h 1216800"/>
              <a:gd name="connsiteX395" fmla="*/ 1204666 w 1217130"/>
              <a:gd name="connsiteY395" fmla="*/ 675866 h 1216800"/>
              <a:gd name="connsiteX396" fmla="*/ 1204667 w 1217130"/>
              <a:gd name="connsiteY396" fmla="*/ 675866 h 1216800"/>
              <a:gd name="connsiteX397" fmla="*/ 1209833 w 1217130"/>
              <a:gd name="connsiteY397" fmla="*/ 654342 h 1216800"/>
              <a:gd name="connsiteX398" fmla="*/ 1213825 w 1217130"/>
              <a:gd name="connsiteY398" fmla="*/ 649905 h 1216800"/>
              <a:gd name="connsiteX399" fmla="*/ 1211164 w 1217130"/>
              <a:gd name="connsiteY399" fmla="*/ 655672 h 1216800"/>
              <a:gd name="connsiteX400" fmla="*/ 1210553 w 1217130"/>
              <a:gd name="connsiteY400" fmla="*/ 667761 h 1216800"/>
              <a:gd name="connsiteX401" fmla="*/ 1210276 w 1217130"/>
              <a:gd name="connsiteY401" fmla="*/ 679184 h 1216800"/>
              <a:gd name="connsiteX402" fmla="*/ 1205840 w 1217130"/>
              <a:gd name="connsiteY402" fmla="*/ 692834 h 1216800"/>
              <a:gd name="connsiteX403" fmla="*/ 1205840 w 1217130"/>
              <a:gd name="connsiteY403" fmla="*/ 694394 h 1216800"/>
              <a:gd name="connsiteX404" fmla="*/ 1211164 w 1217130"/>
              <a:gd name="connsiteY404" fmla="*/ 679184 h 1216800"/>
              <a:gd name="connsiteX405" fmla="*/ 1212051 w 1217130"/>
              <a:gd name="connsiteY405" fmla="*/ 655672 h 1216800"/>
              <a:gd name="connsiteX406" fmla="*/ 1214119 w 1217130"/>
              <a:gd name="connsiteY406" fmla="*/ 651191 h 1216800"/>
              <a:gd name="connsiteX407" fmla="*/ 1194749 w 1217130"/>
              <a:gd name="connsiteY407" fmla="*/ 630829 h 1216800"/>
              <a:gd name="connsiteX408" fmla="*/ 1191842 w 1217130"/>
              <a:gd name="connsiteY408" fmla="*/ 637701 h 1216800"/>
              <a:gd name="connsiteX409" fmla="*/ 1190757 w 1217130"/>
              <a:gd name="connsiteY409" fmla="*/ 647687 h 1216800"/>
              <a:gd name="connsiteX410" fmla="*/ 1189357 w 1217130"/>
              <a:gd name="connsiteY410" fmla="*/ 643022 h 1216800"/>
              <a:gd name="connsiteX411" fmla="*/ 1188846 w 1217130"/>
              <a:gd name="connsiteY411" fmla="*/ 643680 h 1216800"/>
              <a:gd name="connsiteX412" fmla="*/ 1190314 w 1217130"/>
              <a:gd name="connsiteY412" fmla="*/ 648574 h 1216800"/>
              <a:gd name="connsiteX413" fmla="*/ 1189426 w 1217130"/>
              <a:gd name="connsiteY413" fmla="*/ 655672 h 1216800"/>
              <a:gd name="connsiteX414" fmla="*/ 1191201 w 1217130"/>
              <a:gd name="connsiteY414" fmla="*/ 661439 h 1216800"/>
              <a:gd name="connsiteX415" fmla="*/ 1192576 w 1217130"/>
              <a:gd name="connsiteY415" fmla="*/ 661363 h 1216800"/>
              <a:gd name="connsiteX416" fmla="*/ 1191644 w 1217130"/>
              <a:gd name="connsiteY416" fmla="*/ 658334 h 1216800"/>
              <a:gd name="connsiteX417" fmla="*/ 1192531 w 1217130"/>
              <a:gd name="connsiteY417" fmla="*/ 651236 h 1216800"/>
              <a:gd name="connsiteX418" fmla="*/ 1194749 w 1217130"/>
              <a:gd name="connsiteY418" fmla="*/ 630829 h 1216800"/>
              <a:gd name="connsiteX419" fmla="*/ 62480 w 1217130"/>
              <a:gd name="connsiteY419" fmla="*/ 413159 h 1216800"/>
              <a:gd name="connsiteX420" fmla="*/ 62701 w 1217130"/>
              <a:gd name="connsiteY420" fmla="*/ 413270 h 1216800"/>
              <a:gd name="connsiteX421" fmla="*/ 62722 w 1217130"/>
              <a:gd name="connsiteY421" fmla="*/ 413208 h 1216800"/>
              <a:gd name="connsiteX422" fmla="*/ 89245 w 1217130"/>
              <a:gd name="connsiteY422" fmla="*/ 349574 h 1216800"/>
              <a:gd name="connsiteX423" fmla="*/ 79485 w 1217130"/>
              <a:gd name="connsiteY423" fmla="*/ 367762 h 1216800"/>
              <a:gd name="connsiteX424" fmla="*/ 71500 w 1217130"/>
              <a:gd name="connsiteY424" fmla="*/ 374416 h 1216800"/>
              <a:gd name="connsiteX425" fmla="*/ 71481 w 1217130"/>
              <a:gd name="connsiteY425" fmla="*/ 374841 h 1216800"/>
              <a:gd name="connsiteX426" fmla="*/ 70709 w 1217130"/>
              <a:gd name="connsiteY426" fmla="*/ 391824 h 1216800"/>
              <a:gd name="connsiteX427" fmla="*/ 70731 w 1217130"/>
              <a:gd name="connsiteY427" fmla="*/ 391784 h 1216800"/>
              <a:gd name="connsiteX428" fmla="*/ 71500 w 1217130"/>
              <a:gd name="connsiteY428" fmla="*/ 374860 h 1216800"/>
              <a:gd name="connsiteX429" fmla="*/ 79485 w 1217130"/>
              <a:gd name="connsiteY429" fmla="*/ 368205 h 1216800"/>
              <a:gd name="connsiteX430" fmla="*/ 89245 w 1217130"/>
              <a:gd name="connsiteY430" fmla="*/ 350017 h 1216800"/>
              <a:gd name="connsiteX431" fmla="*/ 89578 w 1217130"/>
              <a:gd name="connsiteY431" fmla="*/ 350239 h 1216800"/>
              <a:gd name="connsiteX432" fmla="*/ 89744 w 1217130"/>
              <a:gd name="connsiteY432" fmla="*/ 349906 h 1216800"/>
              <a:gd name="connsiteX433" fmla="*/ 94568 w 1217130"/>
              <a:gd name="connsiteY433" fmla="*/ 310978 h 1216800"/>
              <a:gd name="connsiteX434" fmla="*/ 88357 w 1217130"/>
              <a:gd name="connsiteY434" fmla="*/ 315415 h 1216800"/>
              <a:gd name="connsiteX435" fmla="*/ 79042 w 1217130"/>
              <a:gd name="connsiteY435" fmla="*/ 334934 h 1216800"/>
              <a:gd name="connsiteX436" fmla="*/ 81173 w 1217130"/>
              <a:gd name="connsiteY436" fmla="*/ 336639 h 1216800"/>
              <a:gd name="connsiteX437" fmla="*/ 81242 w 1217130"/>
              <a:gd name="connsiteY437" fmla="*/ 336340 h 1216800"/>
              <a:gd name="connsiteX438" fmla="*/ 79485 w 1217130"/>
              <a:gd name="connsiteY438" fmla="*/ 334934 h 1216800"/>
              <a:gd name="connsiteX439" fmla="*/ 88801 w 1217130"/>
              <a:gd name="connsiteY439" fmla="*/ 315415 h 1216800"/>
              <a:gd name="connsiteX440" fmla="*/ 94301 w 1217130"/>
              <a:gd name="connsiteY440" fmla="*/ 311486 h 1216800"/>
              <a:gd name="connsiteX441" fmla="*/ 128727 w 1217130"/>
              <a:gd name="connsiteY441" fmla="*/ 285692 h 1216800"/>
              <a:gd name="connsiteX442" fmla="*/ 128167 w 1217130"/>
              <a:gd name="connsiteY442" fmla="*/ 286141 h 1216800"/>
              <a:gd name="connsiteX443" fmla="*/ 125788 w 1217130"/>
              <a:gd name="connsiteY443" fmla="*/ 295286 h 1216800"/>
              <a:gd name="connsiteX444" fmla="*/ 124291 w 1217130"/>
              <a:gd name="connsiteY444" fmla="*/ 299888 h 1216800"/>
              <a:gd name="connsiteX445" fmla="*/ 83478 w 1217130"/>
              <a:gd name="connsiteY445" fmla="*/ 374416 h 1216800"/>
              <a:gd name="connsiteX446" fmla="*/ 77710 w 1217130"/>
              <a:gd name="connsiteY446" fmla="*/ 392605 h 1216800"/>
              <a:gd name="connsiteX447" fmla="*/ 72387 w 1217130"/>
              <a:gd name="connsiteY447" fmla="*/ 411237 h 1216800"/>
              <a:gd name="connsiteX448" fmla="*/ 60853 w 1217130"/>
              <a:gd name="connsiteY448" fmla="*/ 450275 h 1216800"/>
              <a:gd name="connsiteX449" fmla="*/ 53311 w 1217130"/>
              <a:gd name="connsiteY449" fmla="*/ 476893 h 1216800"/>
              <a:gd name="connsiteX450" fmla="*/ 49762 w 1217130"/>
              <a:gd name="connsiteY450" fmla="*/ 496856 h 1216800"/>
              <a:gd name="connsiteX451" fmla="*/ 47988 w 1217130"/>
              <a:gd name="connsiteY451" fmla="*/ 507059 h 1216800"/>
              <a:gd name="connsiteX452" fmla="*/ 46657 w 1217130"/>
              <a:gd name="connsiteY452" fmla="*/ 517262 h 1216800"/>
              <a:gd name="connsiteX453" fmla="*/ 42665 w 1217130"/>
              <a:gd name="connsiteY453" fmla="*/ 544767 h 1216800"/>
              <a:gd name="connsiteX454" fmla="*/ 41333 w 1217130"/>
              <a:gd name="connsiteY454" fmla="*/ 561625 h 1216800"/>
              <a:gd name="connsiteX455" fmla="*/ 43552 w 1217130"/>
              <a:gd name="connsiteY455" fmla="*/ 579369 h 1216800"/>
              <a:gd name="connsiteX456" fmla="*/ 44591 w 1217130"/>
              <a:gd name="connsiteY456" fmla="*/ 569701 h 1216800"/>
              <a:gd name="connsiteX457" fmla="*/ 44439 w 1217130"/>
              <a:gd name="connsiteY457" fmla="*/ 566504 h 1216800"/>
              <a:gd name="connsiteX458" fmla="*/ 46214 w 1217130"/>
              <a:gd name="connsiteY458" fmla="*/ 547872 h 1216800"/>
              <a:gd name="connsiteX459" fmla="*/ 50206 w 1217130"/>
              <a:gd name="connsiteY459" fmla="*/ 520368 h 1216800"/>
              <a:gd name="connsiteX460" fmla="*/ 53372 w 1217130"/>
              <a:gd name="connsiteY460" fmla="*/ 516568 h 1216800"/>
              <a:gd name="connsiteX461" fmla="*/ 57971 w 1217130"/>
              <a:gd name="connsiteY461" fmla="*/ 485795 h 1216800"/>
              <a:gd name="connsiteX462" fmla="*/ 57748 w 1217130"/>
              <a:gd name="connsiteY462" fmla="*/ 480442 h 1216800"/>
              <a:gd name="connsiteX463" fmla="*/ 62130 w 1217130"/>
              <a:gd name="connsiteY463" fmla="*/ 467878 h 1216800"/>
              <a:gd name="connsiteX464" fmla="*/ 64738 w 1217130"/>
              <a:gd name="connsiteY464" fmla="*/ 457329 h 1216800"/>
              <a:gd name="connsiteX465" fmla="*/ 63958 w 1217130"/>
              <a:gd name="connsiteY465" fmla="*/ 459148 h 1216800"/>
              <a:gd name="connsiteX466" fmla="*/ 61297 w 1217130"/>
              <a:gd name="connsiteY466" fmla="*/ 458261 h 1216800"/>
              <a:gd name="connsiteX467" fmla="*/ 54642 w 1217130"/>
              <a:gd name="connsiteY467" fmla="*/ 477337 h 1216800"/>
              <a:gd name="connsiteX468" fmla="*/ 55086 w 1217130"/>
              <a:gd name="connsiteY468" fmla="*/ 487983 h 1216800"/>
              <a:gd name="connsiteX469" fmla="*/ 51980 w 1217130"/>
              <a:gd name="connsiteY469" fmla="*/ 508390 h 1216800"/>
              <a:gd name="connsiteX470" fmla="*/ 51537 w 1217130"/>
              <a:gd name="connsiteY470" fmla="*/ 511939 h 1216800"/>
              <a:gd name="connsiteX471" fmla="*/ 47101 w 1217130"/>
              <a:gd name="connsiteY471" fmla="*/ 517262 h 1216800"/>
              <a:gd name="connsiteX472" fmla="*/ 48431 w 1217130"/>
              <a:gd name="connsiteY472" fmla="*/ 507059 h 1216800"/>
              <a:gd name="connsiteX473" fmla="*/ 50206 w 1217130"/>
              <a:gd name="connsiteY473" fmla="*/ 496856 h 1216800"/>
              <a:gd name="connsiteX474" fmla="*/ 53755 w 1217130"/>
              <a:gd name="connsiteY474" fmla="*/ 476893 h 1216800"/>
              <a:gd name="connsiteX475" fmla="*/ 61297 w 1217130"/>
              <a:gd name="connsiteY475" fmla="*/ 450275 h 1216800"/>
              <a:gd name="connsiteX476" fmla="*/ 72831 w 1217130"/>
              <a:gd name="connsiteY476" fmla="*/ 411237 h 1216800"/>
              <a:gd name="connsiteX477" fmla="*/ 78154 w 1217130"/>
              <a:gd name="connsiteY477" fmla="*/ 392605 h 1216800"/>
              <a:gd name="connsiteX478" fmla="*/ 83921 w 1217130"/>
              <a:gd name="connsiteY478" fmla="*/ 374416 h 1216800"/>
              <a:gd name="connsiteX479" fmla="*/ 124734 w 1217130"/>
              <a:gd name="connsiteY479" fmla="*/ 299888 h 1216800"/>
              <a:gd name="connsiteX480" fmla="*/ 128727 w 1217130"/>
              <a:gd name="connsiteY480" fmla="*/ 285692 h 1216800"/>
              <a:gd name="connsiteX481" fmla="*/ 136712 w 1217130"/>
              <a:gd name="connsiteY481" fmla="*/ 241330 h 1216800"/>
              <a:gd name="connsiteX482" fmla="*/ 138930 w 1217130"/>
              <a:gd name="connsiteY482" fmla="*/ 243105 h 1216800"/>
              <a:gd name="connsiteX483" fmla="*/ 138930 w 1217130"/>
              <a:gd name="connsiteY483" fmla="*/ 243104 h 1216800"/>
              <a:gd name="connsiteX484" fmla="*/ 136713 w 1217130"/>
              <a:gd name="connsiteY484" fmla="*/ 241330 h 1216800"/>
              <a:gd name="connsiteX485" fmla="*/ 216650 w 1217130"/>
              <a:gd name="connsiteY485" fmla="*/ 178171 h 1216800"/>
              <a:gd name="connsiteX486" fmla="*/ 216565 w 1217130"/>
              <a:gd name="connsiteY486" fmla="*/ 178239 h 1216800"/>
              <a:gd name="connsiteX487" fmla="*/ 216306 w 1217130"/>
              <a:gd name="connsiteY487" fmla="*/ 178531 h 1216800"/>
              <a:gd name="connsiteX488" fmla="*/ 212682 w 1217130"/>
              <a:gd name="connsiteY488" fmla="*/ 182328 h 1216800"/>
              <a:gd name="connsiteX489" fmla="*/ 211766 w 1217130"/>
              <a:gd name="connsiteY489" fmla="*/ 183661 h 1216800"/>
              <a:gd name="connsiteX490" fmla="*/ 211168 w 1217130"/>
              <a:gd name="connsiteY490" fmla="*/ 184337 h 1216800"/>
              <a:gd name="connsiteX491" fmla="*/ 208579 w 1217130"/>
              <a:gd name="connsiteY491" fmla="*/ 188096 h 1216800"/>
              <a:gd name="connsiteX492" fmla="*/ 181518 w 1217130"/>
              <a:gd name="connsiteY492" fmla="*/ 220036 h 1216800"/>
              <a:gd name="connsiteX493" fmla="*/ 173977 w 1217130"/>
              <a:gd name="connsiteY493" fmla="*/ 228909 h 1216800"/>
              <a:gd name="connsiteX494" fmla="*/ 166435 w 1217130"/>
              <a:gd name="connsiteY494" fmla="*/ 238224 h 1216800"/>
              <a:gd name="connsiteX495" fmla="*/ 133101 w 1217130"/>
              <a:gd name="connsiteY495" fmla="*/ 275067 h 1216800"/>
              <a:gd name="connsiteX496" fmla="*/ 166879 w 1217130"/>
              <a:gd name="connsiteY496" fmla="*/ 237781 h 1216800"/>
              <a:gd name="connsiteX497" fmla="*/ 174420 w 1217130"/>
              <a:gd name="connsiteY497" fmla="*/ 228465 h 1216800"/>
              <a:gd name="connsiteX498" fmla="*/ 181962 w 1217130"/>
              <a:gd name="connsiteY498" fmla="*/ 219592 h 1216800"/>
              <a:gd name="connsiteX499" fmla="*/ 209022 w 1217130"/>
              <a:gd name="connsiteY499" fmla="*/ 187652 h 1216800"/>
              <a:gd name="connsiteX500" fmla="*/ 211766 w 1217130"/>
              <a:gd name="connsiteY500" fmla="*/ 183661 h 1216800"/>
              <a:gd name="connsiteX501" fmla="*/ 216306 w 1217130"/>
              <a:gd name="connsiteY501" fmla="*/ 178531 h 1216800"/>
              <a:gd name="connsiteX502" fmla="*/ 227911 w 1217130"/>
              <a:gd name="connsiteY502" fmla="*/ 147580 h 1216800"/>
              <a:gd name="connsiteX503" fmla="*/ 224082 w 1217130"/>
              <a:gd name="connsiteY503" fmla="*/ 148914 h 1216800"/>
              <a:gd name="connsiteX504" fmla="*/ 221235 w 1217130"/>
              <a:gd name="connsiteY504" fmla="*/ 149971 h 1216800"/>
              <a:gd name="connsiteX505" fmla="*/ 220557 w 1217130"/>
              <a:gd name="connsiteY505" fmla="*/ 150831 h 1216800"/>
              <a:gd name="connsiteX506" fmla="*/ 215677 w 1217130"/>
              <a:gd name="connsiteY506" fmla="*/ 155267 h 1216800"/>
              <a:gd name="connsiteX507" fmla="*/ 203256 w 1217130"/>
              <a:gd name="connsiteY507" fmla="*/ 163252 h 1216800"/>
              <a:gd name="connsiteX508" fmla="*/ 194827 w 1217130"/>
              <a:gd name="connsiteY508" fmla="*/ 172569 h 1216800"/>
              <a:gd name="connsiteX509" fmla="*/ 186842 w 1217130"/>
              <a:gd name="connsiteY509" fmla="*/ 181884 h 1216800"/>
              <a:gd name="connsiteX510" fmla="*/ 181518 w 1217130"/>
              <a:gd name="connsiteY510" fmla="*/ 186764 h 1216800"/>
              <a:gd name="connsiteX511" fmla="*/ 181337 w 1217130"/>
              <a:gd name="connsiteY511" fmla="*/ 186538 h 1216800"/>
              <a:gd name="connsiteX512" fmla="*/ 176306 w 1217130"/>
              <a:gd name="connsiteY512" fmla="*/ 192587 h 1216800"/>
              <a:gd name="connsiteX513" fmla="*/ 167766 w 1217130"/>
              <a:gd name="connsiteY513" fmla="*/ 203179 h 1216800"/>
              <a:gd name="connsiteX514" fmla="*/ 154014 w 1217130"/>
              <a:gd name="connsiteY514" fmla="*/ 218262 h 1216800"/>
              <a:gd name="connsiteX515" fmla="*/ 156232 w 1217130"/>
              <a:gd name="connsiteY515" fmla="*/ 220923 h 1216800"/>
              <a:gd name="connsiteX516" fmla="*/ 156274 w 1217130"/>
              <a:gd name="connsiteY516" fmla="*/ 220886 h 1216800"/>
              <a:gd name="connsiteX517" fmla="*/ 154457 w 1217130"/>
              <a:gd name="connsiteY517" fmla="*/ 218705 h 1216800"/>
              <a:gd name="connsiteX518" fmla="*/ 168209 w 1217130"/>
              <a:gd name="connsiteY518" fmla="*/ 203622 h 1216800"/>
              <a:gd name="connsiteX519" fmla="*/ 181962 w 1217130"/>
              <a:gd name="connsiteY519" fmla="*/ 186764 h 1216800"/>
              <a:gd name="connsiteX520" fmla="*/ 187285 w 1217130"/>
              <a:gd name="connsiteY520" fmla="*/ 181885 h 1216800"/>
              <a:gd name="connsiteX521" fmla="*/ 195270 w 1217130"/>
              <a:gd name="connsiteY521" fmla="*/ 172569 h 1216800"/>
              <a:gd name="connsiteX522" fmla="*/ 203699 w 1217130"/>
              <a:gd name="connsiteY522" fmla="*/ 163253 h 1216800"/>
              <a:gd name="connsiteX523" fmla="*/ 216120 w 1217130"/>
              <a:gd name="connsiteY523" fmla="*/ 155268 h 1216800"/>
              <a:gd name="connsiteX524" fmla="*/ 221000 w 1217130"/>
              <a:gd name="connsiteY524" fmla="*/ 150831 h 1216800"/>
              <a:gd name="connsiteX525" fmla="*/ 226324 w 1217130"/>
              <a:gd name="connsiteY525" fmla="*/ 148835 h 1216800"/>
              <a:gd name="connsiteX526" fmla="*/ 228004 w 1217130"/>
              <a:gd name="connsiteY526" fmla="*/ 148314 h 1216800"/>
              <a:gd name="connsiteX527" fmla="*/ 870462 w 1217130"/>
              <a:gd name="connsiteY527" fmla="*/ 67431 h 1216800"/>
              <a:gd name="connsiteX528" fmla="*/ 893087 w 1217130"/>
              <a:gd name="connsiteY528" fmla="*/ 77634 h 1216800"/>
              <a:gd name="connsiteX529" fmla="*/ 902846 w 1217130"/>
              <a:gd name="connsiteY529" fmla="*/ 85619 h 1216800"/>
              <a:gd name="connsiteX530" fmla="*/ 881109 w 1217130"/>
              <a:gd name="connsiteY530" fmla="*/ 74972 h 1216800"/>
              <a:gd name="connsiteX531" fmla="*/ 870462 w 1217130"/>
              <a:gd name="connsiteY531" fmla="*/ 67431 h 1216800"/>
              <a:gd name="connsiteX532" fmla="*/ 796821 w 1217130"/>
              <a:gd name="connsiteY532" fmla="*/ 35046 h 1216800"/>
              <a:gd name="connsiteX533" fmla="*/ 814566 w 1217130"/>
              <a:gd name="connsiteY533" fmla="*/ 39038 h 1216800"/>
              <a:gd name="connsiteX534" fmla="*/ 839409 w 1217130"/>
              <a:gd name="connsiteY534" fmla="*/ 51460 h 1216800"/>
              <a:gd name="connsiteX535" fmla="*/ 796821 w 1217130"/>
              <a:gd name="connsiteY535" fmla="*/ 35046 h 1216800"/>
              <a:gd name="connsiteX536" fmla="*/ 529761 w 1217130"/>
              <a:gd name="connsiteY536" fmla="*/ 32107 h 1216800"/>
              <a:gd name="connsiteX537" fmla="*/ 520445 w 1217130"/>
              <a:gd name="connsiteY537" fmla="*/ 33271 h 1216800"/>
              <a:gd name="connsiteX538" fmla="*/ 500482 w 1217130"/>
              <a:gd name="connsiteY538" fmla="*/ 35933 h 1216800"/>
              <a:gd name="connsiteX539" fmla="*/ 480963 w 1217130"/>
              <a:gd name="connsiteY539" fmla="*/ 40369 h 1216800"/>
              <a:gd name="connsiteX540" fmla="*/ 472534 w 1217130"/>
              <a:gd name="connsiteY540" fmla="*/ 43031 h 1216800"/>
              <a:gd name="connsiteX541" fmla="*/ 462774 w 1217130"/>
              <a:gd name="connsiteY541" fmla="*/ 45693 h 1216800"/>
              <a:gd name="connsiteX542" fmla="*/ 441418 w 1217130"/>
              <a:gd name="connsiteY542" fmla="*/ 49888 h 1216800"/>
              <a:gd name="connsiteX543" fmla="*/ 437488 w 1217130"/>
              <a:gd name="connsiteY543" fmla="*/ 51460 h 1216800"/>
              <a:gd name="connsiteX544" fmla="*/ 410427 w 1217130"/>
              <a:gd name="connsiteY544" fmla="*/ 60776 h 1216800"/>
              <a:gd name="connsiteX545" fmla="*/ 383810 w 1217130"/>
              <a:gd name="connsiteY545" fmla="*/ 71423 h 1216800"/>
              <a:gd name="connsiteX546" fmla="*/ 365178 w 1217130"/>
              <a:gd name="connsiteY546" fmla="*/ 79852 h 1216800"/>
              <a:gd name="connsiteX547" fmla="*/ 352756 w 1217130"/>
              <a:gd name="connsiteY547" fmla="*/ 84732 h 1216800"/>
              <a:gd name="connsiteX548" fmla="*/ 322146 w 1217130"/>
              <a:gd name="connsiteY548" fmla="*/ 98927 h 1216800"/>
              <a:gd name="connsiteX549" fmla="*/ 307507 w 1217130"/>
              <a:gd name="connsiteY549" fmla="*/ 108244 h 1216800"/>
              <a:gd name="connsiteX550" fmla="*/ 293311 w 1217130"/>
              <a:gd name="connsiteY550" fmla="*/ 117560 h 1216800"/>
              <a:gd name="connsiteX551" fmla="*/ 270686 w 1217130"/>
              <a:gd name="connsiteY551" fmla="*/ 134417 h 1216800"/>
              <a:gd name="connsiteX552" fmla="*/ 249392 w 1217130"/>
              <a:gd name="connsiteY552" fmla="*/ 151275 h 1216800"/>
              <a:gd name="connsiteX553" fmla="*/ 229013 w 1217130"/>
              <a:gd name="connsiteY553" fmla="*/ 169053 h 1216800"/>
              <a:gd name="connsiteX554" fmla="*/ 230760 w 1217130"/>
              <a:gd name="connsiteY554" fmla="*/ 171238 h 1216800"/>
              <a:gd name="connsiteX555" fmla="*/ 235085 w 1217130"/>
              <a:gd name="connsiteY555" fmla="*/ 168271 h 1216800"/>
              <a:gd name="connsiteX556" fmla="*/ 238767 w 1217130"/>
              <a:gd name="connsiteY556" fmla="*/ 165527 h 1216800"/>
              <a:gd name="connsiteX557" fmla="*/ 252054 w 1217130"/>
              <a:gd name="connsiteY557" fmla="*/ 153936 h 1216800"/>
              <a:gd name="connsiteX558" fmla="*/ 273348 w 1217130"/>
              <a:gd name="connsiteY558" fmla="*/ 137079 h 1216800"/>
              <a:gd name="connsiteX559" fmla="*/ 295972 w 1217130"/>
              <a:gd name="connsiteY559" fmla="*/ 120221 h 1216800"/>
              <a:gd name="connsiteX560" fmla="*/ 310168 w 1217130"/>
              <a:gd name="connsiteY560" fmla="*/ 110905 h 1216800"/>
              <a:gd name="connsiteX561" fmla="*/ 324808 w 1217130"/>
              <a:gd name="connsiteY561" fmla="*/ 101589 h 1216800"/>
              <a:gd name="connsiteX562" fmla="*/ 355417 w 1217130"/>
              <a:gd name="connsiteY562" fmla="*/ 87393 h 1216800"/>
              <a:gd name="connsiteX563" fmla="*/ 367395 w 1217130"/>
              <a:gd name="connsiteY563" fmla="*/ 81183 h 1216800"/>
              <a:gd name="connsiteX564" fmla="*/ 386028 w 1217130"/>
              <a:gd name="connsiteY564" fmla="*/ 72754 h 1216800"/>
              <a:gd name="connsiteX565" fmla="*/ 412645 w 1217130"/>
              <a:gd name="connsiteY565" fmla="*/ 62107 h 1216800"/>
              <a:gd name="connsiteX566" fmla="*/ 439706 w 1217130"/>
              <a:gd name="connsiteY566" fmla="*/ 52791 h 1216800"/>
              <a:gd name="connsiteX567" fmla="*/ 451073 w 1217130"/>
              <a:gd name="connsiteY567" fmla="*/ 50558 h 1216800"/>
              <a:gd name="connsiteX568" fmla="*/ 456564 w 1217130"/>
              <a:gd name="connsiteY568" fmla="*/ 48682 h 1216800"/>
              <a:gd name="connsiteX569" fmla="*/ 531305 w 1217130"/>
              <a:gd name="connsiteY569" fmla="*/ 32557 h 1216800"/>
              <a:gd name="connsiteX570" fmla="*/ 688411 w 1217130"/>
              <a:gd name="connsiteY570" fmla="*/ 22569 h 1216800"/>
              <a:gd name="connsiteX571" fmla="*/ 697893 w 1217130"/>
              <a:gd name="connsiteY571" fmla="*/ 23512 h 1216800"/>
              <a:gd name="connsiteX572" fmla="*/ 710759 w 1217130"/>
              <a:gd name="connsiteY572" fmla="*/ 27948 h 1216800"/>
              <a:gd name="connsiteX573" fmla="*/ 700999 w 1217130"/>
              <a:gd name="connsiteY573" fmla="*/ 26617 h 1216800"/>
              <a:gd name="connsiteX574" fmla="*/ 680592 w 1217130"/>
              <a:gd name="connsiteY574" fmla="*/ 22625 h 1216800"/>
              <a:gd name="connsiteX575" fmla="*/ 688411 w 1217130"/>
              <a:gd name="connsiteY575" fmla="*/ 22569 h 1216800"/>
              <a:gd name="connsiteX576" fmla="*/ 740038 w 1217130"/>
              <a:gd name="connsiteY576" fmla="*/ 19076 h 1216800"/>
              <a:gd name="connsiteX577" fmla="*/ 758226 w 1217130"/>
              <a:gd name="connsiteY577" fmla="*/ 20406 h 1216800"/>
              <a:gd name="connsiteX578" fmla="*/ 780407 w 1217130"/>
              <a:gd name="connsiteY578" fmla="*/ 29279 h 1216800"/>
              <a:gd name="connsiteX579" fmla="*/ 752902 w 1217130"/>
              <a:gd name="connsiteY579" fmla="*/ 24399 h 1216800"/>
              <a:gd name="connsiteX580" fmla="*/ 740038 w 1217130"/>
              <a:gd name="connsiteY580" fmla="*/ 19076 h 1216800"/>
              <a:gd name="connsiteX581" fmla="*/ 591646 w 1217130"/>
              <a:gd name="connsiteY581" fmla="*/ 18965 h 1216800"/>
              <a:gd name="connsiteX582" fmla="*/ 540408 w 1217130"/>
              <a:gd name="connsiteY582" fmla="*/ 21737 h 1216800"/>
              <a:gd name="connsiteX583" fmla="*/ 504918 w 1217130"/>
              <a:gd name="connsiteY583" fmla="*/ 26617 h 1216800"/>
              <a:gd name="connsiteX584" fmla="*/ 488061 w 1217130"/>
              <a:gd name="connsiteY584" fmla="*/ 31053 h 1216800"/>
              <a:gd name="connsiteX585" fmla="*/ 473421 w 1217130"/>
              <a:gd name="connsiteY585" fmla="*/ 36377 h 1216800"/>
              <a:gd name="connsiteX586" fmla="*/ 453014 w 1217130"/>
              <a:gd name="connsiteY586" fmla="*/ 39038 h 1216800"/>
              <a:gd name="connsiteX587" fmla="*/ 375824 w 1217130"/>
              <a:gd name="connsiteY587" fmla="*/ 68761 h 1216800"/>
              <a:gd name="connsiteX588" fmla="*/ 347876 w 1217130"/>
              <a:gd name="connsiteY588" fmla="*/ 81183 h 1216800"/>
              <a:gd name="connsiteX589" fmla="*/ 339447 w 1217130"/>
              <a:gd name="connsiteY589" fmla="*/ 84288 h 1216800"/>
              <a:gd name="connsiteX590" fmla="*/ 331906 w 1217130"/>
              <a:gd name="connsiteY590" fmla="*/ 88281 h 1216800"/>
              <a:gd name="connsiteX591" fmla="*/ 317710 w 1217130"/>
              <a:gd name="connsiteY591" fmla="*/ 95822 h 1216800"/>
              <a:gd name="connsiteX592" fmla="*/ 295529 w 1217130"/>
              <a:gd name="connsiteY592" fmla="*/ 107356 h 1216800"/>
              <a:gd name="connsiteX593" fmla="*/ 278671 w 1217130"/>
              <a:gd name="connsiteY593" fmla="*/ 120665 h 1216800"/>
              <a:gd name="connsiteX594" fmla="*/ 229873 w 1217130"/>
              <a:gd name="connsiteY594" fmla="*/ 158816 h 1216800"/>
              <a:gd name="connsiteX595" fmla="*/ 219675 w 1217130"/>
              <a:gd name="connsiteY595" fmla="*/ 167684 h 1216800"/>
              <a:gd name="connsiteX596" fmla="*/ 209698 w 1217130"/>
              <a:gd name="connsiteY596" fmla="*/ 176793 h 1216800"/>
              <a:gd name="connsiteX597" fmla="*/ 209910 w 1217130"/>
              <a:gd name="connsiteY597" fmla="*/ 177005 h 1216800"/>
              <a:gd name="connsiteX598" fmla="*/ 133163 w 1217130"/>
              <a:gd name="connsiteY598" fmla="*/ 267060 h 1216800"/>
              <a:gd name="connsiteX599" fmla="*/ 117636 w 1217130"/>
              <a:gd name="connsiteY599" fmla="*/ 288353 h 1216800"/>
              <a:gd name="connsiteX600" fmla="*/ 110538 w 1217130"/>
              <a:gd name="connsiteY600" fmla="*/ 301219 h 1216800"/>
              <a:gd name="connsiteX601" fmla="*/ 103440 w 1217130"/>
              <a:gd name="connsiteY601" fmla="*/ 313196 h 1216800"/>
              <a:gd name="connsiteX602" fmla="*/ 90132 w 1217130"/>
              <a:gd name="connsiteY602" fmla="*/ 338039 h 1216800"/>
              <a:gd name="connsiteX603" fmla="*/ 75655 w 1217130"/>
              <a:gd name="connsiteY603" fmla="*/ 360851 h 1216800"/>
              <a:gd name="connsiteX604" fmla="*/ 75493 w 1217130"/>
              <a:gd name="connsiteY604" fmla="*/ 361551 h 1216800"/>
              <a:gd name="connsiteX605" fmla="*/ 70612 w 1217130"/>
              <a:gd name="connsiteY605" fmla="*/ 374860 h 1216800"/>
              <a:gd name="connsiteX606" fmla="*/ 67063 w 1217130"/>
              <a:gd name="connsiteY606" fmla="*/ 381070 h 1216800"/>
              <a:gd name="connsiteX607" fmla="*/ 66176 w 1217130"/>
              <a:gd name="connsiteY607" fmla="*/ 381958 h 1216800"/>
              <a:gd name="connsiteX608" fmla="*/ 62239 w 1217130"/>
              <a:gd name="connsiteY608" fmla="*/ 395045 h 1216800"/>
              <a:gd name="connsiteX609" fmla="*/ 61297 w 1217130"/>
              <a:gd name="connsiteY609" fmla="*/ 402808 h 1216800"/>
              <a:gd name="connsiteX610" fmla="*/ 60409 w 1217130"/>
              <a:gd name="connsiteY610" fmla="*/ 413898 h 1216800"/>
              <a:gd name="connsiteX611" fmla="*/ 54199 w 1217130"/>
              <a:gd name="connsiteY611" fmla="*/ 432087 h 1216800"/>
              <a:gd name="connsiteX612" fmla="*/ 48431 w 1217130"/>
              <a:gd name="connsiteY612" fmla="*/ 450275 h 1216800"/>
              <a:gd name="connsiteX613" fmla="*/ 42221 w 1217130"/>
              <a:gd name="connsiteY613" fmla="*/ 476893 h 1216800"/>
              <a:gd name="connsiteX614" fmla="*/ 38672 w 1217130"/>
              <a:gd name="connsiteY614" fmla="*/ 501292 h 1216800"/>
              <a:gd name="connsiteX615" fmla="*/ 36454 w 1217130"/>
              <a:gd name="connsiteY615" fmla="*/ 525691 h 1216800"/>
              <a:gd name="connsiteX616" fmla="*/ 39559 w 1217130"/>
              <a:gd name="connsiteY616" fmla="*/ 508833 h 1216800"/>
              <a:gd name="connsiteX617" fmla="*/ 39847 w 1217130"/>
              <a:gd name="connsiteY617" fmla="*/ 507442 h 1216800"/>
              <a:gd name="connsiteX618" fmla="*/ 40446 w 1217130"/>
              <a:gd name="connsiteY618" fmla="*/ 500848 h 1216800"/>
              <a:gd name="connsiteX619" fmla="*/ 43995 w 1217130"/>
              <a:gd name="connsiteY619" fmla="*/ 476449 h 1216800"/>
              <a:gd name="connsiteX620" fmla="*/ 45106 w 1217130"/>
              <a:gd name="connsiteY620" fmla="*/ 476820 h 1216800"/>
              <a:gd name="connsiteX621" fmla="*/ 45203 w 1217130"/>
              <a:gd name="connsiteY621" fmla="*/ 476408 h 1216800"/>
              <a:gd name="connsiteX622" fmla="*/ 43996 w 1217130"/>
              <a:gd name="connsiteY622" fmla="*/ 476005 h 1216800"/>
              <a:gd name="connsiteX623" fmla="*/ 50206 w 1217130"/>
              <a:gd name="connsiteY623" fmla="*/ 449388 h 1216800"/>
              <a:gd name="connsiteX624" fmla="*/ 55973 w 1217130"/>
              <a:gd name="connsiteY624" fmla="*/ 431199 h 1216800"/>
              <a:gd name="connsiteX625" fmla="*/ 62155 w 1217130"/>
              <a:gd name="connsiteY625" fmla="*/ 413095 h 1216800"/>
              <a:gd name="connsiteX626" fmla="*/ 61741 w 1217130"/>
              <a:gd name="connsiteY626" fmla="*/ 413011 h 1216800"/>
              <a:gd name="connsiteX627" fmla="*/ 62628 w 1217130"/>
              <a:gd name="connsiteY627" fmla="*/ 401921 h 1216800"/>
              <a:gd name="connsiteX628" fmla="*/ 67507 w 1217130"/>
              <a:gd name="connsiteY628" fmla="*/ 381070 h 1216800"/>
              <a:gd name="connsiteX629" fmla="*/ 71056 w 1217130"/>
              <a:gd name="connsiteY629" fmla="*/ 374860 h 1216800"/>
              <a:gd name="connsiteX630" fmla="*/ 71176 w 1217130"/>
              <a:gd name="connsiteY630" fmla="*/ 374536 h 1216800"/>
              <a:gd name="connsiteX631" fmla="*/ 75936 w 1217130"/>
              <a:gd name="connsiteY631" fmla="*/ 361551 h 1216800"/>
              <a:gd name="connsiteX632" fmla="*/ 90576 w 1217130"/>
              <a:gd name="connsiteY632" fmla="*/ 338483 h 1216800"/>
              <a:gd name="connsiteX633" fmla="*/ 103884 w 1217130"/>
              <a:gd name="connsiteY633" fmla="*/ 313640 h 1216800"/>
              <a:gd name="connsiteX634" fmla="*/ 110982 w 1217130"/>
              <a:gd name="connsiteY634" fmla="*/ 301663 h 1216800"/>
              <a:gd name="connsiteX635" fmla="*/ 118080 w 1217130"/>
              <a:gd name="connsiteY635" fmla="*/ 288797 h 1216800"/>
              <a:gd name="connsiteX636" fmla="*/ 133607 w 1217130"/>
              <a:gd name="connsiteY636" fmla="*/ 267503 h 1216800"/>
              <a:gd name="connsiteX637" fmla="*/ 210353 w 1217130"/>
              <a:gd name="connsiteY637" fmla="*/ 177449 h 1216800"/>
              <a:gd name="connsiteX638" fmla="*/ 230760 w 1217130"/>
              <a:gd name="connsiteY638" fmla="*/ 158817 h 1216800"/>
              <a:gd name="connsiteX639" fmla="*/ 279558 w 1217130"/>
              <a:gd name="connsiteY639" fmla="*/ 120665 h 1216800"/>
              <a:gd name="connsiteX640" fmla="*/ 296416 w 1217130"/>
              <a:gd name="connsiteY640" fmla="*/ 107356 h 1216800"/>
              <a:gd name="connsiteX641" fmla="*/ 318597 w 1217130"/>
              <a:gd name="connsiteY641" fmla="*/ 95822 h 1216800"/>
              <a:gd name="connsiteX642" fmla="*/ 332793 w 1217130"/>
              <a:gd name="connsiteY642" fmla="*/ 88281 h 1216800"/>
              <a:gd name="connsiteX643" fmla="*/ 340335 w 1217130"/>
              <a:gd name="connsiteY643" fmla="*/ 84288 h 1216800"/>
              <a:gd name="connsiteX644" fmla="*/ 348763 w 1217130"/>
              <a:gd name="connsiteY644" fmla="*/ 81183 h 1216800"/>
              <a:gd name="connsiteX645" fmla="*/ 376712 w 1217130"/>
              <a:gd name="connsiteY645" fmla="*/ 68761 h 1216800"/>
              <a:gd name="connsiteX646" fmla="*/ 453902 w 1217130"/>
              <a:gd name="connsiteY646" fmla="*/ 39039 h 1216800"/>
              <a:gd name="connsiteX647" fmla="*/ 474308 w 1217130"/>
              <a:gd name="connsiteY647" fmla="*/ 36377 h 1216800"/>
              <a:gd name="connsiteX648" fmla="*/ 488948 w 1217130"/>
              <a:gd name="connsiteY648" fmla="*/ 31054 h 1216800"/>
              <a:gd name="connsiteX649" fmla="*/ 505805 w 1217130"/>
              <a:gd name="connsiteY649" fmla="*/ 26617 h 1216800"/>
              <a:gd name="connsiteX650" fmla="*/ 541295 w 1217130"/>
              <a:gd name="connsiteY650" fmla="*/ 21737 h 1216800"/>
              <a:gd name="connsiteX651" fmla="*/ 592534 w 1217130"/>
              <a:gd name="connsiteY651" fmla="*/ 19131 h 1216800"/>
              <a:gd name="connsiteX652" fmla="*/ 633717 w 1217130"/>
              <a:gd name="connsiteY652" fmla="*/ 20513 h 1216800"/>
              <a:gd name="connsiteX653" fmla="*/ 653975 w 1217130"/>
              <a:gd name="connsiteY653" fmla="*/ 0 h 1216800"/>
              <a:gd name="connsiteX654" fmla="*/ 674825 w 1217130"/>
              <a:gd name="connsiteY654" fmla="*/ 1331 h 1216800"/>
              <a:gd name="connsiteX655" fmla="*/ 696119 w 1217130"/>
              <a:gd name="connsiteY655" fmla="*/ 3549 h 1216800"/>
              <a:gd name="connsiteX656" fmla="*/ 710315 w 1217130"/>
              <a:gd name="connsiteY656" fmla="*/ 7098 h 1216800"/>
              <a:gd name="connsiteX657" fmla="*/ 719631 w 1217130"/>
              <a:gd name="connsiteY657" fmla="*/ 11534 h 1216800"/>
              <a:gd name="connsiteX658" fmla="*/ 731165 w 1217130"/>
              <a:gd name="connsiteY658" fmla="*/ 9316 h 1216800"/>
              <a:gd name="connsiteX659" fmla="*/ 748466 w 1217130"/>
              <a:gd name="connsiteY659" fmla="*/ 13309 h 1216800"/>
              <a:gd name="connsiteX660" fmla="*/ 759113 w 1217130"/>
              <a:gd name="connsiteY660" fmla="*/ 16414 h 1216800"/>
              <a:gd name="connsiteX661" fmla="*/ 758670 w 1217130"/>
              <a:gd name="connsiteY661" fmla="*/ 16858 h 1216800"/>
              <a:gd name="connsiteX662" fmla="*/ 758226 w 1217130"/>
              <a:gd name="connsiteY662" fmla="*/ 19963 h 1216800"/>
              <a:gd name="connsiteX663" fmla="*/ 740038 w 1217130"/>
              <a:gd name="connsiteY663" fmla="*/ 18632 h 1216800"/>
              <a:gd name="connsiteX664" fmla="*/ 733827 w 1217130"/>
              <a:gd name="connsiteY664" fmla="*/ 16858 h 1216800"/>
              <a:gd name="connsiteX665" fmla="*/ 727616 w 1217130"/>
              <a:gd name="connsiteY665" fmla="*/ 15527 h 1216800"/>
              <a:gd name="connsiteX666" fmla="*/ 715638 w 1217130"/>
              <a:gd name="connsiteY666" fmla="*/ 12865 h 1216800"/>
              <a:gd name="connsiteX667" fmla="*/ 703661 w 1217130"/>
              <a:gd name="connsiteY667" fmla="*/ 10203 h 1216800"/>
              <a:gd name="connsiteX668" fmla="*/ 691239 w 1217130"/>
              <a:gd name="connsiteY668" fmla="*/ 8429 h 1216800"/>
              <a:gd name="connsiteX669" fmla="*/ 677487 w 1217130"/>
              <a:gd name="connsiteY669" fmla="*/ 8429 h 1216800"/>
              <a:gd name="connsiteX670" fmla="*/ 666396 w 1217130"/>
              <a:gd name="connsiteY670" fmla="*/ 8429 h 1216800"/>
              <a:gd name="connsiteX671" fmla="*/ 649095 w 1217130"/>
              <a:gd name="connsiteY671" fmla="*/ 8429 h 1216800"/>
              <a:gd name="connsiteX672" fmla="*/ 648283 w 1217130"/>
              <a:gd name="connsiteY672" fmla="*/ 8169 h 1216800"/>
              <a:gd name="connsiteX673" fmla="*/ 640666 w 1217130"/>
              <a:gd name="connsiteY673" fmla="*/ 11978 h 1216800"/>
              <a:gd name="connsiteX674" fmla="*/ 643328 w 1217130"/>
              <a:gd name="connsiteY674" fmla="*/ 16414 h 1216800"/>
              <a:gd name="connsiteX675" fmla="*/ 669945 w 1217130"/>
              <a:gd name="connsiteY675" fmla="*/ 21737 h 1216800"/>
              <a:gd name="connsiteX676" fmla="*/ 658101 w 1217130"/>
              <a:gd name="connsiteY676" fmla="*/ 21944 h 1216800"/>
              <a:gd name="connsiteX677" fmla="*/ 658300 w 1217130"/>
              <a:gd name="connsiteY677" fmla="*/ 21959 h 1216800"/>
              <a:gd name="connsiteX678" fmla="*/ 670833 w 1217130"/>
              <a:gd name="connsiteY678" fmla="*/ 21737 h 1216800"/>
              <a:gd name="connsiteX679" fmla="*/ 681480 w 1217130"/>
              <a:gd name="connsiteY679" fmla="*/ 23068 h 1216800"/>
              <a:gd name="connsiteX680" fmla="*/ 701886 w 1217130"/>
              <a:gd name="connsiteY680" fmla="*/ 27061 h 1216800"/>
              <a:gd name="connsiteX681" fmla="*/ 711646 w 1217130"/>
              <a:gd name="connsiteY681" fmla="*/ 28392 h 1216800"/>
              <a:gd name="connsiteX682" fmla="*/ 728060 w 1217130"/>
              <a:gd name="connsiteY682" fmla="*/ 31941 h 1216800"/>
              <a:gd name="connsiteX683" fmla="*/ 744918 w 1217130"/>
              <a:gd name="connsiteY683" fmla="*/ 35490 h 1216800"/>
              <a:gd name="connsiteX684" fmla="*/ 761331 w 1217130"/>
              <a:gd name="connsiteY684" fmla="*/ 39482 h 1216800"/>
              <a:gd name="connsiteX685" fmla="*/ 777746 w 1217130"/>
              <a:gd name="connsiteY685" fmla="*/ 44362 h 1216800"/>
              <a:gd name="connsiteX686" fmla="*/ 785731 w 1217130"/>
              <a:gd name="connsiteY686" fmla="*/ 46580 h 1216800"/>
              <a:gd name="connsiteX687" fmla="*/ 793716 w 1217130"/>
              <a:gd name="connsiteY687" fmla="*/ 49242 h 1216800"/>
              <a:gd name="connsiteX688" fmla="*/ 793819 w 1217130"/>
              <a:gd name="connsiteY688" fmla="*/ 49336 h 1216800"/>
              <a:gd name="connsiteX689" fmla="*/ 799545 w 1217130"/>
              <a:gd name="connsiteY689" fmla="*/ 50323 h 1216800"/>
              <a:gd name="connsiteX690" fmla="*/ 813422 w 1217130"/>
              <a:gd name="connsiteY690" fmla="*/ 55480 h 1216800"/>
              <a:gd name="connsiteX691" fmla="*/ 815361 w 1217130"/>
              <a:gd name="connsiteY691" fmla="*/ 58417 h 1216800"/>
              <a:gd name="connsiteX692" fmla="*/ 815897 w 1217130"/>
              <a:gd name="connsiteY692" fmla="*/ 58558 h 1216800"/>
              <a:gd name="connsiteX693" fmla="*/ 828318 w 1217130"/>
              <a:gd name="connsiteY693" fmla="*/ 63438 h 1216800"/>
              <a:gd name="connsiteX694" fmla="*/ 838965 w 1217130"/>
              <a:gd name="connsiteY694" fmla="*/ 67874 h 1216800"/>
              <a:gd name="connsiteX695" fmla="*/ 849612 w 1217130"/>
              <a:gd name="connsiteY695" fmla="*/ 72754 h 1216800"/>
              <a:gd name="connsiteX696" fmla="*/ 857598 w 1217130"/>
              <a:gd name="connsiteY696" fmla="*/ 77190 h 1216800"/>
              <a:gd name="connsiteX697" fmla="*/ 862921 w 1217130"/>
              <a:gd name="connsiteY697" fmla="*/ 79852 h 1216800"/>
              <a:gd name="connsiteX698" fmla="*/ 868688 w 1217130"/>
              <a:gd name="connsiteY698" fmla="*/ 82957 h 1216800"/>
              <a:gd name="connsiteX699" fmla="*/ 888207 w 1217130"/>
              <a:gd name="connsiteY699" fmla="*/ 94048 h 1216800"/>
              <a:gd name="connsiteX700" fmla="*/ 913050 w 1217130"/>
              <a:gd name="connsiteY700" fmla="*/ 110018 h 1216800"/>
              <a:gd name="connsiteX701" fmla="*/ 925915 w 1217130"/>
              <a:gd name="connsiteY701" fmla="*/ 118891 h 1216800"/>
              <a:gd name="connsiteX702" fmla="*/ 926287 w 1217130"/>
              <a:gd name="connsiteY702" fmla="*/ 119157 h 1216800"/>
              <a:gd name="connsiteX703" fmla="*/ 932862 w 1217130"/>
              <a:gd name="connsiteY703" fmla="*/ 123151 h 1216800"/>
              <a:gd name="connsiteX704" fmla="*/ 1183216 w 1217130"/>
              <a:gd name="connsiteY704" fmla="*/ 594009 h 1216800"/>
              <a:gd name="connsiteX705" fmla="*/ 1183028 w 1217130"/>
              <a:gd name="connsiteY705" fmla="*/ 597721 h 1216800"/>
              <a:gd name="connsiteX706" fmla="*/ 1188095 w 1217130"/>
              <a:gd name="connsiteY706" fmla="*/ 598445 h 1216800"/>
              <a:gd name="connsiteX707" fmla="*/ 1192975 w 1217130"/>
              <a:gd name="connsiteY707" fmla="*/ 601994 h 1216800"/>
              <a:gd name="connsiteX708" fmla="*/ 1195193 w 1217130"/>
              <a:gd name="connsiteY708" fmla="*/ 613971 h 1216800"/>
              <a:gd name="connsiteX709" fmla="*/ 1203622 w 1217130"/>
              <a:gd name="connsiteY709" fmla="*/ 628167 h 1216800"/>
              <a:gd name="connsiteX710" fmla="*/ 1207171 w 1217130"/>
              <a:gd name="connsiteY710" fmla="*/ 628490 h 1216800"/>
              <a:gd name="connsiteX711" fmla="*/ 1207171 w 1217130"/>
              <a:gd name="connsiteY711" fmla="*/ 625062 h 1216800"/>
              <a:gd name="connsiteX712" fmla="*/ 1210777 w 1217130"/>
              <a:gd name="connsiteY712" fmla="*/ 615044 h 1216800"/>
              <a:gd name="connsiteX713" fmla="*/ 1210720 w 1217130"/>
              <a:gd name="connsiteY713" fmla="*/ 613085 h 1216800"/>
              <a:gd name="connsiteX714" fmla="*/ 1214269 w 1217130"/>
              <a:gd name="connsiteY714" fmla="*/ 601107 h 1216800"/>
              <a:gd name="connsiteX715" fmla="*/ 1217130 w 1217130"/>
              <a:gd name="connsiteY715" fmla="*/ 601107 h 1216800"/>
              <a:gd name="connsiteX716" fmla="*/ 1217130 w 1217130"/>
              <a:gd name="connsiteY716" fmla="*/ 726214 h 1216800"/>
              <a:gd name="connsiteX717" fmla="*/ 1214713 w 1217130"/>
              <a:gd name="connsiteY717" fmla="*/ 741291 h 1216800"/>
              <a:gd name="connsiteX718" fmla="*/ 1209389 w 1217130"/>
              <a:gd name="connsiteY718" fmla="*/ 744396 h 1216800"/>
              <a:gd name="connsiteX719" fmla="*/ 1202735 w 1217130"/>
              <a:gd name="connsiteY719" fmla="*/ 763916 h 1216800"/>
              <a:gd name="connsiteX720" fmla="*/ 1200960 w 1217130"/>
              <a:gd name="connsiteY720" fmla="*/ 782548 h 1216800"/>
              <a:gd name="connsiteX721" fmla="*/ 1200073 w 1217130"/>
              <a:gd name="connsiteY721" fmla="*/ 785210 h 1216800"/>
              <a:gd name="connsiteX722" fmla="*/ 1192531 w 1217130"/>
              <a:gd name="connsiteY722" fmla="*/ 805616 h 1216800"/>
              <a:gd name="connsiteX723" fmla="*/ 1190313 w 1217130"/>
              <a:gd name="connsiteY723" fmla="*/ 807391 h 1216800"/>
              <a:gd name="connsiteX724" fmla="*/ 1180997 w 1217130"/>
              <a:gd name="connsiteY724" fmla="*/ 829128 h 1216800"/>
              <a:gd name="connsiteX725" fmla="*/ 1190757 w 1217130"/>
              <a:gd name="connsiteY725" fmla="*/ 807391 h 1216800"/>
              <a:gd name="connsiteX726" fmla="*/ 1192975 w 1217130"/>
              <a:gd name="connsiteY726" fmla="*/ 805616 h 1216800"/>
              <a:gd name="connsiteX727" fmla="*/ 1178779 w 1217130"/>
              <a:gd name="connsiteY727" fmla="*/ 845985 h 1216800"/>
              <a:gd name="connsiteX728" fmla="*/ 1171238 w 1217130"/>
              <a:gd name="connsiteY728" fmla="*/ 849978 h 1216800"/>
              <a:gd name="connsiteX729" fmla="*/ 1169674 w 1217130"/>
              <a:gd name="connsiteY729" fmla="*/ 853107 h 1216800"/>
              <a:gd name="connsiteX730" fmla="*/ 1169907 w 1217130"/>
              <a:gd name="connsiteY730" fmla="*/ 853527 h 1216800"/>
              <a:gd name="connsiteX731" fmla="*/ 1171681 w 1217130"/>
              <a:gd name="connsiteY731" fmla="*/ 849978 h 1216800"/>
              <a:gd name="connsiteX732" fmla="*/ 1179223 w 1217130"/>
              <a:gd name="connsiteY732" fmla="*/ 845985 h 1216800"/>
              <a:gd name="connsiteX733" fmla="*/ 1173899 w 1217130"/>
              <a:gd name="connsiteY733" fmla="*/ 861069 h 1216800"/>
              <a:gd name="connsiteX734" fmla="*/ 1164140 w 1217130"/>
              <a:gd name="connsiteY734" fmla="*/ 878813 h 1216800"/>
              <a:gd name="connsiteX735" fmla="*/ 1159260 w 1217130"/>
              <a:gd name="connsiteY735" fmla="*/ 887686 h 1216800"/>
              <a:gd name="connsiteX736" fmla="*/ 1153937 w 1217130"/>
              <a:gd name="connsiteY736" fmla="*/ 896558 h 1216800"/>
              <a:gd name="connsiteX737" fmla="*/ 1149944 w 1217130"/>
              <a:gd name="connsiteY737" fmla="*/ 903212 h 1216800"/>
              <a:gd name="connsiteX738" fmla="*/ 1144177 w 1217130"/>
              <a:gd name="connsiteY738" fmla="*/ 916078 h 1216800"/>
              <a:gd name="connsiteX739" fmla="*/ 1137966 w 1217130"/>
              <a:gd name="connsiteY739" fmla="*/ 928499 h 1216800"/>
              <a:gd name="connsiteX740" fmla="*/ 1128207 w 1217130"/>
              <a:gd name="connsiteY740" fmla="*/ 941808 h 1216800"/>
              <a:gd name="connsiteX741" fmla="*/ 1118447 w 1217130"/>
              <a:gd name="connsiteY741" fmla="*/ 954229 h 1216800"/>
              <a:gd name="connsiteX742" fmla="*/ 1118854 w 1217130"/>
              <a:gd name="connsiteY742" fmla="*/ 953392 h 1216800"/>
              <a:gd name="connsiteX743" fmla="*/ 1107800 w 1217130"/>
              <a:gd name="connsiteY743" fmla="*/ 968425 h 1216800"/>
              <a:gd name="connsiteX744" fmla="*/ 1083844 w 1217130"/>
              <a:gd name="connsiteY744" fmla="*/ 994599 h 1216800"/>
              <a:gd name="connsiteX745" fmla="*/ 1079127 w 1217130"/>
              <a:gd name="connsiteY745" fmla="*/ 1001855 h 1216800"/>
              <a:gd name="connsiteX746" fmla="*/ 1083844 w 1217130"/>
              <a:gd name="connsiteY746" fmla="*/ 995042 h 1216800"/>
              <a:gd name="connsiteX747" fmla="*/ 1107800 w 1217130"/>
              <a:gd name="connsiteY747" fmla="*/ 968868 h 1216800"/>
              <a:gd name="connsiteX748" fmla="*/ 1089611 w 1217130"/>
              <a:gd name="connsiteY748" fmla="*/ 996373 h 1216800"/>
              <a:gd name="connsiteX749" fmla="*/ 1080240 w 1217130"/>
              <a:gd name="connsiteY749" fmla="*/ 1006188 h 1216800"/>
              <a:gd name="connsiteX750" fmla="*/ 1072716 w 1217130"/>
              <a:gd name="connsiteY750" fmla="*/ 1011719 h 1216800"/>
              <a:gd name="connsiteX751" fmla="*/ 1072310 w 1217130"/>
              <a:gd name="connsiteY751" fmla="*/ 1012344 h 1216800"/>
              <a:gd name="connsiteX752" fmla="*/ 1067606 w 1217130"/>
              <a:gd name="connsiteY752" fmla="*/ 1015962 h 1216800"/>
              <a:gd name="connsiteX753" fmla="*/ 1067430 w 1217130"/>
              <a:gd name="connsiteY753" fmla="*/ 1017223 h 1216800"/>
              <a:gd name="connsiteX754" fmla="*/ 1046580 w 1217130"/>
              <a:gd name="connsiteY754" fmla="*/ 1038517 h 1216800"/>
              <a:gd name="connsiteX755" fmla="*/ 1024399 w 1217130"/>
              <a:gd name="connsiteY755" fmla="*/ 1058924 h 1216800"/>
              <a:gd name="connsiteX756" fmla="*/ 1023373 w 1217130"/>
              <a:gd name="connsiteY756" fmla="*/ 1059668 h 1216800"/>
              <a:gd name="connsiteX757" fmla="*/ 1015970 w 1217130"/>
              <a:gd name="connsiteY757" fmla="*/ 1069127 h 1216800"/>
              <a:gd name="connsiteX758" fmla="*/ 998225 w 1217130"/>
              <a:gd name="connsiteY758" fmla="*/ 1082435 h 1216800"/>
              <a:gd name="connsiteX759" fmla="*/ 981640 w 1217130"/>
              <a:gd name="connsiteY759" fmla="*/ 1094874 h 1216800"/>
              <a:gd name="connsiteX760" fmla="*/ 981581 w 1217130"/>
              <a:gd name="connsiteY760" fmla="*/ 1094946 h 1216800"/>
              <a:gd name="connsiteX761" fmla="*/ 998225 w 1217130"/>
              <a:gd name="connsiteY761" fmla="*/ 1082879 h 1216800"/>
              <a:gd name="connsiteX762" fmla="*/ 1015970 w 1217130"/>
              <a:gd name="connsiteY762" fmla="*/ 1069571 h 1216800"/>
              <a:gd name="connsiteX763" fmla="*/ 1001330 w 1217130"/>
              <a:gd name="connsiteY763" fmla="*/ 1084210 h 1216800"/>
              <a:gd name="connsiteX764" fmla="*/ 989408 w 1217130"/>
              <a:gd name="connsiteY764" fmla="*/ 1091973 h 1216800"/>
              <a:gd name="connsiteX765" fmla="*/ 981161 w 1217130"/>
              <a:gd name="connsiteY765" fmla="*/ 1095457 h 1216800"/>
              <a:gd name="connsiteX766" fmla="*/ 980924 w 1217130"/>
              <a:gd name="connsiteY766" fmla="*/ 1095744 h 1216800"/>
              <a:gd name="connsiteX767" fmla="*/ 972051 w 1217130"/>
              <a:gd name="connsiteY767" fmla="*/ 1101511 h 1216800"/>
              <a:gd name="connsiteX768" fmla="*/ 968708 w 1217130"/>
              <a:gd name="connsiteY768" fmla="*/ 1103061 h 1216800"/>
              <a:gd name="connsiteX769" fmla="*/ 960296 w 1217130"/>
              <a:gd name="connsiteY769" fmla="*/ 1109885 h 1216800"/>
              <a:gd name="connsiteX770" fmla="*/ 952089 w 1217130"/>
              <a:gd name="connsiteY770" fmla="*/ 1115707 h 1216800"/>
              <a:gd name="connsiteX771" fmla="*/ 939667 w 1217130"/>
              <a:gd name="connsiteY771" fmla="*/ 1123692 h 1216800"/>
              <a:gd name="connsiteX772" fmla="*/ 935675 w 1217130"/>
              <a:gd name="connsiteY772" fmla="*/ 1124136 h 1216800"/>
              <a:gd name="connsiteX773" fmla="*/ 931237 w 1217130"/>
              <a:gd name="connsiteY773" fmla="*/ 1126109 h 1216800"/>
              <a:gd name="connsiteX774" fmla="*/ 930547 w 1217130"/>
              <a:gd name="connsiteY774" fmla="*/ 1126632 h 1216800"/>
              <a:gd name="connsiteX775" fmla="*/ 936118 w 1217130"/>
              <a:gd name="connsiteY775" fmla="*/ 1124580 h 1216800"/>
              <a:gd name="connsiteX776" fmla="*/ 940111 w 1217130"/>
              <a:gd name="connsiteY776" fmla="*/ 1124136 h 1216800"/>
              <a:gd name="connsiteX777" fmla="*/ 924141 w 1217130"/>
              <a:gd name="connsiteY777" fmla="*/ 1136114 h 1216800"/>
              <a:gd name="connsiteX778" fmla="*/ 913937 w 1217130"/>
              <a:gd name="connsiteY778" fmla="*/ 1141438 h 1216800"/>
              <a:gd name="connsiteX779" fmla="*/ 903734 w 1217130"/>
              <a:gd name="connsiteY779" fmla="*/ 1146317 h 1216800"/>
              <a:gd name="connsiteX780" fmla="*/ 896527 w 1217130"/>
              <a:gd name="connsiteY780" fmla="*/ 1147398 h 1216800"/>
              <a:gd name="connsiteX781" fmla="*/ 895305 w 1217130"/>
              <a:gd name="connsiteY781" fmla="*/ 1148092 h 1216800"/>
              <a:gd name="connsiteX782" fmla="*/ 861590 w 1217130"/>
              <a:gd name="connsiteY782" fmla="*/ 1162731 h 1216800"/>
              <a:gd name="connsiteX783" fmla="*/ 859871 w 1217130"/>
              <a:gd name="connsiteY783" fmla="*/ 1163122 h 1216800"/>
              <a:gd name="connsiteX784" fmla="*/ 849612 w 1217130"/>
              <a:gd name="connsiteY784" fmla="*/ 1169829 h 1216800"/>
              <a:gd name="connsiteX785" fmla="*/ 855379 w 1217130"/>
              <a:gd name="connsiteY785" fmla="*/ 1171603 h 1216800"/>
              <a:gd name="connsiteX786" fmla="*/ 834085 w 1217130"/>
              <a:gd name="connsiteY786" fmla="*/ 1180920 h 1216800"/>
              <a:gd name="connsiteX787" fmla="*/ 835860 w 1217130"/>
              <a:gd name="connsiteY787" fmla="*/ 1174709 h 1216800"/>
              <a:gd name="connsiteX788" fmla="*/ 828762 w 1217130"/>
              <a:gd name="connsiteY788" fmla="*/ 1177371 h 1216800"/>
              <a:gd name="connsiteX789" fmla="*/ 822108 w 1217130"/>
              <a:gd name="connsiteY789" fmla="*/ 1179589 h 1216800"/>
              <a:gd name="connsiteX790" fmla="*/ 808355 w 1217130"/>
              <a:gd name="connsiteY790" fmla="*/ 1184025 h 1216800"/>
              <a:gd name="connsiteX791" fmla="*/ 806518 w 1217130"/>
              <a:gd name="connsiteY791" fmla="*/ 1181820 h 1216800"/>
              <a:gd name="connsiteX792" fmla="*/ 799926 w 1217130"/>
              <a:gd name="connsiteY792" fmla="*/ 1183138 h 1216800"/>
              <a:gd name="connsiteX793" fmla="*/ 791941 w 1217130"/>
              <a:gd name="connsiteY793" fmla="*/ 1184912 h 1216800"/>
              <a:gd name="connsiteX794" fmla="*/ 775527 w 1217130"/>
              <a:gd name="connsiteY794" fmla="*/ 1188905 h 1216800"/>
              <a:gd name="connsiteX795" fmla="*/ 774986 w 1217130"/>
              <a:gd name="connsiteY795" fmla="*/ 1189156 h 1216800"/>
              <a:gd name="connsiteX796" fmla="*/ 790610 w 1217130"/>
              <a:gd name="connsiteY796" fmla="*/ 1185355 h 1216800"/>
              <a:gd name="connsiteX797" fmla="*/ 798596 w 1217130"/>
              <a:gd name="connsiteY797" fmla="*/ 1183581 h 1216800"/>
              <a:gd name="connsiteX798" fmla="*/ 805250 w 1217130"/>
              <a:gd name="connsiteY798" fmla="*/ 1182250 h 1216800"/>
              <a:gd name="connsiteX799" fmla="*/ 807911 w 1217130"/>
              <a:gd name="connsiteY799" fmla="*/ 1184468 h 1216800"/>
              <a:gd name="connsiteX800" fmla="*/ 821664 w 1217130"/>
              <a:gd name="connsiteY800" fmla="*/ 1180032 h 1216800"/>
              <a:gd name="connsiteX801" fmla="*/ 828318 w 1217130"/>
              <a:gd name="connsiteY801" fmla="*/ 1177814 h 1216800"/>
              <a:gd name="connsiteX802" fmla="*/ 835416 w 1217130"/>
              <a:gd name="connsiteY802" fmla="*/ 1175152 h 1216800"/>
              <a:gd name="connsiteX803" fmla="*/ 833641 w 1217130"/>
              <a:gd name="connsiteY803" fmla="*/ 1181363 h 1216800"/>
              <a:gd name="connsiteX804" fmla="*/ 815009 w 1217130"/>
              <a:gd name="connsiteY804" fmla="*/ 1190236 h 1216800"/>
              <a:gd name="connsiteX805" fmla="*/ 814096 w 1217130"/>
              <a:gd name="connsiteY805" fmla="*/ 1189980 h 1216800"/>
              <a:gd name="connsiteX806" fmla="*/ 801257 w 1217130"/>
              <a:gd name="connsiteY806" fmla="*/ 1195115 h 1216800"/>
              <a:gd name="connsiteX807" fmla="*/ 790610 w 1217130"/>
              <a:gd name="connsiteY807" fmla="*/ 1198221 h 1216800"/>
              <a:gd name="connsiteX808" fmla="*/ 774640 w 1217130"/>
              <a:gd name="connsiteY808" fmla="*/ 1202213 h 1216800"/>
              <a:gd name="connsiteX809" fmla="*/ 768041 w 1217130"/>
              <a:gd name="connsiteY809" fmla="*/ 1201659 h 1216800"/>
              <a:gd name="connsiteX810" fmla="*/ 754240 w 1217130"/>
              <a:gd name="connsiteY810" fmla="*/ 1204344 h 1216800"/>
              <a:gd name="connsiteX811" fmla="*/ 753790 w 1217130"/>
              <a:gd name="connsiteY811" fmla="*/ 1205319 h 1216800"/>
              <a:gd name="connsiteX812" fmla="*/ 716969 w 1217130"/>
              <a:gd name="connsiteY812" fmla="*/ 1212417 h 1216800"/>
              <a:gd name="connsiteX813" fmla="*/ 708540 w 1217130"/>
              <a:gd name="connsiteY813" fmla="*/ 1210198 h 1216800"/>
              <a:gd name="connsiteX814" fmla="*/ 701442 w 1217130"/>
              <a:gd name="connsiteY814" fmla="*/ 1210198 h 1216800"/>
              <a:gd name="connsiteX815" fmla="*/ 689021 w 1217130"/>
              <a:gd name="connsiteY815" fmla="*/ 1214191 h 1216800"/>
              <a:gd name="connsiteX816" fmla="*/ 677931 w 1217130"/>
              <a:gd name="connsiteY816" fmla="*/ 1215078 h 1216800"/>
              <a:gd name="connsiteX817" fmla="*/ 666840 w 1217130"/>
              <a:gd name="connsiteY817" fmla="*/ 1215522 h 1216800"/>
              <a:gd name="connsiteX818" fmla="*/ 665635 w 1217130"/>
              <a:gd name="connsiteY818" fmla="*/ 1215006 h 1216800"/>
              <a:gd name="connsiteX819" fmla="*/ 655528 w 1217130"/>
              <a:gd name="connsiteY819" fmla="*/ 1216797 h 1216800"/>
              <a:gd name="connsiteX820" fmla="*/ 643328 w 1217130"/>
              <a:gd name="connsiteY820" fmla="*/ 1214634 h 1216800"/>
              <a:gd name="connsiteX821" fmla="*/ 643772 w 1217130"/>
              <a:gd name="connsiteY821" fmla="*/ 1214191 h 1216800"/>
              <a:gd name="connsiteX822" fmla="*/ 645990 w 1217130"/>
              <a:gd name="connsiteY822" fmla="*/ 1211086 h 1216800"/>
              <a:gd name="connsiteX823" fmla="*/ 635787 w 1217130"/>
              <a:gd name="connsiteY823" fmla="*/ 1209755 h 1216800"/>
              <a:gd name="connsiteX824" fmla="*/ 640666 w 1217130"/>
              <a:gd name="connsiteY824" fmla="*/ 1207093 h 1216800"/>
              <a:gd name="connsiteX825" fmla="*/ 655306 w 1217130"/>
              <a:gd name="connsiteY825" fmla="*/ 1206649 h 1216800"/>
              <a:gd name="connsiteX826" fmla="*/ 669502 w 1217130"/>
              <a:gd name="connsiteY826" fmla="*/ 1206206 h 1216800"/>
              <a:gd name="connsiteX827" fmla="*/ 689908 w 1217130"/>
              <a:gd name="connsiteY827" fmla="*/ 1206649 h 1216800"/>
              <a:gd name="connsiteX828" fmla="*/ 704104 w 1217130"/>
              <a:gd name="connsiteY828" fmla="*/ 1205319 h 1216800"/>
              <a:gd name="connsiteX829" fmla="*/ 730721 w 1217130"/>
              <a:gd name="connsiteY829" fmla="*/ 1199551 h 1216800"/>
              <a:gd name="connsiteX830" fmla="*/ 748466 w 1217130"/>
              <a:gd name="connsiteY830" fmla="*/ 1195559 h 1216800"/>
              <a:gd name="connsiteX831" fmla="*/ 761775 w 1217130"/>
              <a:gd name="connsiteY831" fmla="*/ 1195115 h 1216800"/>
              <a:gd name="connsiteX832" fmla="*/ 762701 w 1217130"/>
              <a:gd name="connsiteY832" fmla="*/ 1194685 h 1216800"/>
              <a:gd name="connsiteX833" fmla="*/ 749797 w 1217130"/>
              <a:gd name="connsiteY833" fmla="*/ 1195116 h 1216800"/>
              <a:gd name="connsiteX834" fmla="*/ 732052 w 1217130"/>
              <a:gd name="connsiteY834" fmla="*/ 1199108 h 1216800"/>
              <a:gd name="connsiteX835" fmla="*/ 705435 w 1217130"/>
              <a:gd name="connsiteY835" fmla="*/ 1204875 h 1216800"/>
              <a:gd name="connsiteX836" fmla="*/ 691239 w 1217130"/>
              <a:gd name="connsiteY836" fmla="*/ 1206206 h 1216800"/>
              <a:gd name="connsiteX837" fmla="*/ 670833 w 1217130"/>
              <a:gd name="connsiteY837" fmla="*/ 1205763 h 1216800"/>
              <a:gd name="connsiteX838" fmla="*/ 656637 w 1217130"/>
              <a:gd name="connsiteY838" fmla="*/ 1206206 h 1216800"/>
              <a:gd name="connsiteX839" fmla="*/ 641997 w 1217130"/>
              <a:gd name="connsiteY839" fmla="*/ 1206650 h 1216800"/>
              <a:gd name="connsiteX840" fmla="*/ 642441 w 1217130"/>
              <a:gd name="connsiteY840" fmla="*/ 1204875 h 1216800"/>
              <a:gd name="connsiteX841" fmla="*/ 645546 w 1217130"/>
              <a:gd name="connsiteY841" fmla="*/ 1200439 h 1216800"/>
              <a:gd name="connsiteX842" fmla="*/ 782181 w 1217130"/>
              <a:gd name="connsiteY842" fmla="*/ 1177814 h 1216800"/>
              <a:gd name="connsiteX843" fmla="*/ 874899 w 1217130"/>
              <a:gd name="connsiteY843" fmla="*/ 1142768 h 1216800"/>
              <a:gd name="connsiteX844" fmla="*/ 899297 w 1217130"/>
              <a:gd name="connsiteY844" fmla="*/ 1129903 h 1216800"/>
              <a:gd name="connsiteX845" fmla="*/ 913050 w 1217130"/>
              <a:gd name="connsiteY845" fmla="*/ 1122805 h 1216800"/>
              <a:gd name="connsiteX846" fmla="*/ 927246 w 1217130"/>
              <a:gd name="connsiteY846" fmla="*/ 1115264 h 1216800"/>
              <a:gd name="connsiteX847" fmla="*/ 953863 w 1217130"/>
              <a:gd name="connsiteY847" fmla="*/ 1099293 h 1216800"/>
              <a:gd name="connsiteX848" fmla="*/ 975157 w 1217130"/>
              <a:gd name="connsiteY848" fmla="*/ 1082879 h 1216800"/>
              <a:gd name="connsiteX849" fmla="*/ 1015083 w 1217130"/>
              <a:gd name="connsiteY849" fmla="*/ 1051826 h 1216800"/>
              <a:gd name="connsiteX850" fmla="*/ 1026173 w 1217130"/>
              <a:gd name="connsiteY850" fmla="*/ 1042953 h 1216800"/>
              <a:gd name="connsiteX851" fmla="*/ 1036820 w 1217130"/>
              <a:gd name="connsiteY851" fmla="*/ 1033637 h 1216800"/>
              <a:gd name="connsiteX852" fmla="*/ 1052790 w 1217130"/>
              <a:gd name="connsiteY852" fmla="*/ 1018998 h 1216800"/>
              <a:gd name="connsiteX853" fmla="*/ 1059445 w 1217130"/>
              <a:gd name="connsiteY853" fmla="*/ 1007907 h 1216800"/>
              <a:gd name="connsiteX854" fmla="*/ 1069003 w 1217130"/>
              <a:gd name="connsiteY854" fmla="*/ 999145 h 1216800"/>
              <a:gd name="connsiteX855" fmla="*/ 1069080 w 1217130"/>
              <a:gd name="connsiteY855" fmla="*/ 998595 h 1216800"/>
              <a:gd name="connsiteX856" fmla="*/ 1059889 w 1217130"/>
              <a:gd name="connsiteY856" fmla="*/ 1007020 h 1216800"/>
              <a:gd name="connsiteX857" fmla="*/ 1053234 w 1217130"/>
              <a:gd name="connsiteY857" fmla="*/ 1018111 h 1216800"/>
              <a:gd name="connsiteX858" fmla="*/ 1037264 w 1217130"/>
              <a:gd name="connsiteY858" fmla="*/ 1032750 h 1216800"/>
              <a:gd name="connsiteX859" fmla="*/ 1026617 w 1217130"/>
              <a:gd name="connsiteY859" fmla="*/ 1042066 h 1216800"/>
              <a:gd name="connsiteX860" fmla="*/ 1015527 w 1217130"/>
              <a:gd name="connsiteY860" fmla="*/ 1050938 h 1216800"/>
              <a:gd name="connsiteX861" fmla="*/ 975601 w 1217130"/>
              <a:gd name="connsiteY861" fmla="*/ 1081992 h 1216800"/>
              <a:gd name="connsiteX862" fmla="*/ 954307 w 1217130"/>
              <a:gd name="connsiteY862" fmla="*/ 1098406 h 1216800"/>
              <a:gd name="connsiteX863" fmla="*/ 927690 w 1217130"/>
              <a:gd name="connsiteY863" fmla="*/ 1114377 h 1216800"/>
              <a:gd name="connsiteX864" fmla="*/ 913494 w 1217130"/>
              <a:gd name="connsiteY864" fmla="*/ 1121918 h 1216800"/>
              <a:gd name="connsiteX865" fmla="*/ 899741 w 1217130"/>
              <a:gd name="connsiteY865" fmla="*/ 1129016 h 1216800"/>
              <a:gd name="connsiteX866" fmla="*/ 875342 w 1217130"/>
              <a:gd name="connsiteY866" fmla="*/ 1141881 h 1216800"/>
              <a:gd name="connsiteX867" fmla="*/ 782625 w 1217130"/>
              <a:gd name="connsiteY867" fmla="*/ 1176927 h 1216800"/>
              <a:gd name="connsiteX868" fmla="*/ 645990 w 1217130"/>
              <a:gd name="connsiteY868" fmla="*/ 1199552 h 1216800"/>
              <a:gd name="connsiteX869" fmla="*/ 635787 w 1217130"/>
              <a:gd name="connsiteY869" fmla="*/ 1199552 h 1216800"/>
              <a:gd name="connsiteX870" fmla="*/ 634456 w 1217130"/>
              <a:gd name="connsiteY870" fmla="*/ 1196003 h 1216800"/>
              <a:gd name="connsiteX871" fmla="*/ 623809 w 1217130"/>
              <a:gd name="connsiteY871" fmla="*/ 1195559 h 1216800"/>
              <a:gd name="connsiteX872" fmla="*/ 616944 w 1217130"/>
              <a:gd name="connsiteY872" fmla="*/ 1198368 h 1216800"/>
              <a:gd name="connsiteX873" fmla="*/ 616711 w 1217130"/>
              <a:gd name="connsiteY873" fmla="*/ 1198442 h 1216800"/>
              <a:gd name="connsiteX874" fmla="*/ 616578 w 1217130"/>
              <a:gd name="connsiteY874" fmla="*/ 1198517 h 1216800"/>
              <a:gd name="connsiteX875" fmla="*/ 614049 w 1217130"/>
              <a:gd name="connsiteY875" fmla="*/ 1199552 h 1216800"/>
              <a:gd name="connsiteX876" fmla="*/ 585657 w 1217130"/>
              <a:gd name="connsiteY876" fmla="*/ 1199995 h 1216800"/>
              <a:gd name="connsiteX877" fmla="*/ 564807 w 1217130"/>
              <a:gd name="connsiteY877" fmla="*/ 1199108 h 1216800"/>
              <a:gd name="connsiteX878" fmla="*/ 554604 w 1217130"/>
              <a:gd name="connsiteY878" fmla="*/ 1198221 h 1216800"/>
              <a:gd name="connsiteX879" fmla="*/ 544401 w 1217130"/>
              <a:gd name="connsiteY879" fmla="*/ 1196446 h 1216800"/>
              <a:gd name="connsiteX880" fmla="*/ 550547 w 1217130"/>
              <a:gd name="connsiteY880" fmla="*/ 1189890 h 1216800"/>
              <a:gd name="connsiteX881" fmla="*/ 549280 w 1217130"/>
              <a:gd name="connsiteY881" fmla="*/ 1190236 h 1216800"/>
              <a:gd name="connsiteX882" fmla="*/ 526381 w 1217130"/>
              <a:gd name="connsiteY882" fmla="*/ 1185995 h 1216800"/>
              <a:gd name="connsiteX883" fmla="*/ 525325 w 1217130"/>
              <a:gd name="connsiteY883" fmla="*/ 1186243 h 1216800"/>
              <a:gd name="connsiteX884" fmla="*/ 481406 w 1217130"/>
              <a:gd name="connsiteY884" fmla="*/ 1178258 h 1216800"/>
              <a:gd name="connsiteX885" fmla="*/ 464105 w 1217130"/>
              <a:gd name="connsiteY885" fmla="*/ 1174709 h 1216800"/>
              <a:gd name="connsiteX886" fmla="*/ 449022 w 1217130"/>
              <a:gd name="connsiteY886" fmla="*/ 1172047 h 1216800"/>
              <a:gd name="connsiteX887" fmla="*/ 430834 w 1217130"/>
              <a:gd name="connsiteY887" fmla="*/ 1163618 h 1216800"/>
              <a:gd name="connsiteX888" fmla="*/ 408209 w 1217130"/>
              <a:gd name="connsiteY888" fmla="*/ 1155190 h 1216800"/>
              <a:gd name="connsiteX889" fmla="*/ 384697 w 1217130"/>
              <a:gd name="connsiteY889" fmla="*/ 1145873 h 1216800"/>
              <a:gd name="connsiteX890" fmla="*/ 388689 w 1217130"/>
              <a:gd name="connsiteY890" fmla="*/ 1142768 h 1216800"/>
              <a:gd name="connsiteX891" fmla="*/ 405104 w 1217130"/>
              <a:gd name="connsiteY891" fmla="*/ 1145873 h 1216800"/>
              <a:gd name="connsiteX892" fmla="*/ 412201 w 1217130"/>
              <a:gd name="connsiteY892" fmla="*/ 1152084 h 1216800"/>
              <a:gd name="connsiteX893" fmla="*/ 436600 w 1217130"/>
              <a:gd name="connsiteY893" fmla="*/ 1159182 h 1216800"/>
              <a:gd name="connsiteX894" fmla="*/ 484955 w 1217130"/>
              <a:gd name="connsiteY894" fmla="*/ 1171603 h 1216800"/>
              <a:gd name="connsiteX895" fmla="*/ 496933 w 1217130"/>
              <a:gd name="connsiteY895" fmla="*/ 1173822 h 1216800"/>
              <a:gd name="connsiteX896" fmla="*/ 509798 w 1217130"/>
              <a:gd name="connsiteY896" fmla="*/ 1176040 h 1216800"/>
              <a:gd name="connsiteX897" fmla="*/ 523994 w 1217130"/>
              <a:gd name="connsiteY897" fmla="*/ 1179145 h 1216800"/>
              <a:gd name="connsiteX898" fmla="*/ 539638 w 1217130"/>
              <a:gd name="connsiteY898" fmla="*/ 1182528 h 1216800"/>
              <a:gd name="connsiteX899" fmla="*/ 540851 w 1217130"/>
              <a:gd name="connsiteY899" fmla="*/ 1182250 h 1216800"/>
              <a:gd name="connsiteX900" fmla="*/ 555491 w 1217130"/>
              <a:gd name="connsiteY900" fmla="*/ 1184469 h 1216800"/>
              <a:gd name="connsiteX901" fmla="*/ 555934 w 1217130"/>
              <a:gd name="connsiteY901" fmla="*/ 1183581 h 1216800"/>
              <a:gd name="connsiteX902" fmla="*/ 577228 w 1217130"/>
              <a:gd name="connsiteY902" fmla="*/ 1184469 h 1216800"/>
              <a:gd name="connsiteX903" fmla="*/ 580777 w 1217130"/>
              <a:gd name="connsiteY903" fmla="*/ 1184912 h 1216800"/>
              <a:gd name="connsiteX904" fmla="*/ 613605 w 1217130"/>
              <a:gd name="connsiteY904" fmla="*/ 1184912 h 1216800"/>
              <a:gd name="connsiteX905" fmla="*/ 637561 w 1217130"/>
              <a:gd name="connsiteY905" fmla="*/ 1185799 h 1216800"/>
              <a:gd name="connsiteX906" fmla="*/ 665953 w 1217130"/>
              <a:gd name="connsiteY906" fmla="*/ 1183581 h 1216800"/>
              <a:gd name="connsiteX907" fmla="*/ 669502 w 1217130"/>
              <a:gd name="connsiteY907" fmla="*/ 1183581 h 1216800"/>
              <a:gd name="connsiteX908" fmla="*/ 670833 w 1217130"/>
              <a:gd name="connsiteY908" fmla="*/ 1187130 h 1216800"/>
              <a:gd name="connsiteX909" fmla="*/ 698781 w 1217130"/>
              <a:gd name="connsiteY909" fmla="*/ 1183581 h 1216800"/>
              <a:gd name="connsiteX910" fmla="*/ 717413 w 1217130"/>
              <a:gd name="connsiteY910" fmla="*/ 1179145 h 1216800"/>
              <a:gd name="connsiteX911" fmla="*/ 728060 w 1217130"/>
              <a:gd name="connsiteY911" fmla="*/ 1177371 h 1216800"/>
              <a:gd name="connsiteX912" fmla="*/ 734714 w 1217130"/>
              <a:gd name="connsiteY912" fmla="*/ 1176484 h 1216800"/>
              <a:gd name="connsiteX913" fmla="*/ 749353 w 1217130"/>
              <a:gd name="connsiteY913" fmla="*/ 1172935 h 1216800"/>
              <a:gd name="connsiteX914" fmla="*/ 761331 w 1217130"/>
              <a:gd name="connsiteY914" fmla="*/ 1170273 h 1216800"/>
              <a:gd name="connsiteX915" fmla="*/ 773309 w 1217130"/>
              <a:gd name="connsiteY915" fmla="*/ 1167167 h 1216800"/>
              <a:gd name="connsiteX916" fmla="*/ 795280 w 1217130"/>
              <a:gd name="connsiteY916" fmla="*/ 1163365 h 1216800"/>
              <a:gd name="connsiteX917" fmla="*/ 798152 w 1217130"/>
              <a:gd name="connsiteY917" fmla="*/ 1162288 h 1216800"/>
              <a:gd name="connsiteX918" fmla="*/ 775084 w 1217130"/>
              <a:gd name="connsiteY918" fmla="*/ 1166280 h 1216800"/>
              <a:gd name="connsiteX919" fmla="*/ 763106 w 1217130"/>
              <a:gd name="connsiteY919" fmla="*/ 1169386 h 1216800"/>
              <a:gd name="connsiteX920" fmla="*/ 751128 w 1217130"/>
              <a:gd name="connsiteY920" fmla="*/ 1172047 h 1216800"/>
              <a:gd name="connsiteX921" fmla="*/ 736489 w 1217130"/>
              <a:gd name="connsiteY921" fmla="*/ 1175596 h 1216800"/>
              <a:gd name="connsiteX922" fmla="*/ 729835 w 1217130"/>
              <a:gd name="connsiteY922" fmla="*/ 1176484 h 1216800"/>
              <a:gd name="connsiteX923" fmla="*/ 719188 w 1217130"/>
              <a:gd name="connsiteY923" fmla="*/ 1178258 h 1216800"/>
              <a:gd name="connsiteX924" fmla="*/ 690352 w 1217130"/>
              <a:gd name="connsiteY924" fmla="*/ 1180920 h 1216800"/>
              <a:gd name="connsiteX925" fmla="*/ 670833 w 1217130"/>
              <a:gd name="connsiteY925" fmla="*/ 1182694 h 1216800"/>
              <a:gd name="connsiteX926" fmla="*/ 667284 w 1217130"/>
              <a:gd name="connsiteY926" fmla="*/ 1182694 h 1216800"/>
              <a:gd name="connsiteX927" fmla="*/ 638892 w 1217130"/>
              <a:gd name="connsiteY927" fmla="*/ 1184912 h 1216800"/>
              <a:gd name="connsiteX928" fmla="*/ 614936 w 1217130"/>
              <a:gd name="connsiteY928" fmla="*/ 1184025 h 1216800"/>
              <a:gd name="connsiteX929" fmla="*/ 582108 w 1217130"/>
              <a:gd name="connsiteY929" fmla="*/ 1184025 h 1216800"/>
              <a:gd name="connsiteX930" fmla="*/ 578559 w 1217130"/>
              <a:gd name="connsiteY930" fmla="*/ 1183581 h 1216800"/>
              <a:gd name="connsiteX931" fmla="*/ 564807 w 1217130"/>
              <a:gd name="connsiteY931" fmla="*/ 1177814 h 1216800"/>
              <a:gd name="connsiteX932" fmla="*/ 557266 w 1217130"/>
              <a:gd name="connsiteY932" fmla="*/ 1182694 h 1216800"/>
              <a:gd name="connsiteX933" fmla="*/ 557246 w 1217130"/>
              <a:gd name="connsiteY933" fmla="*/ 1182732 h 1216800"/>
              <a:gd name="connsiteX934" fmla="*/ 563476 w 1217130"/>
              <a:gd name="connsiteY934" fmla="*/ 1178701 h 1216800"/>
              <a:gd name="connsiteX935" fmla="*/ 577229 w 1217130"/>
              <a:gd name="connsiteY935" fmla="*/ 1184468 h 1216800"/>
              <a:gd name="connsiteX936" fmla="*/ 555935 w 1217130"/>
              <a:gd name="connsiteY936" fmla="*/ 1183581 h 1216800"/>
              <a:gd name="connsiteX937" fmla="*/ 556103 w 1217130"/>
              <a:gd name="connsiteY937" fmla="*/ 1183472 h 1216800"/>
              <a:gd name="connsiteX938" fmla="*/ 542182 w 1217130"/>
              <a:gd name="connsiteY938" fmla="*/ 1181363 h 1216800"/>
              <a:gd name="connsiteX939" fmla="*/ 525769 w 1217130"/>
              <a:gd name="connsiteY939" fmla="*/ 1177814 h 1216800"/>
              <a:gd name="connsiteX940" fmla="*/ 511573 w 1217130"/>
              <a:gd name="connsiteY940" fmla="*/ 1174709 h 1216800"/>
              <a:gd name="connsiteX941" fmla="*/ 498707 w 1217130"/>
              <a:gd name="connsiteY941" fmla="*/ 1172491 h 1216800"/>
              <a:gd name="connsiteX942" fmla="*/ 486730 w 1217130"/>
              <a:gd name="connsiteY942" fmla="*/ 1170273 h 1216800"/>
              <a:gd name="connsiteX943" fmla="*/ 438375 w 1217130"/>
              <a:gd name="connsiteY943" fmla="*/ 1157851 h 1216800"/>
              <a:gd name="connsiteX944" fmla="*/ 413976 w 1217130"/>
              <a:gd name="connsiteY944" fmla="*/ 1150753 h 1216800"/>
              <a:gd name="connsiteX945" fmla="*/ 406878 w 1217130"/>
              <a:gd name="connsiteY945" fmla="*/ 1144543 h 1216800"/>
              <a:gd name="connsiteX946" fmla="*/ 390464 w 1217130"/>
              <a:gd name="connsiteY946" fmla="*/ 1141437 h 1216800"/>
              <a:gd name="connsiteX947" fmla="*/ 366065 w 1217130"/>
              <a:gd name="connsiteY947" fmla="*/ 1129016 h 1216800"/>
              <a:gd name="connsiteX948" fmla="*/ 358967 w 1217130"/>
              <a:gd name="connsiteY948" fmla="*/ 1129460 h 1216800"/>
              <a:gd name="connsiteX949" fmla="*/ 333680 w 1217130"/>
              <a:gd name="connsiteY949" fmla="*/ 1116594 h 1216800"/>
              <a:gd name="connsiteX950" fmla="*/ 329244 w 1217130"/>
              <a:gd name="connsiteY950" fmla="*/ 1108609 h 1216800"/>
              <a:gd name="connsiteX951" fmla="*/ 330131 w 1217130"/>
              <a:gd name="connsiteY951" fmla="*/ 1108166 h 1216800"/>
              <a:gd name="connsiteX952" fmla="*/ 345658 w 1217130"/>
              <a:gd name="connsiteY952" fmla="*/ 1116594 h 1216800"/>
              <a:gd name="connsiteX953" fmla="*/ 361185 w 1217130"/>
              <a:gd name="connsiteY953" fmla="*/ 1125023 h 1216800"/>
              <a:gd name="connsiteX954" fmla="*/ 365621 w 1217130"/>
              <a:gd name="connsiteY954" fmla="*/ 1122362 h 1216800"/>
              <a:gd name="connsiteX955" fmla="*/ 347433 w 1217130"/>
              <a:gd name="connsiteY955" fmla="*/ 1110384 h 1216800"/>
              <a:gd name="connsiteX956" fmla="*/ 332350 w 1217130"/>
              <a:gd name="connsiteY956" fmla="*/ 1103730 h 1216800"/>
              <a:gd name="connsiteX957" fmla="*/ 311499 w 1217130"/>
              <a:gd name="connsiteY957" fmla="*/ 1091752 h 1216800"/>
              <a:gd name="connsiteX958" fmla="*/ 293754 w 1217130"/>
              <a:gd name="connsiteY958" fmla="*/ 1080217 h 1216800"/>
              <a:gd name="connsiteX959" fmla="*/ 265806 w 1217130"/>
              <a:gd name="connsiteY959" fmla="*/ 1068240 h 1216800"/>
              <a:gd name="connsiteX960" fmla="*/ 255159 w 1217130"/>
              <a:gd name="connsiteY960" fmla="*/ 1059368 h 1216800"/>
              <a:gd name="connsiteX961" fmla="*/ 257377 w 1217130"/>
              <a:gd name="connsiteY961" fmla="*/ 1058480 h 1216800"/>
              <a:gd name="connsiteX962" fmla="*/ 268024 w 1217130"/>
              <a:gd name="connsiteY962" fmla="*/ 1061585 h 1216800"/>
              <a:gd name="connsiteX963" fmla="*/ 245843 w 1217130"/>
              <a:gd name="connsiteY963" fmla="*/ 1038517 h 1216800"/>
              <a:gd name="connsiteX964" fmla="*/ 233422 w 1217130"/>
              <a:gd name="connsiteY964" fmla="*/ 1028314 h 1216800"/>
              <a:gd name="connsiteX965" fmla="*/ 221888 w 1217130"/>
              <a:gd name="connsiteY965" fmla="*/ 1018111 h 1216800"/>
              <a:gd name="connsiteX966" fmla="*/ 207248 w 1217130"/>
              <a:gd name="connsiteY966" fmla="*/ 1006133 h 1216800"/>
              <a:gd name="connsiteX967" fmla="*/ 185955 w 1217130"/>
              <a:gd name="connsiteY967" fmla="*/ 982621 h 1216800"/>
              <a:gd name="connsiteX968" fmla="*/ 184493 w 1217130"/>
              <a:gd name="connsiteY968" fmla="*/ 978055 h 1216800"/>
              <a:gd name="connsiteX969" fmla="*/ 180187 w 1217130"/>
              <a:gd name="connsiteY969" fmla="*/ 973748 h 1216800"/>
              <a:gd name="connsiteX970" fmla="*/ 165548 w 1217130"/>
              <a:gd name="connsiteY970" fmla="*/ 957778 h 1216800"/>
              <a:gd name="connsiteX971" fmla="*/ 163773 w 1217130"/>
              <a:gd name="connsiteY971" fmla="*/ 949793 h 1216800"/>
              <a:gd name="connsiteX972" fmla="*/ 158006 w 1217130"/>
              <a:gd name="connsiteY972" fmla="*/ 941808 h 1216800"/>
              <a:gd name="connsiteX973" fmla="*/ 157319 w 1217130"/>
              <a:gd name="connsiteY973" fmla="*/ 940730 h 1216800"/>
              <a:gd name="connsiteX974" fmla="*/ 150464 w 1217130"/>
              <a:gd name="connsiteY974" fmla="*/ 936040 h 1216800"/>
              <a:gd name="connsiteX975" fmla="*/ 137156 w 1217130"/>
              <a:gd name="connsiteY975" fmla="*/ 916965 h 1216800"/>
              <a:gd name="connsiteX976" fmla="*/ 129614 w 1217130"/>
              <a:gd name="connsiteY976" fmla="*/ 899220 h 1216800"/>
              <a:gd name="connsiteX977" fmla="*/ 128727 w 1217130"/>
              <a:gd name="connsiteY977" fmla="*/ 899220 h 1216800"/>
              <a:gd name="connsiteX978" fmla="*/ 118524 w 1217130"/>
              <a:gd name="connsiteY978" fmla="*/ 879701 h 1216800"/>
              <a:gd name="connsiteX979" fmla="*/ 108764 w 1217130"/>
              <a:gd name="connsiteY979" fmla="*/ 860181 h 1216800"/>
              <a:gd name="connsiteX980" fmla="*/ 98561 w 1217130"/>
              <a:gd name="connsiteY980" fmla="*/ 837557 h 1216800"/>
              <a:gd name="connsiteX981" fmla="*/ 89245 w 1217130"/>
              <a:gd name="connsiteY981" fmla="*/ 814489 h 1216800"/>
              <a:gd name="connsiteX982" fmla="*/ 98561 w 1217130"/>
              <a:gd name="connsiteY982" fmla="*/ 830015 h 1216800"/>
              <a:gd name="connsiteX983" fmla="*/ 107877 w 1217130"/>
              <a:gd name="connsiteY983" fmla="*/ 849534 h 1216800"/>
              <a:gd name="connsiteX984" fmla="*/ 110982 w 1217130"/>
              <a:gd name="connsiteY984" fmla="*/ 860181 h 1216800"/>
              <a:gd name="connsiteX985" fmla="*/ 112265 w 1217130"/>
              <a:gd name="connsiteY985" fmla="*/ 862063 h 1216800"/>
              <a:gd name="connsiteX986" fmla="*/ 110686 w 1217130"/>
              <a:gd name="connsiteY986" fmla="*/ 853851 h 1216800"/>
              <a:gd name="connsiteX987" fmla="*/ 106566 w 1217130"/>
              <a:gd name="connsiteY987" fmla="*/ 846374 h 1216800"/>
              <a:gd name="connsiteX988" fmla="*/ 99860 w 1217130"/>
              <a:gd name="connsiteY988" fmla="*/ 831294 h 1216800"/>
              <a:gd name="connsiteX989" fmla="*/ 91906 w 1217130"/>
              <a:gd name="connsiteY989" fmla="*/ 818037 h 1216800"/>
              <a:gd name="connsiteX990" fmla="*/ 82147 w 1217130"/>
              <a:gd name="connsiteY990" fmla="*/ 791420 h 1216800"/>
              <a:gd name="connsiteX991" fmla="*/ 73786 w 1217130"/>
              <a:gd name="connsiteY991" fmla="*/ 764137 h 1216800"/>
              <a:gd name="connsiteX992" fmla="*/ 71040 w 1217130"/>
              <a:gd name="connsiteY992" fmla="*/ 756180 h 1216800"/>
              <a:gd name="connsiteX993" fmla="*/ 59081 w 1217130"/>
              <a:gd name="connsiteY993" fmla="*/ 708447 h 1216800"/>
              <a:gd name="connsiteX994" fmla="*/ 53793 w 1217130"/>
              <a:gd name="connsiteY994" fmla="*/ 673795 h 1216800"/>
              <a:gd name="connsiteX995" fmla="*/ 53755 w 1217130"/>
              <a:gd name="connsiteY995" fmla="*/ 674748 h 1216800"/>
              <a:gd name="connsiteX996" fmla="*/ 54199 w 1217130"/>
              <a:gd name="connsiteY996" fmla="*/ 681846 h 1216800"/>
              <a:gd name="connsiteX997" fmla="*/ 56417 w 1217130"/>
              <a:gd name="connsiteY997" fmla="*/ 698260 h 1216800"/>
              <a:gd name="connsiteX998" fmla="*/ 59078 w 1217130"/>
              <a:gd name="connsiteY998" fmla="*/ 715117 h 1216800"/>
              <a:gd name="connsiteX999" fmla="*/ 54642 w 1217130"/>
              <a:gd name="connsiteY999" fmla="*/ 700478 h 1216800"/>
              <a:gd name="connsiteX1000" fmla="*/ 51537 w 1217130"/>
              <a:gd name="connsiteY1000" fmla="*/ 681846 h 1216800"/>
              <a:gd name="connsiteX1001" fmla="*/ 47988 w 1217130"/>
              <a:gd name="connsiteY1001" fmla="*/ 681846 h 1216800"/>
              <a:gd name="connsiteX1002" fmla="*/ 45770 w 1217130"/>
              <a:gd name="connsiteY1002" fmla="*/ 664988 h 1216800"/>
              <a:gd name="connsiteX1003" fmla="*/ 42665 w 1217130"/>
              <a:gd name="connsiteY1003" fmla="*/ 654341 h 1216800"/>
              <a:gd name="connsiteX1004" fmla="*/ 40003 w 1217130"/>
              <a:gd name="connsiteY1004" fmla="*/ 644138 h 1216800"/>
              <a:gd name="connsiteX1005" fmla="*/ 32461 w 1217130"/>
              <a:gd name="connsiteY1005" fmla="*/ 636153 h 1216800"/>
              <a:gd name="connsiteX1006" fmla="*/ 30243 w 1217130"/>
              <a:gd name="connsiteY1006" fmla="*/ 636153 h 1216800"/>
              <a:gd name="connsiteX1007" fmla="*/ 28025 w 1217130"/>
              <a:gd name="connsiteY1007" fmla="*/ 625062 h 1216800"/>
              <a:gd name="connsiteX1008" fmla="*/ 27138 w 1217130"/>
              <a:gd name="connsiteY1008" fmla="*/ 610866 h 1216800"/>
              <a:gd name="connsiteX1009" fmla="*/ 28912 w 1217130"/>
              <a:gd name="connsiteY1009" fmla="*/ 590904 h 1216800"/>
              <a:gd name="connsiteX1010" fmla="*/ 29799 w 1217130"/>
              <a:gd name="connsiteY1010" fmla="*/ 583806 h 1216800"/>
              <a:gd name="connsiteX1011" fmla="*/ 31310 w 1217130"/>
              <a:gd name="connsiteY1011" fmla="*/ 578937 h 1216800"/>
              <a:gd name="connsiteX1012" fmla="*/ 30576 w 1217130"/>
              <a:gd name="connsiteY1012" fmla="*/ 567835 h 1216800"/>
              <a:gd name="connsiteX1013" fmla="*/ 31574 w 1217130"/>
              <a:gd name="connsiteY1013" fmla="*/ 551421 h 1216800"/>
              <a:gd name="connsiteX1014" fmla="*/ 33348 w 1217130"/>
              <a:gd name="connsiteY1014" fmla="*/ 548094 h 1216800"/>
              <a:gd name="connsiteX1015" fmla="*/ 33348 w 1217130"/>
              <a:gd name="connsiteY1015" fmla="*/ 546098 h 1216800"/>
              <a:gd name="connsiteX1016" fmla="*/ 29799 w 1217130"/>
              <a:gd name="connsiteY1016" fmla="*/ 552752 h 1216800"/>
              <a:gd name="connsiteX1017" fmla="*/ 26694 w 1217130"/>
              <a:gd name="connsiteY1017" fmla="*/ 548316 h 1216800"/>
              <a:gd name="connsiteX1018" fmla="*/ 20927 w 1217130"/>
              <a:gd name="connsiteY1018" fmla="*/ 540331 h 1216800"/>
              <a:gd name="connsiteX1019" fmla="*/ 19873 w 1217130"/>
              <a:gd name="connsiteY1019" fmla="*/ 534009 h 1216800"/>
              <a:gd name="connsiteX1020" fmla="*/ 19596 w 1217130"/>
              <a:gd name="connsiteY1020" fmla="*/ 534563 h 1216800"/>
              <a:gd name="connsiteX1021" fmla="*/ 17822 w 1217130"/>
              <a:gd name="connsiteY1021" fmla="*/ 552308 h 1216800"/>
              <a:gd name="connsiteX1022" fmla="*/ 16491 w 1217130"/>
              <a:gd name="connsiteY1022" fmla="*/ 570053 h 1216800"/>
              <a:gd name="connsiteX1023" fmla="*/ 15160 w 1217130"/>
              <a:gd name="connsiteY1023" fmla="*/ 583806 h 1216800"/>
              <a:gd name="connsiteX1024" fmla="*/ 15160 w 1217130"/>
              <a:gd name="connsiteY1024" fmla="*/ 612197 h 1216800"/>
              <a:gd name="connsiteX1025" fmla="*/ 15603 w 1217130"/>
              <a:gd name="connsiteY1025" fmla="*/ 626837 h 1216800"/>
              <a:gd name="connsiteX1026" fmla="*/ 16491 w 1217130"/>
              <a:gd name="connsiteY1026" fmla="*/ 641476 h 1216800"/>
              <a:gd name="connsiteX1027" fmla="*/ 12498 w 1217130"/>
              <a:gd name="connsiteY1027" fmla="*/ 655228 h 1216800"/>
              <a:gd name="connsiteX1028" fmla="*/ 11611 w 1217130"/>
              <a:gd name="connsiteY1028" fmla="*/ 655228 h 1216800"/>
              <a:gd name="connsiteX1029" fmla="*/ 8949 w 1217130"/>
              <a:gd name="connsiteY1029" fmla="*/ 628611 h 1216800"/>
              <a:gd name="connsiteX1030" fmla="*/ 8949 w 1217130"/>
              <a:gd name="connsiteY1030" fmla="*/ 601107 h 1216800"/>
              <a:gd name="connsiteX1031" fmla="*/ 11167 w 1217130"/>
              <a:gd name="connsiteY1031" fmla="*/ 579813 h 1216800"/>
              <a:gd name="connsiteX1032" fmla="*/ 15158 w 1217130"/>
              <a:gd name="connsiteY1032" fmla="*/ 583803 h 1216800"/>
              <a:gd name="connsiteX1033" fmla="*/ 11611 w 1217130"/>
              <a:gd name="connsiteY1033" fmla="*/ 579369 h 1216800"/>
              <a:gd name="connsiteX1034" fmla="*/ 10724 w 1217130"/>
              <a:gd name="connsiteY1034" fmla="*/ 563399 h 1216800"/>
              <a:gd name="connsiteX1035" fmla="*/ 11611 w 1217130"/>
              <a:gd name="connsiteY1035" fmla="*/ 539000 h 1216800"/>
              <a:gd name="connsiteX1036" fmla="*/ 12054 w 1217130"/>
              <a:gd name="connsiteY1036" fmla="*/ 532346 h 1216800"/>
              <a:gd name="connsiteX1037" fmla="*/ 13386 w 1217130"/>
              <a:gd name="connsiteY1037" fmla="*/ 521255 h 1216800"/>
              <a:gd name="connsiteX1038" fmla="*/ 18709 w 1217130"/>
              <a:gd name="connsiteY1038" fmla="*/ 501292 h 1216800"/>
              <a:gd name="connsiteX1039" fmla="*/ 21361 w 1217130"/>
              <a:gd name="connsiteY1039" fmla="*/ 488030 h 1216800"/>
              <a:gd name="connsiteX1040" fmla="*/ 20483 w 1217130"/>
              <a:gd name="connsiteY1040" fmla="*/ 484878 h 1216800"/>
              <a:gd name="connsiteX1041" fmla="*/ 17378 w 1217130"/>
              <a:gd name="connsiteY1041" fmla="*/ 502623 h 1216800"/>
              <a:gd name="connsiteX1042" fmla="*/ 12054 w 1217130"/>
              <a:gd name="connsiteY1042" fmla="*/ 522586 h 1216800"/>
              <a:gd name="connsiteX1043" fmla="*/ 10724 w 1217130"/>
              <a:gd name="connsiteY1043" fmla="*/ 533676 h 1216800"/>
              <a:gd name="connsiteX1044" fmla="*/ 10280 w 1217130"/>
              <a:gd name="connsiteY1044" fmla="*/ 540331 h 1216800"/>
              <a:gd name="connsiteX1045" fmla="*/ 9393 w 1217130"/>
              <a:gd name="connsiteY1045" fmla="*/ 564730 h 1216800"/>
              <a:gd name="connsiteX1046" fmla="*/ 10280 w 1217130"/>
              <a:gd name="connsiteY1046" fmla="*/ 580700 h 1216800"/>
              <a:gd name="connsiteX1047" fmla="*/ 8062 w 1217130"/>
              <a:gd name="connsiteY1047" fmla="*/ 601994 h 1216800"/>
              <a:gd name="connsiteX1048" fmla="*/ 8062 w 1217130"/>
              <a:gd name="connsiteY1048" fmla="*/ 629498 h 1216800"/>
              <a:gd name="connsiteX1049" fmla="*/ 10724 w 1217130"/>
              <a:gd name="connsiteY1049" fmla="*/ 656116 h 1216800"/>
              <a:gd name="connsiteX1050" fmla="*/ 11611 w 1217130"/>
              <a:gd name="connsiteY1050" fmla="*/ 656116 h 1216800"/>
              <a:gd name="connsiteX1051" fmla="*/ 17378 w 1217130"/>
              <a:gd name="connsiteY1051" fmla="*/ 681402 h 1216800"/>
              <a:gd name="connsiteX1052" fmla="*/ 20483 w 1217130"/>
              <a:gd name="connsiteY1052" fmla="*/ 702252 h 1216800"/>
              <a:gd name="connsiteX1053" fmla="*/ 27138 w 1217130"/>
              <a:gd name="connsiteY1053" fmla="*/ 723546 h 1216800"/>
              <a:gd name="connsiteX1054" fmla="*/ 37618 w 1217130"/>
              <a:gd name="connsiteY1054" fmla="*/ 769336 h 1216800"/>
              <a:gd name="connsiteX1055" fmla="*/ 38533 w 1217130"/>
              <a:gd name="connsiteY1055" fmla="*/ 778112 h 1216800"/>
              <a:gd name="connsiteX1056" fmla="*/ 40447 w 1217130"/>
              <a:gd name="connsiteY1056" fmla="*/ 778112 h 1216800"/>
              <a:gd name="connsiteX1057" fmla="*/ 50206 w 1217130"/>
              <a:gd name="connsiteY1057" fmla="*/ 801623 h 1216800"/>
              <a:gd name="connsiteX1058" fmla="*/ 53755 w 1217130"/>
              <a:gd name="connsiteY1058" fmla="*/ 813601 h 1216800"/>
              <a:gd name="connsiteX1059" fmla="*/ 47101 w 1217130"/>
              <a:gd name="connsiteY1059" fmla="*/ 803398 h 1216800"/>
              <a:gd name="connsiteX1060" fmla="*/ 40003 w 1217130"/>
              <a:gd name="connsiteY1060" fmla="*/ 787427 h 1216800"/>
              <a:gd name="connsiteX1061" fmla="*/ 39559 w 1217130"/>
              <a:gd name="connsiteY1061" fmla="*/ 791864 h 1216800"/>
              <a:gd name="connsiteX1062" fmla="*/ 35700 w 1217130"/>
              <a:gd name="connsiteY1062" fmla="*/ 779900 h 1216800"/>
              <a:gd name="connsiteX1063" fmla="*/ 32905 w 1217130"/>
              <a:gd name="connsiteY1063" fmla="*/ 780330 h 1216800"/>
              <a:gd name="connsiteX1064" fmla="*/ 29799 w 1217130"/>
              <a:gd name="connsiteY1064" fmla="*/ 770127 h 1216800"/>
              <a:gd name="connsiteX1065" fmla="*/ 19152 w 1217130"/>
              <a:gd name="connsiteY1065" fmla="*/ 745727 h 1216800"/>
              <a:gd name="connsiteX1066" fmla="*/ 12498 w 1217130"/>
              <a:gd name="connsiteY1066" fmla="*/ 723990 h 1216800"/>
              <a:gd name="connsiteX1067" fmla="*/ 12054 w 1217130"/>
              <a:gd name="connsiteY1067" fmla="*/ 705801 h 1216800"/>
              <a:gd name="connsiteX1068" fmla="*/ 8949 w 1217130"/>
              <a:gd name="connsiteY1068" fmla="*/ 684507 h 1216800"/>
              <a:gd name="connsiteX1069" fmla="*/ 6731 w 1217130"/>
              <a:gd name="connsiteY1069" fmla="*/ 663214 h 1216800"/>
              <a:gd name="connsiteX1070" fmla="*/ 1851 w 1217130"/>
              <a:gd name="connsiteY1070" fmla="*/ 647687 h 1216800"/>
              <a:gd name="connsiteX1071" fmla="*/ 4956 w 1217130"/>
              <a:gd name="connsiteY1071" fmla="*/ 565174 h 1216800"/>
              <a:gd name="connsiteX1072" fmla="*/ 8062 w 1217130"/>
              <a:gd name="connsiteY1072" fmla="*/ 543880 h 1216800"/>
              <a:gd name="connsiteX1073" fmla="*/ 5400 w 1217130"/>
              <a:gd name="connsiteY1073" fmla="*/ 532346 h 1216800"/>
              <a:gd name="connsiteX1074" fmla="*/ 10724 w 1217130"/>
              <a:gd name="connsiteY1074" fmla="*/ 500405 h 1216800"/>
              <a:gd name="connsiteX1075" fmla="*/ 12054 w 1217130"/>
              <a:gd name="connsiteY1075" fmla="*/ 492863 h 1216800"/>
              <a:gd name="connsiteX1076" fmla="*/ 15603 w 1217130"/>
              <a:gd name="connsiteY1076" fmla="*/ 467133 h 1216800"/>
              <a:gd name="connsiteX1077" fmla="*/ 24920 w 1217130"/>
              <a:gd name="connsiteY1077" fmla="*/ 448501 h 1216800"/>
              <a:gd name="connsiteX1078" fmla="*/ 22701 w 1217130"/>
              <a:gd name="connsiteY1078" fmla="*/ 473788 h 1216800"/>
              <a:gd name="connsiteX1079" fmla="*/ 24919 w 1217130"/>
              <a:gd name="connsiteY1079" fmla="*/ 469453 h 1216800"/>
              <a:gd name="connsiteX1080" fmla="*/ 26250 w 1217130"/>
              <a:gd name="connsiteY1080" fmla="*/ 459092 h 1216800"/>
              <a:gd name="connsiteX1081" fmla="*/ 26694 w 1217130"/>
              <a:gd name="connsiteY1081" fmla="*/ 447614 h 1216800"/>
              <a:gd name="connsiteX1082" fmla="*/ 30687 w 1217130"/>
              <a:gd name="connsiteY1082" fmla="*/ 432974 h 1216800"/>
              <a:gd name="connsiteX1083" fmla="*/ 36897 w 1217130"/>
              <a:gd name="connsiteY1083" fmla="*/ 410793 h 1216800"/>
              <a:gd name="connsiteX1084" fmla="*/ 44439 w 1217130"/>
              <a:gd name="connsiteY1084" fmla="*/ 388168 h 1216800"/>
              <a:gd name="connsiteX1085" fmla="*/ 45004 w 1217130"/>
              <a:gd name="connsiteY1085" fmla="*/ 387533 h 1216800"/>
              <a:gd name="connsiteX1086" fmla="*/ 48432 w 1217130"/>
              <a:gd name="connsiteY1086" fmla="*/ 369536 h 1216800"/>
              <a:gd name="connsiteX1087" fmla="*/ 53311 w 1217130"/>
              <a:gd name="connsiteY1087" fmla="*/ 356671 h 1216800"/>
              <a:gd name="connsiteX1088" fmla="*/ 59079 w 1217130"/>
              <a:gd name="connsiteY1088" fmla="*/ 346024 h 1216800"/>
              <a:gd name="connsiteX1089" fmla="*/ 70613 w 1217130"/>
              <a:gd name="connsiteY1089" fmla="*/ 323843 h 1216800"/>
              <a:gd name="connsiteX1090" fmla="*/ 79929 w 1217130"/>
              <a:gd name="connsiteY1090" fmla="*/ 303880 h 1216800"/>
              <a:gd name="connsiteX1091" fmla="*/ 93237 w 1217130"/>
              <a:gd name="connsiteY1091" fmla="*/ 278150 h 1216800"/>
              <a:gd name="connsiteX1092" fmla="*/ 102997 w 1217130"/>
              <a:gd name="connsiteY1092" fmla="*/ 267060 h 1216800"/>
              <a:gd name="connsiteX1093" fmla="*/ 110982 w 1217130"/>
              <a:gd name="connsiteY1093" fmla="*/ 251533 h 1216800"/>
              <a:gd name="connsiteX1094" fmla="*/ 117637 w 1217130"/>
              <a:gd name="connsiteY1094" fmla="*/ 241773 h 1216800"/>
              <a:gd name="connsiteX1095" fmla="*/ 124735 w 1217130"/>
              <a:gd name="connsiteY1095" fmla="*/ 238224 h 1216800"/>
              <a:gd name="connsiteX1096" fmla="*/ 126509 w 1217130"/>
              <a:gd name="connsiteY1096" fmla="*/ 235563 h 1216800"/>
              <a:gd name="connsiteX1097" fmla="*/ 133607 w 1217130"/>
              <a:gd name="connsiteY1097" fmla="*/ 221367 h 1216800"/>
              <a:gd name="connsiteX1098" fmla="*/ 147359 w 1217130"/>
              <a:gd name="connsiteY1098" fmla="*/ 205397 h 1216800"/>
              <a:gd name="connsiteX1099" fmla="*/ 147734 w 1217130"/>
              <a:gd name="connsiteY1099" fmla="*/ 212072 h 1216800"/>
              <a:gd name="connsiteX1100" fmla="*/ 146730 w 1217130"/>
              <a:gd name="connsiteY1100" fmla="*/ 214877 h 1216800"/>
              <a:gd name="connsiteX1101" fmla="*/ 161111 w 1217130"/>
              <a:gd name="connsiteY1101" fmla="*/ 200073 h 1216800"/>
              <a:gd name="connsiteX1102" fmla="*/ 168209 w 1217130"/>
              <a:gd name="connsiteY1102" fmla="*/ 190757 h 1216800"/>
              <a:gd name="connsiteX1103" fmla="*/ 177525 w 1217130"/>
              <a:gd name="connsiteY1103" fmla="*/ 181885 h 1216800"/>
              <a:gd name="connsiteX1104" fmla="*/ 178328 w 1217130"/>
              <a:gd name="connsiteY1104" fmla="*/ 182777 h 1216800"/>
              <a:gd name="connsiteX1105" fmla="*/ 177969 w 1217130"/>
              <a:gd name="connsiteY1105" fmla="*/ 182328 h 1216800"/>
              <a:gd name="connsiteX1106" fmla="*/ 189503 w 1217130"/>
              <a:gd name="connsiteY1106" fmla="*/ 170794 h 1216800"/>
              <a:gd name="connsiteX1107" fmla="*/ 201038 w 1217130"/>
              <a:gd name="connsiteY1107" fmla="*/ 160147 h 1216800"/>
              <a:gd name="connsiteX1108" fmla="*/ 213459 w 1217130"/>
              <a:gd name="connsiteY1108" fmla="*/ 146839 h 1216800"/>
              <a:gd name="connsiteX1109" fmla="*/ 230760 w 1217130"/>
              <a:gd name="connsiteY1109" fmla="*/ 133973 h 1216800"/>
              <a:gd name="connsiteX1110" fmla="*/ 249392 w 1217130"/>
              <a:gd name="connsiteY1110" fmla="*/ 120221 h 1216800"/>
              <a:gd name="connsiteX1111" fmla="*/ 260532 w 1217130"/>
              <a:gd name="connsiteY1111" fmla="*/ 112449 h 1216800"/>
              <a:gd name="connsiteX1112" fmla="*/ 268024 w 1217130"/>
              <a:gd name="connsiteY1112" fmla="*/ 105582 h 1216800"/>
              <a:gd name="connsiteX1113" fmla="*/ 281333 w 1217130"/>
              <a:gd name="connsiteY1113" fmla="*/ 97596 h 1216800"/>
              <a:gd name="connsiteX1114" fmla="*/ 295529 w 1217130"/>
              <a:gd name="connsiteY1114" fmla="*/ 90055 h 1216800"/>
              <a:gd name="connsiteX1115" fmla="*/ 297408 w 1217130"/>
              <a:gd name="connsiteY1115" fmla="*/ 89089 h 1216800"/>
              <a:gd name="connsiteX1116" fmla="*/ 302239 w 1217130"/>
              <a:gd name="connsiteY1116" fmla="*/ 84344 h 1216800"/>
              <a:gd name="connsiteX1117" fmla="*/ 310169 w 1217130"/>
              <a:gd name="connsiteY1117" fmla="*/ 78521 h 1216800"/>
              <a:gd name="connsiteX1118" fmla="*/ 318875 w 1217130"/>
              <a:gd name="connsiteY1118" fmla="*/ 74085 h 1216800"/>
              <a:gd name="connsiteX1119" fmla="*/ 325034 w 1217130"/>
              <a:gd name="connsiteY1119" fmla="*/ 72667 h 1216800"/>
              <a:gd name="connsiteX1120" fmla="*/ 326138 w 1217130"/>
              <a:gd name="connsiteY1120" fmla="*/ 71866 h 1216800"/>
              <a:gd name="connsiteX1121" fmla="*/ 446803 w 1217130"/>
              <a:gd name="connsiteY1121" fmla="*/ 23068 h 1216800"/>
              <a:gd name="connsiteX1122" fmla="*/ 451280 w 1217130"/>
              <a:gd name="connsiteY1122" fmla="*/ 22095 h 1216800"/>
              <a:gd name="connsiteX1123" fmla="*/ 463661 w 1217130"/>
              <a:gd name="connsiteY1123" fmla="*/ 17745 h 1216800"/>
              <a:gd name="connsiteX1124" fmla="*/ 472201 w 1217130"/>
              <a:gd name="connsiteY1124" fmla="*/ 16025 h 1216800"/>
              <a:gd name="connsiteX1125" fmla="*/ 476654 w 1217130"/>
              <a:gd name="connsiteY1125" fmla="*/ 15988 h 1216800"/>
              <a:gd name="connsiteX1126" fmla="*/ 478301 w 1217130"/>
              <a:gd name="connsiteY1126" fmla="*/ 15527 h 1216800"/>
              <a:gd name="connsiteX1127" fmla="*/ 579447 w 1217130"/>
              <a:gd name="connsiteY1127" fmla="*/ 2218 h 1216800"/>
              <a:gd name="connsiteX1128" fmla="*/ 608171 w 1217130"/>
              <a:gd name="connsiteY1128" fmla="*/ 2107 h 1216800"/>
              <a:gd name="connsiteX1129" fmla="*/ 638892 w 1217130"/>
              <a:gd name="connsiteY1129" fmla="*/ 2661 h 1216800"/>
              <a:gd name="connsiteX1130" fmla="*/ 639464 w 1217130"/>
              <a:gd name="connsiteY1130" fmla="*/ 3090 h 1216800"/>
              <a:gd name="connsiteX1131" fmla="*/ 654419 w 1217130"/>
              <a:gd name="connsiteY1131" fmla="*/ 1331 h 1216800"/>
              <a:gd name="connsiteX1132" fmla="*/ 668171 w 1217130"/>
              <a:gd name="connsiteY1132" fmla="*/ 3549 h 1216800"/>
              <a:gd name="connsiteX1133" fmla="*/ 681923 w 1217130"/>
              <a:gd name="connsiteY1133" fmla="*/ 6210 h 1216800"/>
              <a:gd name="connsiteX1134" fmla="*/ 689019 w 1217130"/>
              <a:gd name="connsiteY1134" fmla="*/ 7823 h 1216800"/>
              <a:gd name="connsiteX1135" fmla="*/ 681480 w 1217130"/>
              <a:gd name="connsiteY1135" fmla="*/ 5767 h 1216800"/>
              <a:gd name="connsiteX1136" fmla="*/ 667727 w 1217130"/>
              <a:gd name="connsiteY1136" fmla="*/ 3105 h 1216800"/>
              <a:gd name="connsiteX1137" fmla="*/ 653975 w 1217130"/>
              <a:gd name="connsiteY1137" fmla="*/ 887 h 1216800"/>
              <a:gd name="connsiteX1138" fmla="*/ 653975 w 1217130"/>
              <a:gd name="connsiteY113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Lst>
            <a:rect l="l" t="t" r="r" b="b"/>
            <a:pathLst>
              <a:path w="1217130" h="1216800">
                <a:moveTo>
                  <a:pt x="670385" y="1210201"/>
                </a:moveTo>
                <a:lnTo>
                  <a:pt x="664622" y="1213304"/>
                </a:lnTo>
                <a:lnTo>
                  <a:pt x="664967" y="1213452"/>
                </a:lnTo>
                <a:close/>
                <a:moveTo>
                  <a:pt x="718300" y="1178701"/>
                </a:moveTo>
                <a:cubicBezTo>
                  <a:pt x="711202" y="1180476"/>
                  <a:pt x="706322" y="1182250"/>
                  <a:pt x="699668" y="1183138"/>
                </a:cubicBezTo>
                <a:cubicBezTo>
                  <a:pt x="693014" y="1184025"/>
                  <a:pt x="685029" y="1185355"/>
                  <a:pt x="671720" y="1186687"/>
                </a:cubicBezTo>
                <a:cubicBezTo>
                  <a:pt x="671720" y="1185355"/>
                  <a:pt x="670833" y="1184468"/>
                  <a:pt x="670389" y="1183138"/>
                </a:cubicBezTo>
                <a:cubicBezTo>
                  <a:pt x="676600" y="1183138"/>
                  <a:pt x="682367" y="1182250"/>
                  <a:pt x="689909" y="1181363"/>
                </a:cubicBezTo>
                <a:cubicBezTo>
                  <a:pt x="697007" y="1180476"/>
                  <a:pt x="705879" y="1180032"/>
                  <a:pt x="718300" y="1178701"/>
                </a:cubicBezTo>
                <a:close/>
                <a:moveTo>
                  <a:pt x="766766" y="1174057"/>
                </a:moveTo>
                <a:lnTo>
                  <a:pt x="765628" y="1174379"/>
                </a:lnTo>
                <a:lnTo>
                  <a:pt x="766211" y="1174265"/>
                </a:lnTo>
                <a:close/>
                <a:moveTo>
                  <a:pt x="419077" y="1167389"/>
                </a:moveTo>
                <a:cubicBezTo>
                  <a:pt x="423181" y="1168054"/>
                  <a:pt x="429502" y="1169829"/>
                  <a:pt x="438818" y="1172491"/>
                </a:cubicBezTo>
                <a:cubicBezTo>
                  <a:pt x="441480" y="1172934"/>
                  <a:pt x="444586" y="1172934"/>
                  <a:pt x="447247" y="1172934"/>
                </a:cubicBezTo>
                <a:cubicBezTo>
                  <a:pt x="455233" y="1176927"/>
                  <a:pt x="462774" y="1180920"/>
                  <a:pt x="470759" y="1184469"/>
                </a:cubicBezTo>
                <a:cubicBezTo>
                  <a:pt x="473865" y="1184912"/>
                  <a:pt x="477857" y="1185799"/>
                  <a:pt x="481406" y="1186687"/>
                </a:cubicBezTo>
                <a:lnTo>
                  <a:pt x="482072" y="1186909"/>
                </a:lnTo>
                <a:lnTo>
                  <a:pt x="484512" y="1184469"/>
                </a:lnTo>
                <a:cubicBezTo>
                  <a:pt x="487617" y="1185356"/>
                  <a:pt x="490722" y="1186243"/>
                  <a:pt x="493827" y="1187130"/>
                </a:cubicBezTo>
                <a:cubicBezTo>
                  <a:pt x="496933" y="1188018"/>
                  <a:pt x="500038" y="1188461"/>
                  <a:pt x="503144" y="1189348"/>
                </a:cubicBezTo>
                <a:lnTo>
                  <a:pt x="521500" y="1193617"/>
                </a:lnTo>
                <a:lnTo>
                  <a:pt x="521776" y="1193341"/>
                </a:lnTo>
                <a:cubicBezTo>
                  <a:pt x="528430" y="1194228"/>
                  <a:pt x="535972" y="1195559"/>
                  <a:pt x="543070" y="1196890"/>
                </a:cubicBezTo>
                <a:cubicBezTo>
                  <a:pt x="546175" y="1197333"/>
                  <a:pt x="549724" y="1197777"/>
                  <a:pt x="553273" y="1198665"/>
                </a:cubicBezTo>
                <a:cubicBezTo>
                  <a:pt x="556822" y="1199108"/>
                  <a:pt x="560371" y="1199552"/>
                  <a:pt x="563476" y="1199552"/>
                </a:cubicBezTo>
                <a:cubicBezTo>
                  <a:pt x="569687" y="1199552"/>
                  <a:pt x="576341" y="1199995"/>
                  <a:pt x="584326" y="1200439"/>
                </a:cubicBezTo>
                <a:cubicBezTo>
                  <a:pt x="592311" y="1200439"/>
                  <a:pt x="601628" y="1200882"/>
                  <a:pt x="612718" y="1199995"/>
                </a:cubicBezTo>
                <a:lnTo>
                  <a:pt x="613950" y="1199995"/>
                </a:lnTo>
                <a:lnTo>
                  <a:pt x="616578" y="1198517"/>
                </a:lnTo>
                <a:lnTo>
                  <a:pt x="616944" y="1198368"/>
                </a:lnTo>
                <a:lnTo>
                  <a:pt x="622922" y="1196446"/>
                </a:lnTo>
                <a:cubicBezTo>
                  <a:pt x="625140" y="1196446"/>
                  <a:pt x="627358" y="1196335"/>
                  <a:pt x="629243" y="1196335"/>
                </a:cubicBezTo>
                <a:cubicBezTo>
                  <a:pt x="631128" y="1196335"/>
                  <a:pt x="632681" y="1196446"/>
                  <a:pt x="633568" y="1196890"/>
                </a:cubicBezTo>
                <a:lnTo>
                  <a:pt x="634733" y="1199995"/>
                </a:lnTo>
                <a:lnTo>
                  <a:pt x="644659" y="1199995"/>
                </a:lnTo>
                <a:cubicBezTo>
                  <a:pt x="643771" y="1201326"/>
                  <a:pt x="642441" y="1203101"/>
                  <a:pt x="641554" y="1204431"/>
                </a:cubicBezTo>
                <a:cubicBezTo>
                  <a:pt x="641110" y="1204875"/>
                  <a:pt x="640666" y="1205319"/>
                  <a:pt x="639779" y="1206650"/>
                </a:cubicBezTo>
                <a:cubicBezTo>
                  <a:pt x="638448" y="1207537"/>
                  <a:pt x="636230" y="1208424"/>
                  <a:pt x="634012" y="1209311"/>
                </a:cubicBezTo>
                <a:cubicBezTo>
                  <a:pt x="630019" y="1209311"/>
                  <a:pt x="627358" y="1209311"/>
                  <a:pt x="623365" y="1209311"/>
                </a:cubicBezTo>
                <a:cubicBezTo>
                  <a:pt x="618929" y="1208868"/>
                  <a:pt x="614049" y="1208868"/>
                  <a:pt x="609613" y="1208424"/>
                </a:cubicBezTo>
                <a:cubicBezTo>
                  <a:pt x="599409" y="1207980"/>
                  <a:pt x="589650" y="1207980"/>
                  <a:pt x="579890" y="1207537"/>
                </a:cubicBezTo>
                <a:cubicBezTo>
                  <a:pt x="572792" y="1207093"/>
                  <a:pt x="565251" y="1206650"/>
                  <a:pt x="557709" y="1205763"/>
                </a:cubicBezTo>
                <a:cubicBezTo>
                  <a:pt x="551498" y="1205319"/>
                  <a:pt x="544844" y="1203988"/>
                  <a:pt x="538190" y="1203101"/>
                </a:cubicBezTo>
                <a:cubicBezTo>
                  <a:pt x="531535" y="1202214"/>
                  <a:pt x="525325" y="1201326"/>
                  <a:pt x="518670" y="1199995"/>
                </a:cubicBezTo>
                <a:cubicBezTo>
                  <a:pt x="508911" y="1198221"/>
                  <a:pt x="498264" y="1197333"/>
                  <a:pt x="488948" y="1195559"/>
                </a:cubicBezTo>
                <a:cubicBezTo>
                  <a:pt x="479631" y="1193341"/>
                  <a:pt x="471203" y="1191123"/>
                  <a:pt x="465879" y="1188018"/>
                </a:cubicBezTo>
                <a:lnTo>
                  <a:pt x="466146" y="1187824"/>
                </a:lnTo>
                <a:lnTo>
                  <a:pt x="452571" y="1183581"/>
                </a:lnTo>
                <a:cubicBezTo>
                  <a:pt x="449022" y="1181807"/>
                  <a:pt x="445029" y="1180032"/>
                  <a:pt x="440593" y="1178258"/>
                </a:cubicBezTo>
                <a:cubicBezTo>
                  <a:pt x="435713" y="1176927"/>
                  <a:pt x="431277" y="1175596"/>
                  <a:pt x="426841" y="1173822"/>
                </a:cubicBezTo>
                <a:cubicBezTo>
                  <a:pt x="421961" y="1172047"/>
                  <a:pt x="417524" y="1170716"/>
                  <a:pt x="412645" y="1168942"/>
                </a:cubicBezTo>
                <a:cubicBezTo>
                  <a:pt x="413089" y="1167167"/>
                  <a:pt x="414974" y="1166724"/>
                  <a:pt x="419077" y="1167389"/>
                </a:cubicBezTo>
                <a:close/>
                <a:moveTo>
                  <a:pt x="680216" y="1157878"/>
                </a:moveTo>
                <a:lnTo>
                  <a:pt x="673438" y="1158912"/>
                </a:lnTo>
                <a:lnTo>
                  <a:pt x="626563" y="1161279"/>
                </a:lnTo>
                <a:lnTo>
                  <a:pt x="641997" y="1163174"/>
                </a:lnTo>
                <a:cubicBezTo>
                  <a:pt x="642884" y="1162731"/>
                  <a:pt x="644215" y="1162731"/>
                  <a:pt x="645990" y="1162287"/>
                </a:cubicBezTo>
                <a:cubicBezTo>
                  <a:pt x="655306" y="1160957"/>
                  <a:pt x="664178" y="1160069"/>
                  <a:pt x="673494" y="1159182"/>
                </a:cubicBezTo>
                <a:cubicBezTo>
                  <a:pt x="674492" y="1158960"/>
                  <a:pt x="676128" y="1158655"/>
                  <a:pt x="678020" y="1158302"/>
                </a:cubicBezTo>
                <a:close/>
                <a:moveTo>
                  <a:pt x="722331" y="1151450"/>
                </a:moveTo>
                <a:lnTo>
                  <a:pt x="699310" y="1154964"/>
                </a:lnTo>
                <a:lnTo>
                  <a:pt x="707210" y="1155189"/>
                </a:lnTo>
                <a:cubicBezTo>
                  <a:pt x="712090" y="1154968"/>
                  <a:pt x="715749" y="1154080"/>
                  <a:pt x="718577" y="1153082"/>
                </a:cubicBezTo>
                <a:close/>
                <a:moveTo>
                  <a:pt x="806369" y="1150424"/>
                </a:moveTo>
                <a:lnTo>
                  <a:pt x="734163" y="1169653"/>
                </a:lnTo>
                <a:lnTo>
                  <a:pt x="770703" y="1161511"/>
                </a:lnTo>
                <a:close/>
                <a:moveTo>
                  <a:pt x="343440" y="1141437"/>
                </a:moveTo>
                <a:cubicBezTo>
                  <a:pt x="366952" y="1149866"/>
                  <a:pt x="382035" y="1157408"/>
                  <a:pt x="394456" y="1163174"/>
                </a:cubicBezTo>
                <a:cubicBezTo>
                  <a:pt x="400223" y="1165393"/>
                  <a:pt x="406434" y="1167167"/>
                  <a:pt x="412645" y="1168942"/>
                </a:cubicBezTo>
                <a:cubicBezTo>
                  <a:pt x="417524" y="1170716"/>
                  <a:pt x="421961" y="1172047"/>
                  <a:pt x="426397" y="1173821"/>
                </a:cubicBezTo>
                <a:cubicBezTo>
                  <a:pt x="430833" y="1175596"/>
                  <a:pt x="435269" y="1176927"/>
                  <a:pt x="440149" y="1178258"/>
                </a:cubicBezTo>
                <a:cubicBezTo>
                  <a:pt x="444586" y="1180032"/>
                  <a:pt x="448578" y="1181807"/>
                  <a:pt x="452127" y="1183581"/>
                </a:cubicBezTo>
                <a:cubicBezTo>
                  <a:pt x="451240" y="1184025"/>
                  <a:pt x="450352" y="1184912"/>
                  <a:pt x="449465" y="1185799"/>
                </a:cubicBezTo>
                <a:cubicBezTo>
                  <a:pt x="447247" y="1185355"/>
                  <a:pt x="444586" y="1184912"/>
                  <a:pt x="442367" y="1184468"/>
                </a:cubicBezTo>
                <a:cubicBezTo>
                  <a:pt x="433939" y="1181807"/>
                  <a:pt x="425510" y="1178258"/>
                  <a:pt x="417081" y="1175152"/>
                </a:cubicBezTo>
                <a:lnTo>
                  <a:pt x="404660" y="1170272"/>
                </a:lnTo>
                <a:cubicBezTo>
                  <a:pt x="400667" y="1168498"/>
                  <a:pt x="396231" y="1166723"/>
                  <a:pt x="392238" y="1164949"/>
                </a:cubicBezTo>
                <a:cubicBezTo>
                  <a:pt x="386471" y="1163174"/>
                  <a:pt x="381148" y="1160957"/>
                  <a:pt x="375824" y="1159182"/>
                </a:cubicBezTo>
                <a:cubicBezTo>
                  <a:pt x="370944" y="1156964"/>
                  <a:pt x="366064" y="1155189"/>
                  <a:pt x="361628" y="1152971"/>
                </a:cubicBezTo>
                <a:cubicBezTo>
                  <a:pt x="357192" y="1151197"/>
                  <a:pt x="353643" y="1148979"/>
                  <a:pt x="350538" y="1147204"/>
                </a:cubicBezTo>
                <a:cubicBezTo>
                  <a:pt x="347432" y="1144986"/>
                  <a:pt x="345214" y="1143212"/>
                  <a:pt x="343440" y="1141437"/>
                </a:cubicBezTo>
                <a:close/>
                <a:moveTo>
                  <a:pt x="364290" y="1130347"/>
                </a:moveTo>
                <a:cubicBezTo>
                  <a:pt x="372719" y="1134783"/>
                  <a:pt x="379817" y="1138775"/>
                  <a:pt x="388689" y="1142768"/>
                </a:cubicBezTo>
                <a:cubicBezTo>
                  <a:pt x="387802" y="1143212"/>
                  <a:pt x="386915" y="1143656"/>
                  <a:pt x="385584" y="1144543"/>
                </a:cubicBezTo>
                <a:cubicBezTo>
                  <a:pt x="376268" y="1140107"/>
                  <a:pt x="366508" y="1135227"/>
                  <a:pt x="357192" y="1130790"/>
                </a:cubicBezTo>
                <a:cubicBezTo>
                  <a:pt x="359854" y="1130790"/>
                  <a:pt x="361629" y="1130790"/>
                  <a:pt x="364290" y="1130347"/>
                </a:cubicBezTo>
                <a:close/>
                <a:moveTo>
                  <a:pt x="274235" y="1100181"/>
                </a:moveTo>
                <a:cubicBezTo>
                  <a:pt x="288874" y="1106391"/>
                  <a:pt x="296416" y="1112158"/>
                  <a:pt x="304401" y="1117038"/>
                </a:cubicBezTo>
                <a:cubicBezTo>
                  <a:pt x="306176" y="1119256"/>
                  <a:pt x="311943" y="1123692"/>
                  <a:pt x="310612" y="1124136"/>
                </a:cubicBezTo>
                <a:cubicBezTo>
                  <a:pt x="305288" y="1121474"/>
                  <a:pt x="300408" y="1119256"/>
                  <a:pt x="296416" y="1116594"/>
                </a:cubicBezTo>
                <a:cubicBezTo>
                  <a:pt x="292423" y="1114377"/>
                  <a:pt x="288874" y="1112158"/>
                  <a:pt x="285769" y="1109940"/>
                </a:cubicBezTo>
                <a:cubicBezTo>
                  <a:pt x="280002" y="1105948"/>
                  <a:pt x="276453" y="1102842"/>
                  <a:pt x="274235" y="1100181"/>
                </a:cubicBezTo>
                <a:close/>
                <a:moveTo>
                  <a:pt x="327133" y="1088797"/>
                </a:moveTo>
                <a:lnTo>
                  <a:pt x="327137" y="1088924"/>
                </a:lnTo>
                <a:lnTo>
                  <a:pt x="328635" y="1090737"/>
                </a:lnTo>
                <a:lnTo>
                  <a:pt x="328800" y="1089977"/>
                </a:lnTo>
                <a:close/>
                <a:moveTo>
                  <a:pt x="974993" y="1059677"/>
                </a:moveTo>
                <a:lnTo>
                  <a:pt x="973382" y="1059811"/>
                </a:lnTo>
                <a:cubicBezTo>
                  <a:pt x="965841" y="1066022"/>
                  <a:pt x="956081" y="1072676"/>
                  <a:pt x="946765" y="1078887"/>
                </a:cubicBezTo>
                <a:cubicBezTo>
                  <a:pt x="937449" y="1085098"/>
                  <a:pt x="927689" y="1089977"/>
                  <a:pt x="920591" y="1093083"/>
                </a:cubicBezTo>
                <a:cubicBezTo>
                  <a:pt x="914824" y="1096632"/>
                  <a:pt x="908614" y="1100181"/>
                  <a:pt x="901959" y="1104173"/>
                </a:cubicBezTo>
                <a:cubicBezTo>
                  <a:pt x="898410" y="1105504"/>
                  <a:pt x="895305" y="1107279"/>
                  <a:pt x="891756" y="1108609"/>
                </a:cubicBezTo>
                <a:cubicBezTo>
                  <a:pt x="888207" y="1109940"/>
                  <a:pt x="884658" y="1111271"/>
                  <a:pt x="881109" y="1113045"/>
                </a:cubicBezTo>
                <a:cubicBezTo>
                  <a:pt x="878447" y="1115264"/>
                  <a:pt x="873124" y="1117482"/>
                  <a:pt x="868244" y="1119700"/>
                </a:cubicBezTo>
                <a:cubicBezTo>
                  <a:pt x="863364" y="1121918"/>
                  <a:pt x="858928" y="1123692"/>
                  <a:pt x="858484" y="1125467"/>
                </a:cubicBezTo>
                <a:cubicBezTo>
                  <a:pt x="854048" y="1127241"/>
                  <a:pt x="849168" y="1129460"/>
                  <a:pt x="844288" y="1131234"/>
                </a:cubicBezTo>
                <a:cubicBezTo>
                  <a:pt x="839409" y="1133452"/>
                  <a:pt x="834529" y="1134783"/>
                  <a:pt x="829649" y="1136558"/>
                </a:cubicBezTo>
                <a:cubicBezTo>
                  <a:pt x="828762" y="1137445"/>
                  <a:pt x="826987" y="1139219"/>
                  <a:pt x="825656" y="1140550"/>
                </a:cubicBezTo>
                <a:cubicBezTo>
                  <a:pt x="823438" y="1141437"/>
                  <a:pt x="821664" y="1141881"/>
                  <a:pt x="819446" y="1142768"/>
                </a:cubicBezTo>
                <a:cubicBezTo>
                  <a:pt x="814122" y="1144099"/>
                  <a:pt x="808799" y="1144543"/>
                  <a:pt x="803919" y="1145430"/>
                </a:cubicBezTo>
                <a:cubicBezTo>
                  <a:pt x="796821" y="1147648"/>
                  <a:pt x="790167" y="1149866"/>
                  <a:pt x="783956" y="1151641"/>
                </a:cubicBezTo>
                <a:cubicBezTo>
                  <a:pt x="777745" y="1153415"/>
                  <a:pt x="771534" y="1155190"/>
                  <a:pt x="765768" y="1157408"/>
                </a:cubicBezTo>
                <a:cubicBezTo>
                  <a:pt x="759557" y="1159626"/>
                  <a:pt x="752902" y="1160957"/>
                  <a:pt x="745804" y="1163175"/>
                </a:cubicBezTo>
                <a:cubicBezTo>
                  <a:pt x="738706" y="1165393"/>
                  <a:pt x="730721" y="1167611"/>
                  <a:pt x="720962" y="1169386"/>
                </a:cubicBezTo>
                <a:cubicBezTo>
                  <a:pt x="697893" y="1170716"/>
                  <a:pt x="689465" y="1173378"/>
                  <a:pt x="685916" y="1175152"/>
                </a:cubicBezTo>
                <a:cubicBezTo>
                  <a:pt x="685472" y="1175596"/>
                  <a:pt x="685472" y="1176040"/>
                  <a:pt x="685029" y="1176484"/>
                </a:cubicBezTo>
                <a:lnTo>
                  <a:pt x="668178" y="1180696"/>
                </a:lnTo>
                <a:lnTo>
                  <a:pt x="668615" y="1180920"/>
                </a:lnTo>
                <a:lnTo>
                  <a:pt x="687327" y="1176241"/>
                </a:lnTo>
                <a:lnTo>
                  <a:pt x="687690" y="1175152"/>
                </a:lnTo>
                <a:cubicBezTo>
                  <a:pt x="691239" y="1172935"/>
                  <a:pt x="700112" y="1170716"/>
                  <a:pt x="722737" y="1169386"/>
                </a:cubicBezTo>
                <a:cubicBezTo>
                  <a:pt x="732052" y="1167611"/>
                  <a:pt x="740038" y="1165393"/>
                  <a:pt x="747579" y="1163175"/>
                </a:cubicBezTo>
                <a:cubicBezTo>
                  <a:pt x="754677" y="1160957"/>
                  <a:pt x="761331" y="1159626"/>
                  <a:pt x="767542" y="1157408"/>
                </a:cubicBezTo>
                <a:cubicBezTo>
                  <a:pt x="773753" y="1155633"/>
                  <a:pt x="779520" y="1153859"/>
                  <a:pt x="785731" y="1151641"/>
                </a:cubicBezTo>
                <a:cubicBezTo>
                  <a:pt x="791942" y="1149866"/>
                  <a:pt x="798152" y="1147648"/>
                  <a:pt x="805694" y="1145430"/>
                </a:cubicBezTo>
                <a:cubicBezTo>
                  <a:pt x="811017" y="1144543"/>
                  <a:pt x="816340" y="1144099"/>
                  <a:pt x="821221" y="1142768"/>
                </a:cubicBezTo>
                <a:lnTo>
                  <a:pt x="810710" y="1149075"/>
                </a:lnTo>
                <a:lnTo>
                  <a:pt x="811017" y="1148979"/>
                </a:lnTo>
                <a:cubicBezTo>
                  <a:pt x="814566" y="1146761"/>
                  <a:pt x="819002" y="1144099"/>
                  <a:pt x="822108" y="1142324"/>
                </a:cubicBezTo>
                <a:cubicBezTo>
                  <a:pt x="824326" y="1141437"/>
                  <a:pt x="826100" y="1140994"/>
                  <a:pt x="828318" y="1140107"/>
                </a:cubicBezTo>
                <a:lnTo>
                  <a:pt x="828732" y="1139992"/>
                </a:lnTo>
                <a:lnTo>
                  <a:pt x="831424" y="1137001"/>
                </a:lnTo>
                <a:cubicBezTo>
                  <a:pt x="836304" y="1135227"/>
                  <a:pt x="841183" y="1133452"/>
                  <a:pt x="846063" y="1131678"/>
                </a:cubicBezTo>
                <a:cubicBezTo>
                  <a:pt x="850943" y="1129460"/>
                  <a:pt x="855823" y="1127685"/>
                  <a:pt x="860259" y="1125911"/>
                </a:cubicBezTo>
                <a:cubicBezTo>
                  <a:pt x="860703" y="1124136"/>
                  <a:pt x="865139" y="1122362"/>
                  <a:pt x="870019" y="1120143"/>
                </a:cubicBezTo>
                <a:cubicBezTo>
                  <a:pt x="874899" y="1117926"/>
                  <a:pt x="880222" y="1115707"/>
                  <a:pt x="882884" y="1113489"/>
                </a:cubicBezTo>
                <a:cubicBezTo>
                  <a:pt x="886433" y="1112158"/>
                  <a:pt x="889982" y="1110828"/>
                  <a:pt x="893531" y="1109053"/>
                </a:cubicBezTo>
                <a:lnTo>
                  <a:pt x="900832" y="1105879"/>
                </a:lnTo>
                <a:lnTo>
                  <a:pt x="904621" y="1103286"/>
                </a:lnTo>
                <a:cubicBezTo>
                  <a:pt x="910832" y="1099293"/>
                  <a:pt x="917486" y="1095744"/>
                  <a:pt x="923253" y="1092196"/>
                </a:cubicBezTo>
                <a:cubicBezTo>
                  <a:pt x="930351" y="1089534"/>
                  <a:pt x="939667" y="1084210"/>
                  <a:pt x="949427" y="1078000"/>
                </a:cubicBezTo>
                <a:close/>
                <a:moveTo>
                  <a:pt x="214270" y="1053542"/>
                </a:moveTo>
                <a:lnTo>
                  <a:pt x="215955" y="1054987"/>
                </a:lnTo>
                <a:lnTo>
                  <a:pt x="216529" y="1055280"/>
                </a:lnTo>
                <a:close/>
                <a:moveTo>
                  <a:pt x="977971" y="1041961"/>
                </a:moveTo>
                <a:lnTo>
                  <a:pt x="977819" y="1042066"/>
                </a:lnTo>
                <a:lnTo>
                  <a:pt x="977819" y="1042193"/>
                </a:lnTo>
                <a:lnTo>
                  <a:pt x="978524" y="1042293"/>
                </a:lnTo>
                <a:lnTo>
                  <a:pt x="978706" y="1042066"/>
                </a:lnTo>
                <a:close/>
                <a:moveTo>
                  <a:pt x="987555" y="1035339"/>
                </a:moveTo>
                <a:lnTo>
                  <a:pt x="984936" y="1037149"/>
                </a:lnTo>
                <a:lnTo>
                  <a:pt x="984473" y="1037630"/>
                </a:lnTo>
                <a:lnTo>
                  <a:pt x="986269" y="1036480"/>
                </a:lnTo>
                <a:close/>
                <a:moveTo>
                  <a:pt x="178048" y="1012994"/>
                </a:moveTo>
                <a:lnTo>
                  <a:pt x="194802" y="1032720"/>
                </a:lnTo>
                <a:lnTo>
                  <a:pt x="181518" y="1016779"/>
                </a:lnTo>
                <a:close/>
                <a:moveTo>
                  <a:pt x="1018965" y="1012981"/>
                </a:moveTo>
                <a:lnTo>
                  <a:pt x="1018925" y="1012995"/>
                </a:lnTo>
                <a:lnTo>
                  <a:pt x="1018632" y="1015005"/>
                </a:lnTo>
                <a:cubicBezTo>
                  <a:pt x="1015083" y="1018554"/>
                  <a:pt x="1013752" y="1020772"/>
                  <a:pt x="1011534" y="1022991"/>
                </a:cubicBezTo>
                <a:cubicBezTo>
                  <a:pt x="1009759" y="1025208"/>
                  <a:pt x="1007541" y="1027870"/>
                  <a:pt x="1003105" y="1032306"/>
                </a:cubicBezTo>
                <a:lnTo>
                  <a:pt x="1003613" y="1032189"/>
                </a:lnTo>
                <a:lnTo>
                  <a:pt x="1011534" y="1023434"/>
                </a:lnTo>
                <a:cubicBezTo>
                  <a:pt x="1013308" y="1021216"/>
                  <a:pt x="1015083" y="1018998"/>
                  <a:pt x="1018632" y="1015449"/>
                </a:cubicBezTo>
                <a:cubicBezTo>
                  <a:pt x="1019187" y="1014007"/>
                  <a:pt x="1019269" y="1013231"/>
                  <a:pt x="1018965" y="1012981"/>
                </a:cubicBezTo>
                <a:close/>
                <a:moveTo>
                  <a:pt x="221408" y="1002992"/>
                </a:moveTo>
                <a:lnTo>
                  <a:pt x="222287" y="1004061"/>
                </a:lnTo>
                <a:lnTo>
                  <a:pt x="222331" y="1003915"/>
                </a:lnTo>
                <a:close/>
                <a:moveTo>
                  <a:pt x="155788" y="992824"/>
                </a:moveTo>
                <a:cubicBezTo>
                  <a:pt x="157119" y="991493"/>
                  <a:pt x="161555" y="993711"/>
                  <a:pt x="167322" y="1000366"/>
                </a:cubicBezTo>
                <a:lnTo>
                  <a:pt x="167889" y="1001033"/>
                </a:lnTo>
                <a:lnTo>
                  <a:pt x="173145" y="1002196"/>
                </a:lnTo>
                <a:cubicBezTo>
                  <a:pt x="175862" y="1004025"/>
                  <a:pt x="179522" y="1007464"/>
                  <a:pt x="185067" y="1013230"/>
                </a:cubicBezTo>
                <a:cubicBezTo>
                  <a:pt x="190834" y="1018111"/>
                  <a:pt x="197045" y="1022547"/>
                  <a:pt x="201481" y="1026539"/>
                </a:cubicBezTo>
                <a:cubicBezTo>
                  <a:pt x="205917" y="1030532"/>
                  <a:pt x="208579" y="1034081"/>
                  <a:pt x="208579" y="1036299"/>
                </a:cubicBezTo>
                <a:cubicBezTo>
                  <a:pt x="209910" y="1038073"/>
                  <a:pt x="210797" y="1039404"/>
                  <a:pt x="212571" y="1041179"/>
                </a:cubicBezTo>
                <a:cubicBezTo>
                  <a:pt x="218339" y="1046058"/>
                  <a:pt x="223218" y="1050495"/>
                  <a:pt x="229429" y="1055375"/>
                </a:cubicBezTo>
                <a:cubicBezTo>
                  <a:pt x="228098" y="1057149"/>
                  <a:pt x="225880" y="1058036"/>
                  <a:pt x="224549" y="1059367"/>
                </a:cubicBezTo>
                <a:lnTo>
                  <a:pt x="208850" y="1041923"/>
                </a:lnTo>
                <a:lnTo>
                  <a:pt x="208136" y="1042066"/>
                </a:lnTo>
                <a:lnTo>
                  <a:pt x="222992" y="1058573"/>
                </a:lnTo>
                <a:lnTo>
                  <a:pt x="224549" y="1059367"/>
                </a:lnTo>
                <a:cubicBezTo>
                  <a:pt x="225880" y="1058036"/>
                  <a:pt x="227655" y="1056705"/>
                  <a:pt x="229429" y="1055375"/>
                </a:cubicBezTo>
                <a:cubicBezTo>
                  <a:pt x="242738" y="1066909"/>
                  <a:pt x="256934" y="1078443"/>
                  <a:pt x="271573" y="1088646"/>
                </a:cubicBezTo>
                <a:cubicBezTo>
                  <a:pt x="268912" y="1089533"/>
                  <a:pt x="266694" y="1090421"/>
                  <a:pt x="263145" y="1091308"/>
                </a:cubicBezTo>
                <a:cubicBezTo>
                  <a:pt x="264475" y="1092195"/>
                  <a:pt x="264919" y="1092639"/>
                  <a:pt x="266250" y="1093526"/>
                </a:cubicBezTo>
                <a:cubicBezTo>
                  <a:pt x="261814" y="1093526"/>
                  <a:pt x="258265" y="1093970"/>
                  <a:pt x="253828" y="1093970"/>
                </a:cubicBezTo>
                <a:cubicBezTo>
                  <a:pt x="251167" y="1092195"/>
                  <a:pt x="248505" y="1090421"/>
                  <a:pt x="245843" y="1088646"/>
                </a:cubicBezTo>
                <a:cubicBezTo>
                  <a:pt x="243181" y="1086872"/>
                  <a:pt x="240964" y="1084654"/>
                  <a:pt x="238302" y="1082879"/>
                </a:cubicBezTo>
                <a:cubicBezTo>
                  <a:pt x="232091" y="1077556"/>
                  <a:pt x="225437" y="1072676"/>
                  <a:pt x="219670" y="1067352"/>
                </a:cubicBezTo>
                <a:cubicBezTo>
                  <a:pt x="213902" y="1062029"/>
                  <a:pt x="208136" y="1056705"/>
                  <a:pt x="202368" y="1051826"/>
                </a:cubicBezTo>
                <a:cubicBezTo>
                  <a:pt x="196601" y="1046502"/>
                  <a:pt x="191721" y="1041179"/>
                  <a:pt x="186398" y="1036299"/>
                </a:cubicBezTo>
                <a:cubicBezTo>
                  <a:pt x="183736" y="1033637"/>
                  <a:pt x="181074" y="1030975"/>
                  <a:pt x="178857" y="1028757"/>
                </a:cubicBezTo>
                <a:cubicBezTo>
                  <a:pt x="176638" y="1026096"/>
                  <a:pt x="173977" y="1023434"/>
                  <a:pt x="171759" y="1020772"/>
                </a:cubicBezTo>
                <a:cubicBezTo>
                  <a:pt x="172202" y="1019885"/>
                  <a:pt x="176638" y="1022547"/>
                  <a:pt x="174420" y="1017223"/>
                </a:cubicBezTo>
                <a:cubicBezTo>
                  <a:pt x="177525" y="1019885"/>
                  <a:pt x="180631" y="1022547"/>
                  <a:pt x="183293" y="1025208"/>
                </a:cubicBezTo>
                <a:cubicBezTo>
                  <a:pt x="186842" y="1027870"/>
                  <a:pt x="189947" y="1030532"/>
                  <a:pt x="193052" y="1032750"/>
                </a:cubicBezTo>
                <a:cubicBezTo>
                  <a:pt x="197045" y="1037186"/>
                  <a:pt x="201038" y="1041179"/>
                  <a:pt x="205030" y="1045615"/>
                </a:cubicBezTo>
                <a:lnTo>
                  <a:pt x="206048" y="1046488"/>
                </a:lnTo>
                <a:lnTo>
                  <a:pt x="193052" y="1032750"/>
                </a:lnTo>
                <a:cubicBezTo>
                  <a:pt x="189947" y="1030088"/>
                  <a:pt x="186842" y="1027870"/>
                  <a:pt x="183736" y="1025208"/>
                </a:cubicBezTo>
                <a:cubicBezTo>
                  <a:pt x="180631" y="1022547"/>
                  <a:pt x="177969" y="1019885"/>
                  <a:pt x="174864" y="1017223"/>
                </a:cubicBezTo>
                <a:cubicBezTo>
                  <a:pt x="171759" y="1013230"/>
                  <a:pt x="168210" y="1009238"/>
                  <a:pt x="165104" y="1005245"/>
                </a:cubicBezTo>
                <a:cubicBezTo>
                  <a:pt x="161999" y="1001253"/>
                  <a:pt x="158893" y="996817"/>
                  <a:pt x="155788" y="992824"/>
                </a:cubicBezTo>
                <a:close/>
                <a:moveTo>
                  <a:pt x="1133086" y="922288"/>
                </a:moveTo>
                <a:lnTo>
                  <a:pt x="1132861" y="922385"/>
                </a:lnTo>
                <a:lnTo>
                  <a:pt x="1128016" y="934013"/>
                </a:lnTo>
                <a:close/>
                <a:moveTo>
                  <a:pt x="1128429" y="866712"/>
                </a:moveTo>
                <a:lnTo>
                  <a:pt x="1116672" y="883693"/>
                </a:lnTo>
                <a:cubicBezTo>
                  <a:pt x="1114454" y="887242"/>
                  <a:pt x="1112680" y="890791"/>
                  <a:pt x="1110905" y="894340"/>
                </a:cubicBezTo>
                <a:cubicBezTo>
                  <a:pt x="1108687" y="897889"/>
                  <a:pt x="1106913" y="900995"/>
                  <a:pt x="1105138" y="904100"/>
                </a:cubicBezTo>
                <a:cubicBezTo>
                  <a:pt x="1100702" y="910310"/>
                  <a:pt x="1096266" y="916521"/>
                  <a:pt x="1091386" y="922288"/>
                </a:cubicBezTo>
                <a:cubicBezTo>
                  <a:pt x="1087393" y="928499"/>
                  <a:pt x="1083844" y="934266"/>
                  <a:pt x="1079408" y="940477"/>
                </a:cubicBezTo>
                <a:cubicBezTo>
                  <a:pt x="1075859" y="945357"/>
                  <a:pt x="1072310" y="950236"/>
                  <a:pt x="1068761" y="955116"/>
                </a:cubicBezTo>
                <a:lnTo>
                  <a:pt x="1067873" y="955659"/>
                </a:lnTo>
                <a:lnTo>
                  <a:pt x="1067147" y="956735"/>
                </a:lnTo>
                <a:lnTo>
                  <a:pt x="1068317" y="956004"/>
                </a:lnTo>
                <a:cubicBezTo>
                  <a:pt x="1071866" y="951124"/>
                  <a:pt x="1075415" y="946244"/>
                  <a:pt x="1078964" y="941364"/>
                </a:cubicBezTo>
                <a:cubicBezTo>
                  <a:pt x="1082957" y="935154"/>
                  <a:pt x="1086950" y="929386"/>
                  <a:pt x="1090942" y="923176"/>
                </a:cubicBezTo>
                <a:cubicBezTo>
                  <a:pt x="1095822" y="917409"/>
                  <a:pt x="1100258" y="911198"/>
                  <a:pt x="1104694" y="904987"/>
                </a:cubicBezTo>
                <a:cubicBezTo>
                  <a:pt x="1106469" y="901882"/>
                  <a:pt x="1108687" y="898777"/>
                  <a:pt x="1110462" y="895228"/>
                </a:cubicBezTo>
                <a:cubicBezTo>
                  <a:pt x="1112236" y="891679"/>
                  <a:pt x="1114454" y="888130"/>
                  <a:pt x="1116229" y="884581"/>
                </a:cubicBezTo>
                <a:cubicBezTo>
                  <a:pt x="1120221" y="877483"/>
                  <a:pt x="1124658" y="871272"/>
                  <a:pt x="1128207" y="867279"/>
                </a:cubicBezTo>
                <a:close/>
                <a:moveTo>
                  <a:pt x="1174343" y="860625"/>
                </a:moveTo>
                <a:cubicBezTo>
                  <a:pt x="1173012" y="866392"/>
                  <a:pt x="1171238" y="871716"/>
                  <a:pt x="1168576" y="877926"/>
                </a:cubicBezTo>
                <a:cubicBezTo>
                  <a:pt x="1165914" y="883694"/>
                  <a:pt x="1162809" y="889904"/>
                  <a:pt x="1158373" y="896558"/>
                </a:cubicBezTo>
                <a:cubicBezTo>
                  <a:pt x="1154824" y="903656"/>
                  <a:pt x="1151275" y="910311"/>
                  <a:pt x="1148169" y="915634"/>
                </a:cubicBezTo>
                <a:cubicBezTo>
                  <a:pt x="1144620" y="920958"/>
                  <a:pt x="1141515" y="924950"/>
                  <a:pt x="1138854" y="927612"/>
                </a:cubicBezTo>
                <a:lnTo>
                  <a:pt x="1145064" y="915190"/>
                </a:lnTo>
                <a:cubicBezTo>
                  <a:pt x="1146395" y="911198"/>
                  <a:pt x="1148613" y="907205"/>
                  <a:pt x="1150388" y="902769"/>
                </a:cubicBezTo>
                <a:cubicBezTo>
                  <a:pt x="1152162" y="900107"/>
                  <a:pt x="1153049" y="898333"/>
                  <a:pt x="1154380" y="896115"/>
                </a:cubicBezTo>
                <a:cubicBezTo>
                  <a:pt x="1156155" y="893009"/>
                  <a:pt x="1157929" y="890348"/>
                  <a:pt x="1159703" y="887242"/>
                </a:cubicBezTo>
                <a:cubicBezTo>
                  <a:pt x="1161478" y="884137"/>
                  <a:pt x="1162809" y="881475"/>
                  <a:pt x="1164584" y="878370"/>
                </a:cubicBezTo>
                <a:cubicBezTo>
                  <a:pt x="1167689" y="872603"/>
                  <a:pt x="1171238" y="866836"/>
                  <a:pt x="1174343" y="860625"/>
                </a:cubicBezTo>
                <a:close/>
                <a:moveTo>
                  <a:pt x="1145629" y="822598"/>
                </a:moveTo>
                <a:lnTo>
                  <a:pt x="1134861" y="841549"/>
                </a:lnTo>
                <a:lnTo>
                  <a:pt x="1134663" y="842005"/>
                </a:lnTo>
                <a:lnTo>
                  <a:pt x="1145508" y="822917"/>
                </a:lnTo>
                <a:close/>
                <a:moveTo>
                  <a:pt x="1151534" y="779676"/>
                </a:moveTo>
                <a:lnTo>
                  <a:pt x="1138592" y="815036"/>
                </a:lnTo>
                <a:cubicBezTo>
                  <a:pt x="1130511" y="834143"/>
                  <a:pt x="1121413" y="852715"/>
                  <a:pt x="1111368" y="870685"/>
                </a:cubicBezTo>
                <a:lnTo>
                  <a:pt x="1107381" y="876987"/>
                </a:lnTo>
                <a:lnTo>
                  <a:pt x="1107356" y="877039"/>
                </a:lnTo>
                <a:cubicBezTo>
                  <a:pt x="1105582" y="881475"/>
                  <a:pt x="1102033" y="887242"/>
                  <a:pt x="1098040" y="893009"/>
                </a:cubicBezTo>
                <a:cubicBezTo>
                  <a:pt x="1094047" y="898777"/>
                  <a:pt x="1090499" y="904987"/>
                  <a:pt x="1088724" y="910311"/>
                </a:cubicBezTo>
                <a:cubicBezTo>
                  <a:pt x="1085618" y="914303"/>
                  <a:pt x="1081626" y="918739"/>
                  <a:pt x="1078077" y="923619"/>
                </a:cubicBezTo>
                <a:cubicBezTo>
                  <a:pt x="1074528" y="928499"/>
                  <a:pt x="1071423" y="933822"/>
                  <a:pt x="1069205" y="938703"/>
                </a:cubicBezTo>
                <a:cubicBezTo>
                  <a:pt x="1056339" y="956447"/>
                  <a:pt x="1035489" y="979072"/>
                  <a:pt x="1016857" y="997704"/>
                </a:cubicBezTo>
                <a:cubicBezTo>
                  <a:pt x="1011090" y="1002584"/>
                  <a:pt x="1005323" y="1007464"/>
                  <a:pt x="999556" y="1012344"/>
                </a:cubicBezTo>
                <a:lnTo>
                  <a:pt x="997896" y="1013605"/>
                </a:lnTo>
                <a:lnTo>
                  <a:pt x="997180" y="1014331"/>
                </a:lnTo>
                <a:lnTo>
                  <a:pt x="989945" y="1020228"/>
                </a:lnTo>
                <a:lnTo>
                  <a:pt x="984029" y="1026983"/>
                </a:lnTo>
                <a:cubicBezTo>
                  <a:pt x="976931" y="1032750"/>
                  <a:pt x="969834" y="1038074"/>
                  <a:pt x="962292" y="1043397"/>
                </a:cubicBezTo>
                <a:lnTo>
                  <a:pt x="958886" y="1045548"/>
                </a:lnTo>
                <a:lnTo>
                  <a:pt x="949634" y="1053091"/>
                </a:lnTo>
                <a:lnTo>
                  <a:pt x="948298" y="1053958"/>
                </a:lnTo>
                <a:lnTo>
                  <a:pt x="946321" y="1055819"/>
                </a:lnTo>
                <a:cubicBezTo>
                  <a:pt x="940554" y="1059811"/>
                  <a:pt x="934787" y="1063804"/>
                  <a:pt x="929020" y="1067353"/>
                </a:cubicBezTo>
                <a:cubicBezTo>
                  <a:pt x="923253" y="1070902"/>
                  <a:pt x="917486" y="1074451"/>
                  <a:pt x="911719" y="1078000"/>
                </a:cubicBezTo>
                <a:lnTo>
                  <a:pt x="909739" y="1079003"/>
                </a:lnTo>
                <a:lnTo>
                  <a:pt x="898024" y="1086612"/>
                </a:lnTo>
                <a:lnTo>
                  <a:pt x="894392" y="1088444"/>
                </a:lnTo>
                <a:lnTo>
                  <a:pt x="890869" y="1090864"/>
                </a:lnTo>
                <a:cubicBezTo>
                  <a:pt x="887320" y="1093083"/>
                  <a:pt x="883327" y="1095301"/>
                  <a:pt x="878891" y="1097519"/>
                </a:cubicBezTo>
                <a:lnTo>
                  <a:pt x="867700" y="1101908"/>
                </a:lnTo>
                <a:lnTo>
                  <a:pt x="842756" y="1114489"/>
                </a:lnTo>
                <a:cubicBezTo>
                  <a:pt x="823769" y="1122796"/>
                  <a:pt x="804240" y="1130094"/>
                  <a:pt x="784237" y="1136315"/>
                </a:cubicBezTo>
                <a:lnTo>
                  <a:pt x="743458" y="1146800"/>
                </a:lnTo>
                <a:lnTo>
                  <a:pt x="776415" y="1140550"/>
                </a:lnTo>
                <a:cubicBezTo>
                  <a:pt x="778632" y="1140106"/>
                  <a:pt x="780407" y="1139663"/>
                  <a:pt x="782625" y="1139219"/>
                </a:cubicBezTo>
                <a:cubicBezTo>
                  <a:pt x="787505" y="1135227"/>
                  <a:pt x="797265" y="1133008"/>
                  <a:pt x="802588" y="1132121"/>
                </a:cubicBezTo>
                <a:cubicBezTo>
                  <a:pt x="807024" y="1130790"/>
                  <a:pt x="811460" y="1129459"/>
                  <a:pt x="815009" y="1128129"/>
                </a:cubicBezTo>
                <a:cubicBezTo>
                  <a:pt x="820333" y="1123249"/>
                  <a:pt x="830536" y="1120587"/>
                  <a:pt x="834973" y="1117925"/>
                </a:cubicBezTo>
                <a:cubicBezTo>
                  <a:pt x="842514" y="1115263"/>
                  <a:pt x="850056" y="1112602"/>
                  <a:pt x="857597" y="1109940"/>
                </a:cubicBezTo>
                <a:lnTo>
                  <a:pt x="872092" y="1104255"/>
                </a:lnTo>
                <a:lnTo>
                  <a:pt x="878447" y="1100624"/>
                </a:lnTo>
                <a:lnTo>
                  <a:pt x="884214" y="1098850"/>
                </a:lnTo>
                <a:lnTo>
                  <a:pt x="892200" y="1094413"/>
                </a:lnTo>
                <a:lnTo>
                  <a:pt x="894298" y="1092955"/>
                </a:lnTo>
                <a:lnTo>
                  <a:pt x="899741" y="1087759"/>
                </a:lnTo>
                <a:cubicBezTo>
                  <a:pt x="903290" y="1085541"/>
                  <a:pt x="907727" y="1082879"/>
                  <a:pt x="911719" y="1080661"/>
                </a:cubicBezTo>
                <a:lnTo>
                  <a:pt x="925346" y="1073982"/>
                </a:lnTo>
                <a:lnTo>
                  <a:pt x="930351" y="1070901"/>
                </a:lnTo>
                <a:cubicBezTo>
                  <a:pt x="936118" y="1067352"/>
                  <a:pt x="941885" y="1063360"/>
                  <a:pt x="947652" y="1059367"/>
                </a:cubicBezTo>
                <a:cubicBezTo>
                  <a:pt x="948983" y="1056705"/>
                  <a:pt x="952089" y="1054487"/>
                  <a:pt x="955194" y="1052269"/>
                </a:cubicBezTo>
                <a:cubicBezTo>
                  <a:pt x="958299" y="1050051"/>
                  <a:pt x="961404" y="1047833"/>
                  <a:pt x="963623" y="1046946"/>
                </a:cubicBezTo>
                <a:cubicBezTo>
                  <a:pt x="970721" y="1041622"/>
                  <a:pt x="978262" y="1036299"/>
                  <a:pt x="985360" y="1030532"/>
                </a:cubicBezTo>
                <a:cubicBezTo>
                  <a:pt x="988022" y="1024321"/>
                  <a:pt x="996451" y="1018998"/>
                  <a:pt x="1000887" y="1015892"/>
                </a:cubicBezTo>
                <a:cubicBezTo>
                  <a:pt x="1006654" y="1011013"/>
                  <a:pt x="1012421" y="1006132"/>
                  <a:pt x="1018188" y="1001253"/>
                </a:cubicBezTo>
                <a:cubicBezTo>
                  <a:pt x="1036820" y="982621"/>
                  <a:pt x="1057671" y="959996"/>
                  <a:pt x="1070535" y="942251"/>
                </a:cubicBezTo>
                <a:lnTo>
                  <a:pt x="1077739" y="930004"/>
                </a:lnTo>
                <a:lnTo>
                  <a:pt x="1078077" y="928942"/>
                </a:lnTo>
                <a:cubicBezTo>
                  <a:pt x="1081626" y="923619"/>
                  <a:pt x="1086062" y="917408"/>
                  <a:pt x="1089611" y="911198"/>
                </a:cubicBezTo>
                <a:cubicBezTo>
                  <a:pt x="1090942" y="909423"/>
                  <a:pt x="1091830" y="907649"/>
                  <a:pt x="1093160" y="905874"/>
                </a:cubicBezTo>
                <a:lnTo>
                  <a:pt x="1097879" y="899329"/>
                </a:lnTo>
                <a:lnTo>
                  <a:pt x="1099371" y="896558"/>
                </a:lnTo>
                <a:cubicBezTo>
                  <a:pt x="1103363" y="890791"/>
                  <a:pt x="1106469" y="885024"/>
                  <a:pt x="1108687" y="880588"/>
                </a:cubicBezTo>
                <a:cubicBezTo>
                  <a:pt x="1115785" y="868167"/>
                  <a:pt x="1121108" y="855745"/>
                  <a:pt x="1126875" y="842880"/>
                </a:cubicBezTo>
                <a:cubicBezTo>
                  <a:pt x="1132199" y="830015"/>
                  <a:pt x="1137966" y="817150"/>
                  <a:pt x="1144620" y="802511"/>
                </a:cubicBezTo>
                <a:cubicBezTo>
                  <a:pt x="1145286" y="798518"/>
                  <a:pt x="1147948" y="791753"/>
                  <a:pt x="1149833" y="786096"/>
                </a:cubicBezTo>
                <a:close/>
                <a:moveTo>
                  <a:pt x="1217130" y="731798"/>
                </a:moveTo>
                <a:lnTo>
                  <a:pt x="1217130" y="758481"/>
                </a:lnTo>
                <a:lnTo>
                  <a:pt x="1212051" y="779886"/>
                </a:lnTo>
                <a:cubicBezTo>
                  <a:pt x="1206727" y="785209"/>
                  <a:pt x="1207171" y="777224"/>
                  <a:pt x="1200961" y="784766"/>
                </a:cubicBezTo>
                <a:cubicBezTo>
                  <a:pt x="1200961" y="784322"/>
                  <a:pt x="1201404" y="782547"/>
                  <a:pt x="1201848" y="782104"/>
                </a:cubicBezTo>
                <a:cubicBezTo>
                  <a:pt x="1202291" y="775006"/>
                  <a:pt x="1200517" y="773675"/>
                  <a:pt x="1203622" y="763472"/>
                </a:cubicBezTo>
                <a:cubicBezTo>
                  <a:pt x="1205840" y="757261"/>
                  <a:pt x="1208502" y="750607"/>
                  <a:pt x="1210276" y="743953"/>
                </a:cubicBezTo>
                <a:lnTo>
                  <a:pt x="1215600" y="740848"/>
                </a:lnTo>
                <a:lnTo>
                  <a:pt x="1215600" y="740847"/>
                </a:lnTo>
                <a:close/>
                <a:moveTo>
                  <a:pt x="1204263" y="714112"/>
                </a:moveTo>
                <a:lnTo>
                  <a:pt x="1204104" y="714897"/>
                </a:lnTo>
                <a:lnTo>
                  <a:pt x="1205396" y="716448"/>
                </a:lnTo>
                <a:cubicBezTo>
                  <a:pt x="1206727" y="717779"/>
                  <a:pt x="1208058" y="719554"/>
                  <a:pt x="1209389" y="720884"/>
                </a:cubicBezTo>
                <a:cubicBezTo>
                  <a:pt x="1210276" y="719997"/>
                  <a:pt x="1211164" y="719110"/>
                  <a:pt x="1212051" y="719110"/>
                </a:cubicBezTo>
                <a:lnTo>
                  <a:pt x="1212118" y="718769"/>
                </a:lnTo>
                <a:lnTo>
                  <a:pt x="1210276" y="719997"/>
                </a:lnTo>
                <a:cubicBezTo>
                  <a:pt x="1208502" y="719110"/>
                  <a:pt x="1207171" y="717335"/>
                  <a:pt x="1205840" y="716004"/>
                </a:cubicBezTo>
                <a:close/>
                <a:moveTo>
                  <a:pt x="1200309" y="663718"/>
                </a:moveTo>
                <a:lnTo>
                  <a:pt x="1199999" y="663735"/>
                </a:lnTo>
                <a:lnTo>
                  <a:pt x="1199438" y="663766"/>
                </a:lnTo>
                <a:lnTo>
                  <a:pt x="1199629" y="665875"/>
                </a:lnTo>
                <a:cubicBezTo>
                  <a:pt x="1199629" y="669868"/>
                  <a:pt x="1199629" y="672973"/>
                  <a:pt x="1199186" y="676966"/>
                </a:cubicBezTo>
                <a:cubicBezTo>
                  <a:pt x="1198742" y="679184"/>
                  <a:pt x="1198299" y="680958"/>
                  <a:pt x="1197412" y="683620"/>
                </a:cubicBezTo>
                <a:cubicBezTo>
                  <a:pt x="1193863" y="689387"/>
                  <a:pt x="1190314" y="695154"/>
                  <a:pt x="1186765" y="700478"/>
                </a:cubicBezTo>
                <a:cubicBezTo>
                  <a:pt x="1185877" y="705801"/>
                  <a:pt x="1185434" y="710237"/>
                  <a:pt x="1184103" y="715117"/>
                </a:cubicBezTo>
                <a:lnTo>
                  <a:pt x="1181441" y="719997"/>
                </a:lnTo>
                <a:cubicBezTo>
                  <a:pt x="1180110" y="727095"/>
                  <a:pt x="1178779" y="733750"/>
                  <a:pt x="1177005" y="741291"/>
                </a:cubicBezTo>
                <a:cubicBezTo>
                  <a:pt x="1175230" y="747058"/>
                  <a:pt x="1173899" y="752382"/>
                  <a:pt x="1172125" y="758148"/>
                </a:cubicBezTo>
                <a:cubicBezTo>
                  <a:pt x="1170350" y="763916"/>
                  <a:pt x="1169020" y="769239"/>
                  <a:pt x="1166801" y="774563"/>
                </a:cubicBezTo>
                <a:cubicBezTo>
                  <a:pt x="1165914" y="778999"/>
                  <a:pt x="1165027" y="782991"/>
                  <a:pt x="1163696" y="787427"/>
                </a:cubicBezTo>
                <a:cubicBezTo>
                  <a:pt x="1162809" y="791864"/>
                  <a:pt x="1161922" y="796300"/>
                  <a:pt x="1160147" y="800736"/>
                </a:cubicBezTo>
                <a:lnTo>
                  <a:pt x="1162978" y="796333"/>
                </a:lnTo>
                <a:lnTo>
                  <a:pt x="1165471" y="786984"/>
                </a:lnTo>
                <a:cubicBezTo>
                  <a:pt x="1165914" y="782104"/>
                  <a:pt x="1166801" y="778111"/>
                  <a:pt x="1167689" y="773675"/>
                </a:cubicBezTo>
                <a:cubicBezTo>
                  <a:pt x="1169463" y="768352"/>
                  <a:pt x="1171238" y="762585"/>
                  <a:pt x="1173012" y="757261"/>
                </a:cubicBezTo>
                <a:cubicBezTo>
                  <a:pt x="1174787" y="751494"/>
                  <a:pt x="1176118" y="746170"/>
                  <a:pt x="1177892" y="740404"/>
                </a:cubicBezTo>
                <a:cubicBezTo>
                  <a:pt x="1179667" y="733306"/>
                  <a:pt x="1180554" y="726651"/>
                  <a:pt x="1182328" y="719110"/>
                </a:cubicBezTo>
                <a:lnTo>
                  <a:pt x="1184990" y="714230"/>
                </a:lnTo>
                <a:cubicBezTo>
                  <a:pt x="1186321" y="709350"/>
                  <a:pt x="1186765" y="704914"/>
                  <a:pt x="1187652" y="699591"/>
                </a:cubicBezTo>
                <a:cubicBezTo>
                  <a:pt x="1191201" y="693823"/>
                  <a:pt x="1194750" y="688500"/>
                  <a:pt x="1198299" y="682733"/>
                </a:cubicBezTo>
                <a:cubicBezTo>
                  <a:pt x="1196080" y="694267"/>
                  <a:pt x="1193863" y="705357"/>
                  <a:pt x="1191201" y="716891"/>
                </a:cubicBezTo>
                <a:cubicBezTo>
                  <a:pt x="1190314" y="727538"/>
                  <a:pt x="1184103" y="742178"/>
                  <a:pt x="1185877" y="745283"/>
                </a:cubicBezTo>
                <a:cubicBezTo>
                  <a:pt x="1181885" y="757705"/>
                  <a:pt x="1178336" y="769683"/>
                  <a:pt x="1173899" y="781660"/>
                </a:cubicBezTo>
                <a:lnTo>
                  <a:pt x="1171530" y="785346"/>
                </a:lnTo>
                <a:lnTo>
                  <a:pt x="1170517" y="790866"/>
                </a:lnTo>
                <a:cubicBezTo>
                  <a:pt x="1170018" y="793750"/>
                  <a:pt x="1169241" y="796744"/>
                  <a:pt x="1167245" y="800293"/>
                </a:cubicBezTo>
                <a:cubicBezTo>
                  <a:pt x="1161035" y="809165"/>
                  <a:pt x="1157929" y="818038"/>
                  <a:pt x="1154824" y="827353"/>
                </a:cubicBezTo>
                <a:cubicBezTo>
                  <a:pt x="1153049" y="831790"/>
                  <a:pt x="1151275" y="836670"/>
                  <a:pt x="1149057" y="841549"/>
                </a:cubicBezTo>
                <a:cubicBezTo>
                  <a:pt x="1148169" y="844211"/>
                  <a:pt x="1146839" y="846429"/>
                  <a:pt x="1145508" y="849091"/>
                </a:cubicBezTo>
                <a:cubicBezTo>
                  <a:pt x="1144177" y="851753"/>
                  <a:pt x="1142846" y="854415"/>
                  <a:pt x="1141071" y="857076"/>
                </a:cubicBezTo>
                <a:cubicBezTo>
                  <a:pt x="1137079" y="864174"/>
                  <a:pt x="1133086" y="871716"/>
                  <a:pt x="1129094" y="878370"/>
                </a:cubicBezTo>
                <a:cubicBezTo>
                  <a:pt x="1125988" y="886355"/>
                  <a:pt x="1120665" y="891679"/>
                  <a:pt x="1116229" y="899220"/>
                </a:cubicBezTo>
                <a:cubicBezTo>
                  <a:pt x="1112680" y="907649"/>
                  <a:pt x="1106469" y="917852"/>
                  <a:pt x="1099815" y="927168"/>
                </a:cubicBezTo>
                <a:cubicBezTo>
                  <a:pt x="1093160" y="936484"/>
                  <a:pt x="1086506" y="946244"/>
                  <a:pt x="1081626" y="954673"/>
                </a:cubicBezTo>
                <a:cubicBezTo>
                  <a:pt x="1077634" y="959996"/>
                  <a:pt x="1073641" y="965320"/>
                  <a:pt x="1069649" y="970199"/>
                </a:cubicBezTo>
                <a:cubicBezTo>
                  <a:pt x="1065212" y="975079"/>
                  <a:pt x="1061220" y="979959"/>
                  <a:pt x="1056783" y="985283"/>
                </a:cubicBezTo>
                <a:cubicBezTo>
                  <a:pt x="1055453" y="987501"/>
                  <a:pt x="1053678" y="989275"/>
                  <a:pt x="1052347" y="991493"/>
                </a:cubicBezTo>
                <a:cubicBezTo>
                  <a:pt x="1050573" y="993712"/>
                  <a:pt x="1049242" y="995486"/>
                  <a:pt x="1047468" y="997704"/>
                </a:cubicBezTo>
                <a:cubicBezTo>
                  <a:pt x="1044806" y="999922"/>
                  <a:pt x="1042144" y="1002140"/>
                  <a:pt x="1039926" y="1003915"/>
                </a:cubicBezTo>
                <a:lnTo>
                  <a:pt x="1027591" y="1017571"/>
                </a:lnTo>
                <a:lnTo>
                  <a:pt x="1027948" y="1018998"/>
                </a:lnTo>
                <a:cubicBezTo>
                  <a:pt x="1022624" y="1024765"/>
                  <a:pt x="1019075" y="1028757"/>
                  <a:pt x="1015083" y="1032306"/>
                </a:cubicBezTo>
                <a:cubicBezTo>
                  <a:pt x="1010647" y="1035412"/>
                  <a:pt x="1005767" y="1038517"/>
                  <a:pt x="1001330" y="1042066"/>
                </a:cubicBezTo>
                <a:lnTo>
                  <a:pt x="990240" y="1050938"/>
                </a:lnTo>
                <a:lnTo>
                  <a:pt x="979734" y="1058616"/>
                </a:lnTo>
                <a:lnTo>
                  <a:pt x="981368" y="1058480"/>
                </a:lnTo>
                <a:lnTo>
                  <a:pt x="992902" y="1050051"/>
                </a:lnTo>
                <a:lnTo>
                  <a:pt x="1003993" y="1041179"/>
                </a:lnTo>
                <a:cubicBezTo>
                  <a:pt x="1008429" y="1038074"/>
                  <a:pt x="1013308" y="1034968"/>
                  <a:pt x="1017745" y="1031419"/>
                </a:cubicBezTo>
                <a:cubicBezTo>
                  <a:pt x="1021294" y="1027870"/>
                  <a:pt x="1025286" y="1023878"/>
                  <a:pt x="1030610" y="1018111"/>
                </a:cubicBezTo>
                <a:cubicBezTo>
                  <a:pt x="1030610" y="1017667"/>
                  <a:pt x="1030610" y="1017223"/>
                  <a:pt x="1030166" y="1016336"/>
                </a:cubicBezTo>
                <a:cubicBezTo>
                  <a:pt x="1034602" y="1011900"/>
                  <a:pt x="1038595" y="1007464"/>
                  <a:pt x="1042587" y="1002584"/>
                </a:cubicBezTo>
                <a:cubicBezTo>
                  <a:pt x="1044806" y="1000810"/>
                  <a:pt x="1047468" y="998591"/>
                  <a:pt x="1050129" y="996373"/>
                </a:cubicBezTo>
                <a:cubicBezTo>
                  <a:pt x="1051460" y="994599"/>
                  <a:pt x="1053234" y="992380"/>
                  <a:pt x="1055009" y="990163"/>
                </a:cubicBezTo>
                <a:cubicBezTo>
                  <a:pt x="1056340" y="987944"/>
                  <a:pt x="1058114" y="985726"/>
                  <a:pt x="1059445" y="983952"/>
                </a:cubicBezTo>
                <a:cubicBezTo>
                  <a:pt x="1063881" y="979072"/>
                  <a:pt x="1067874" y="973748"/>
                  <a:pt x="1072310" y="968869"/>
                </a:cubicBezTo>
                <a:cubicBezTo>
                  <a:pt x="1076303" y="963989"/>
                  <a:pt x="1080295" y="958665"/>
                  <a:pt x="1084288" y="953342"/>
                </a:cubicBezTo>
                <a:cubicBezTo>
                  <a:pt x="1089168" y="944913"/>
                  <a:pt x="1095822" y="935154"/>
                  <a:pt x="1102477" y="925837"/>
                </a:cubicBezTo>
                <a:cubicBezTo>
                  <a:pt x="1109131" y="916078"/>
                  <a:pt x="1115341" y="906318"/>
                  <a:pt x="1118890" y="897889"/>
                </a:cubicBezTo>
                <a:cubicBezTo>
                  <a:pt x="1123327" y="890348"/>
                  <a:pt x="1128650" y="885024"/>
                  <a:pt x="1131756" y="877039"/>
                </a:cubicBezTo>
                <a:cubicBezTo>
                  <a:pt x="1135748" y="870385"/>
                  <a:pt x="1139741" y="862400"/>
                  <a:pt x="1143733" y="855745"/>
                </a:cubicBezTo>
                <a:cubicBezTo>
                  <a:pt x="1145508" y="853083"/>
                  <a:pt x="1146839" y="850422"/>
                  <a:pt x="1148169" y="847760"/>
                </a:cubicBezTo>
                <a:cubicBezTo>
                  <a:pt x="1149500" y="845098"/>
                  <a:pt x="1150388" y="842437"/>
                  <a:pt x="1151718" y="840219"/>
                </a:cubicBezTo>
                <a:cubicBezTo>
                  <a:pt x="1153937" y="835339"/>
                  <a:pt x="1155711" y="830459"/>
                  <a:pt x="1157486" y="826023"/>
                </a:cubicBezTo>
                <a:cubicBezTo>
                  <a:pt x="1161035" y="816706"/>
                  <a:pt x="1164140" y="807834"/>
                  <a:pt x="1169907" y="798962"/>
                </a:cubicBezTo>
                <a:cubicBezTo>
                  <a:pt x="1173899" y="791864"/>
                  <a:pt x="1173012" y="786540"/>
                  <a:pt x="1174787" y="780773"/>
                </a:cubicBezTo>
                <a:cubicBezTo>
                  <a:pt x="1179667" y="768795"/>
                  <a:pt x="1182772" y="756818"/>
                  <a:pt x="1186765" y="744396"/>
                </a:cubicBezTo>
                <a:cubicBezTo>
                  <a:pt x="1184990" y="740848"/>
                  <a:pt x="1191201" y="726652"/>
                  <a:pt x="1192088" y="716005"/>
                </a:cubicBezTo>
                <a:cubicBezTo>
                  <a:pt x="1194750" y="704914"/>
                  <a:pt x="1196968" y="693380"/>
                  <a:pt x="1199186" y="681846"/>
                </a:cubicBezTo>
                <a:lnTo>
                  <a:pt x="1200786" y="675845"/>
                </a:lnTo>
                <a:lnTo>
                  <a:pt x="1199629" y="675635"/>
                </a:lnTo>
                <a:cubicBezTo>
                  <a:pt x="1200073" y="672086"/>
                  <a:pt x="1200073" y="668981"/>
                  <a:pt x="1200073" y="664545"/>
                </a:cubicBezTo>
                <a:close/>
                <a:moveTo>
                  <a:pt x="1209832" y="654341"/>
                </a:moveTo>
                <a:lnTo>
                  <a:pt x="1204666" y="675866"/>
                </a:lnTo>
                <a:lnTo>
                  <a:pt x="1204667" y="675866"/>
                </a:lnTo>
                <a:lnTo>
                  <a:pt x="1209833" y="654342"/>
                </a:lnTo>
                <a:close/>
                <a:moveTo>
                  <a:pt x="1213825" y="649905"/>
                </a:moveTo>
                <a:cubicBezTo>
                  <a:pt x="1212938" y="651679"/>
                  <a:pt x="1212051" y="653011"/>
                  <a:pt x="1211164" y="655672"/>
                </a:cubicBezTo>
                <a:lnTo>
                  <a:pt x="1210553" y="667761"/>
                </a:lnTo>
                <a:cubicBezTo>
                  <a:pt x="1210498" y="671199"/>
                  <a:pt x="1210498" y="674526"/>
                  <a:pt x="1210276" y="679184"/>
                </a:cubicBezTo>
                <a:lnTo>
                  <a:pt x="1205840" y="692834"/>
                </a:lnTo>
                <a:lnTo>
                  <a:pt x="1205840" y="694394"/>
                </a:lnTo>
                <a:lnTo>
                  <a:pt x="1211164" y="679184"/>
                </a:lnTo>
                <a:cubicBezTo>
                  <a:pt x="1211607" y="669868"/>
                  <a:pt x="1211164" y="665875"/>
                  <a:pt x="1212051" y="655672"/>
                </a:cubicBezTo>
                <a:lnTo>
                  <a:pt x="1214119" y="651191"/>
                </a:lnTo>
                <a:close/>
                <a:moveTo>
                  <a:pt x="1194749" y="630829"/>
                </a:moveTo>
                <a:lnTo>
                  <a:pt x="1191842" y="637701"/>
                </a:lnTo>
                <a:lnTo>
                  <a:pt x="1190757" y="647687"/>
                </a:lnTo>
                <a:lnTo>
                  <a:pt x="1189357" y="643022"/>
                </a:lnTo>
                <a:lnTo>
                  <a:pt x="1188846" y="643680"/>
                </a:lnTo>
                <a:lnTo>
                  <a:pt x="1190314" y="648574"/>
                </a:lnTo>
                <a:cubicBezTo>
                  <a:pt x="1189870" y="650792"/>
                  <a:pt x="1189870" y="653011"/>
                  <a:pt x="1189426" y="655672"/>
                </a:cubicBezTo>
                <a:cubicBezTo>
                  <a:pt x="1190314" y="657003"/>
                  <a:pt x="1190757" y="659221"/>
                  <a:pt x="1191201" y="661439"/>
                </a:cubicBezTo>
                <a:lnTo>
                  <a:pt x="1192576" y="661363"/>
                </a:lnTo>
                <a:lnTo>
                  <a:pt x="1191644" y="658334"/>
                </a:lnTo>
                <a:cubicBezTo>
                  <a:pt x="1192088" y="655672"/>
                  <a:pt x="1192088" y="653454"/>
                  <a:pt x="1192531" y="651236"/>
                </a:cubicBezTo>
                <a:cubicBezTo>
                  <a:pt x="1193419" y="645025"/>
                  <a:pt x="1193862" y="637927"/>
                  <a:pt x="1194749" y="630829"/>
                </a:cubicBezTo>
                <a:close/>
                <a:moveTo>
                  <a:pt x="62480" y="413159"/>
                </a:moveTo>
                <a:lnTo>
                  <a:pt x="62701" y="413270"/>
                </a:lnTo>
                <a:lnTo>
                  <a:pt x="62722" y="413208"/>
                </a:lnTo>
                <a:close/>
                <a:moveTo>
                  <a:pt x="89245" y="349574"/>
                </a:moveTo>
                <a:cubicBezTo>
                  <a:pt x="82147" y="361108"/>
                  <a:pt x="80816" y="364657"/>
                  <a:pt x="79485" y="367762"/>
                </a:cubicBezTo>
                <a:cubicBezTo>
                  <a:pt x="76824" y="370424"/>
                  <a:pt x="74605" y="373085"/>
                  <a:pt x="71500" y="374416"/>
                </a:cubicBezTo>
                <a:lnTo>
                  <a:pt x="71481" y="374841"/>
                </a:lnTo>
                <a:lnTo>
                  <a:pt x="70709" y="391824"/>
                </a:lnTo>
                <a:lnTo>
                  <a:pt x="70731" y="391784"/>
                </a:lnTo>
                <a:lnTo>
                  <a:pt x="71500" y="374860"/>
                </a:lnTo>
                <a:cubicBezTo>
                  <a:pt x="74162" y="373085"/>
                  <a:pt x="76824" y="370424"/>
                  <a:pt x="79485" y="368205"/>
                </a:cubicBezTo>
                <a:cubicBezTo>
                  <a:pt x="80816" y="365100"/>
                  <a:pt x="82590" y="361551"/>
                  <a:pt x="89245" y="350017"/>
                </a:cubicBezTo>
                <a:lnTo>
                  <a:pt x="89578" y="350239"/>
                </a:lnTo>
                <a:lnTo>
                  <a:pt x="89744" y="349906"/>
                </a:lnTo>
                <a:close/>
                <a:moveTo>
                  <a:pt x="94568" y="310978"/>
                </a:moveTo>
                <a:cubicBezTo>
                  <a:pt x="92794" y="312309"/>
                  <a:pt x="90576" y="313640"/>
                  <a:pt x="88357" y="315415"/>
                </a:cubicBezTo>
                <a:cubicBezTo>
                  <a:pt x="85252" y="321182"/>
                  <a:pt x="83034" y="326061"/>
                  <a:pt x="79042" y="334934"/>
                </a:cubicBezTo>
                <a:lnTo>
                  <a:pt x="81173" y="336639"/>
                </a:lnTo>
                <a:lnTo>
                  <a:pt x="81242" y="336340"/>
                </a:lnTo>
                <a:lnTo>
                  <a:pt x="79485" y="334934"/>
                </a:lnTo>
                <a:cubicBezTo>
                  <a:pt x="83478" y="326061"/>
                  <a:pt x="85696" y="321181"/>
                  <a:pt x="88801" y="315415"/>
                </a:cubicBezTo>
                <a:lnTo>
                  <a:pt x="94301" y="311486"/>
                </a:lnTo>
                <a:close/>
                <a:moveTo>
                  <a:pt x="128727" y="285692"/>
                </a:moveTo>
                <a:lnTo>
                  <a:pt x="128167" y="286141"/>
                </a:lnTo>
                <a:lnTo>
                  <a:pt x="125788" y="295286"/>
                </a:lnTo>
                <a:cubicBezTo>
                  <a:pt x="125178" y="297337"/>
                  <a:pt x="124735" y="298557"/>
                  <a:pt x="124291" y="299888"/>
                </a:cubicBezTo>
                <a:cubicBezTo>
                  <a:pt x="107433" y="322512"/>
                  <a:pt x="97674" y="352679"/>
                  <a:pt x="83478" y="374416"/>
                </a:cubicBezTo>
                <a:cubicBezTo>
                  <a:pt x="81703" y="380183"/>
                  <a:pt x="79929" y="386394"/>
                  <a:pt x="77710" y="392605"/>
                </a:cubicBezTo>
                <a:cubicBezTo>
                  <a:pt x="75493" y="398815"/>
                  <a:pt x="74161" y="405026"/>
                  <a:pt x="72387" y="411237"/>
                </a:cubicBezTo>
                <a:cubicBezTo>
                  <a:pt x="67951" y="424545"/>
                  <a:pt x="61297" y="438741"/>
                  <a:pt x="60853" y="450275"/>
                </a:cubicBezTo>
                <a:cubicBezTo>
                  <a:pt x="58191" y="459148"/>
                  <a:pt x="55529" y="468020"/>
                  <a:pt x="53311" y="476893"/>
                </a:cubicBezTo>
                <a:cubicBezTo>
                  <a:pt x="51980" y="483547"/>
                  <a:pt x="51093" y="490201"/>
                  <a:pt x="49762" y="496856"/>
                </a:cubicBezTo>
                <a:lnTo>
                  <a:pt x="47988" y="507059"/>
                </a:lnTo>
                <a:cubicBezTo>
                  <a:pt x="47544" y="510608"/>
                  <a:pt x="47101" y="513713"/>
                  <a:pt x="46657" y="517262"/>
                </a:cubicBezTo>
                <a:cubicBezTo>
                  <a:pt x="45326" y="526578"/>
                  <a:pt x="43552" y="535451"/>
                  <a:pt x="42665" y="544767"/>
                </a:cubicBezTo>
                <a:cubicBezTo>
                  <a:pt x="42221" y="550534"/>
                  <a:pt x="41777" y="555414"/>
                  <a:pt x="41333" y="561625"/>
                </a:cubicBezTo>
                <a:cubicBezTo>
                  <a:pt x="41777" y="566061"/>
                  <a:pt x="42665" y="570497"/>
                  <a:pt x="43552" y="579369"/>
                </a:cubicBezTo>
                <a:lnTo>
                  <a:pt x="44591" y="569701"/>
                </a:lnTo>
                <a:lnTo>
                  <a:pt x="44439" y="566504"/>
                </a:lnTo>
                <a:cubicBezTo>
                  <a:pt x="44882" y="560293"/>
                  <a:pt x="45770" y="553639"/>
                  <a:pt x="46214" y="547872"/>
                </a:cubicBezTo>
                <a:cubicBezTo>
                  <a:pt x="47101" y="538556"/>
                  <a:pt x="48875" y="529683"/>
                  <a:pt x="50206" y="520368"/>
                </a:cubicBezTo>
                <a:lnTo>
                  <a:pt x="53372" y="516568"/>
                </a:lnTo>
                <a:lnTo>
                  <a:pt x="57971" y="485795"/>
                </a:lnTo>
                <a:lnTo>
                  <a:pt x="57748" y="480442"/>
                </a:lnTo>
                <a:lnTo>
                  <a:pt x="62130" y="467878"/>
                </a:lnTo>
                <a:lnTo>
                  <a:pt x="64738" y="457329"/>
                </a:lnTo>
                <a:lnTo>
                  <a:pt x="63958" y="459148"/>
                </a:lnTo>
                <a:cubicBezTo>
                  <a:pt x="63071" y="458704"/>
                  <a:pt x="62184" y="458261"/>
                  <a:pt x="61297" y="458261"/>
                </a:cubicBezTo>
                <a:cubicBezTo>
                  <a:pt x="59078" y="464028"/>
                  <a:pt x="56860" y="470682"/>
                  <a:pt x="54642" y="477337"/>
                </a:cubicBezTo>
                <a:cubicBezTo>
                  <a:pt x="54642" y="480442"/>
                  <a:pt x="54642" y="483991"/>
                  <a:pt x="55086" y="487983"/>
                </a:cubicBezTo>
                <a:cubicBezTo>
                  <a:pt x="53755" y="495081"/>
                  <a:pt x="52868" y="501292"/>
                  <a:pt x="51980" y="508390"/>
                </a:cubicBezTo>
                <a:cubicBezTo>
                  <a:pt x="51980" y="509277"/>
                  <a:pt x="51537" y="510608"/>
                  <a:pt x="51537" y="511939"/>
                </a:cubicBezTo>
                <a:cubicBezTo>
                  <a:pt x="49762" y="513713"/>
                  <a:pt x="48875" y="515488"/>
                  <a:pt x="47101" y="517262"/>
                </a:cubicBezTo>
                <a:cubicBezTo>
                  <a:pt x="47544" y="513713"/>
                  <a:pt x="47988" y="510608"/>
                  <a:pt x="48431" y="507059"/>
                </a:cubicBezTo>
                <a:lnTo>
                  <a:pt x="50206" y="496856"/>
                </a:lnTo>
                <a:cubicBezTo>
                  <a:pt x="51537" y="490201"/>
                  <a:pt x="52424" y="483547"/>
                  <a:pt x="53755" y="476893"/>
                </a:cubicBezTo>
                <a:cubicBezTo>
                  <a:pt x="56417" y="468020"/>
                  <a:pt x="59078" y="459148"/>
                  <a:pt x="61297" y="450275"/>
                </a:cubicBezTo>
                <a:cubicBezTo>
                  <a:pt x="61740" y="438741"/>
                  <a:pt x="68395" y="424989"/>
                  <a:pt x="72831" y="411237"/>
                </a:cubicBezTo>
                <a:cubicBezTo>
                  <a:pt x="74605" y="405026"/>
                  <a:pt x="75936" y="398815"/>
                  <a:pt x="78154" y="392605"/>
                </a:cubicBezTo>
                <a:cubicBezTo>
                  <a:pt x="79929" y="386394"/>
                  <a:pt x="82147" y="380627"/>
                  <a:pt x="83921" y="374416"/>
                </a:cubicBezTo>
                <a:cubicBezTo>
                  <a:pt x="98117" y="352679"/>
                  <a:pt x="107433" y="322512"/>
                  <a:pt x="124734" y="299888"/>
                </a:cubicBezTo>
                <a:cubicBezTo>
                  <a:pt x="125622" y="296782"/>
                  <a:pt x="126509" y="295008"/>
                  <a:pt x="128727" y="285692"/>
                </a:cubicBezTo>
                <a:close/>
                <a:moveTo>
                  <a:pt x="136712" y="241330"/>
                </a:moveTo>
                <a:lnTo>
                  <a:pt x="138930" y="243105"/>
                </a:lnTo>
                <a:lnTo>
                  <a:pt x="138930" y="243104"/>
                </a:lnTo>
                <a:lnTo>
                  <a:pt x="136713" y="241330"/>
                </a:lnTo>
                <a:close/>
                <a:moveTo>
                  <a:pt x="216650" y="178171"/>
                </a:moveTo>
                <a:lnTo>
                  <a:pt x="216565" y="178239"/>
                </a:lnTo>
                <a:lnTo>
                  <a:pt x="216306" y="178531"/>
                </a:lnTo>
                <a:lnTo>
                  <a:pt x="212682" y="182328"/>
                </a:lnTo>
                <a:lnTo>
                  <a:pt x="211766" y="183661"/>
                </a:lnTo>
                <a:lnTo>
                  <a:pt x="211168" y="184337"/>
                </a:lnTo>
                <a:cubicBezTo>
                  <a:pt x="210305" y="185746"/>
                  <a:pt x="209910" y="186765"/>
                  <a:pt x="208579" y="188096"/>
                </a:cubicBezTo>
                <a:cubicBezTo>
                  <a:pt x="199707" y="198299"/>
                  <a:pt x="190391" y="208502"/>
                  <a:pt x="181518" y="220036"/>
                </a:cubicBezTo>
                <a:cubicBezTo>
                  <a:pt x="178857" y="223141"/>
                  <a:pt x="176195" y="225803"/>
                  <a:pt x="173977" y="228909"/>
                </a:cubicBezTo>
                <a:cubicBezTo>
                  <a:pt x="171315" y="232014"/>
                  <a:pt x="169097" y="235119"/>
                  <a:pt x="166435" y="238224"/>
                </a:cubicBezTo>
                <a:lnTo>
                  <a:pt x="133101" y="275067"/>
                </a:lnTo>
                <a:lnTo>
                  <a:pt x="166879" y="237781"/>
                </a:lnTo>
                <a:cubicBezTo>
                  <a:pt x="169540" y="234675"/>
                  <a:pt x="171758" y="231570"/>
                  <a:pt x="174420" y="228465"/>
                </a:cubicBezTo>
                <a:cubicBezTo>
                  <a:pt x="177082" y="225360"/>
                  <a:pt x="179743" y="222698"/>
                  <a:pt x="181962" y="219592"/>
                </a:cubicBezTo>
                <a:cubicBezTo>
                  <a:pt x="190834" y="208058"/>
                  <a:pt x="200150" y="198299"/>
                  <a:pt x="209022" y="187652"/>
                </a:cubicBezTo>
                <a:lnTo>
                  <a:pt x="211766" y="183661"/>
                </a:lnTo>
                <a:lnTo>
                  <a:pt x="216306" y="178531"/>
                </a:lnTo>
                <a:close/>
                <a:moveTo>
                  <a:pt x="227911" y="147580"/>
                </a:moveTo>
                <a:cubicBezTo>
                  <a:pt x="227173" y="147487"/>
                  <a:pt x="225639" y="148188"/>
                  <a:pt x="224082" y="148914"/>
                </a:cubicBezTo>
                <a:lnTo>
                  <a:pt x="221235" y="149971"/>
                </a:lnTo>
                <a:lnTo>
                  <a:pt x="220557" y="150831"/>
                </a:lnTo>
                <a:cubicBezTo>
                  <a:pt x="218783" y="152162"/>
                  <a:pt x="217008" y="153493"/>
                  <a:pt x="215677" y="155267"/>
                </a:cubicBezTo>
                <a:cubicBezTo>
                  <a:pt x="211241" y="157929"/>
                  <a:pt x="207692" y="160147"/>
                  <a:pt x="203256" y="163252"/>
                </a:cubicBezTo>
                <a:lnTo>
                  <a:pt x="194827" y="172569"/>
                </a:lnTo>
                <a:lnTo>
                  <a:pt x="186842" y="181884"/>
                </a:lnTo>
                <a:cubicBezTo>
                  <a:pt x="185067" y="183215"/>
                  <a:pt x="183736" y="184546"/>
                  <a:pt x="181518" y="186764"/>
                </a:cubicBezTo>
                <a:lnTo>
                  <a:pt x="181337" y="186538"/>
                </a:lnTo>
                <a:lnTo>
                  <a:pt x="176306" y="192587"/>
                </a:lnTo>
                <a:cubicBezTo>
                  <a:pt x="174531" y="195083"/>
                  <a:pt x="172202" y="198299"/>
                  <a:pt x="167766" y="203179"/>
                </a:cubicBezTo>
                <a:lnTo>
                  <a:pt x="154014" y="218262"/>
                </a:lnTo>
                <a:lnTo>
                  <a:pt x="156232" y="220923"/>
                </a:lnTo>
                <a:lnTo>
                  <a:pt x="156274" y="220886"/>
                </a:lnTo>
                <a:lnTo>
                  <a:pt x="154457" y="218705"/>
                </a:lnTo>
                <a:cubicBezTo>
                  <a:pt x="158893" y="213826"/>
                  <a:pt x="164217" y="208502"/>
                  <a:pt x="168209" y="203622"/>
                </a:cubicBezTo>
                <a:cubicBezTo>
                  <a:pt x="177082" y="193862"/>
                  <a:pt x="177525" y="190757"/>
                  <a:pt x="181962" y="186764"/>
                </a:cubicBezTo>
                <a:cubicBezTo>
                  <a:pt x="184180" y="184547"/>
                  <a:pt x="185954" y="183215"/>
                  <a:pt x="187285" y="181885"/>
                </a:cubicBezTo>
                <a:lnTo>
                  <a:pt x="195270" y="172569"/>
                </a:lnTo>
                <a:lnTo>
                  <a:pt x="203699" y="163253"/>
                </a:lnTo>
                <a:cubicBezTo>
                  <a:pt x="208135" y="160591"/>
                  <a:pt x="211684" y="158373"/>
                  <a:pt x="216120" y="155268"/>
                </a:cubicBezTo>
                <a:cubicBezTo>
                  <a:pt x="217895" y="153936"/>
                  <a:pt x="219669" y="152162"/>
                  <a:pt x="221000" y="150831"/>
                </a:cubicBezTo>
                <a:cubicBezTo>
                  <a:pt x="221888" y="151053"/>
                  <a:pt x="224328" y="149722"/>
                  <a:pt x="226324" y="148835"/>
                </a:cubicBezTo>
                <a:lnTo>
                  <a:pt x="228004" y="148314"/>
                </a:lnTo>
                <a:close/>
                <a:moveTo>
                  <a:pt x="870462" y="67431"/>
                </a:moveTo>
                <a:cubicBezTo>
                  <a:pt x="880665" y="71423"/>
                  <a:pt x="887763" y="74528"/>
                  <a:pt x="893087" y="77634"/>
                </a:cubicBezTo>
                <a:cubicBezTo>
                  <a:pt x="898410" y="80295"/>
                  <a:pt x="901516" y="82957"/>
                  <a:pt x="902846" y="85619"/>
                </a:cubicBezTo>
                <a:cubicBezTo>
                  <a:pt x="894418" y="81183"/>
                  <a:pt x="886876" y="78077"/>
                  <a:pt x="881109" y="74972"/>
                </a:cubicBezTo>
                <a:cubicBezTo>
                  <a:pt x="875342" y="71867"/>
                  <a:pt x="871793" y="69205"/>
                  <a:pt x="870462" y="67431"/>
                </a:cubicBezTo>
                <a:close/>
                <a:moveTo>
                  <a:pt x="796821" y="35046"/>
                </a:moveTo>
                <a:cubicBezTo>
                  <a:pt x="800813" y="35046"/>
                  <a:pt x="807468" y="36377"/>
                  <a:pt x="814566" y="39038"/>
                </a:cubicBezTo>
                <a:cubicBezTo>
                  <a:pt x="822107" y="42144"/>
                  <a:pt x="830536" y="46580"/>
                  <a:pt x="839409" y="51460"/>
                </a:cubicBezTo>
                <a:cubicBezTo>
                  <a:pt x="815453" y="43918"/>
                  <a:pt x="799483" y="39038"/>
                  <a:pt x="796821" y="35046"/>
                </a:cubicBezTo>
                <a:close/>
                <a:moveTo>
                  <a:pt x="529761" y="32107"/>
                </a:moveTo>
                <a:cubicBezTo>
                  <a:pt x="527987" y="31941"/>
                  <a:pt x="525325" y="32163"/>
                  <a:pt x="520445" y="33271"/>
                </a:cubicBezTo>
                <a:cubicBezTo>
                  <a:pt x="514234" y="34159"/>
                  <a:pt x="507136" y="35046"/>
                  <a:pt x="500482" y="35933"/>
                </a:cubicBezTo>
                <a:cubicBezTo>
                  <a:pt x="494271" y="37264"/>
                  <a:pt x="487173" y="39039"/>
                  <a:pt x="480963" y="40369"/>
                </a:cubicBezTo>
                <a:cubicBezTo>
                  <a:pt x="478301" y="41257"/>
                  <a:pt x="475639" y="42144"/>
                  <a:pt x="472534" y="43031"/>
                </a:cubicBezTo>
                <a:cubicBezTo>
                  <a:pt x="469428" y="43918"/>
                  <a:pt x="466323" y="44806"/>
                  <a:pt x="462774" y="45693"/>
                </a:cubicBezTo>
                <a:lnTo>
                  <a:pt x="441418" y="49888"/>
                </a:lnTo>
                <a:lnTo>
                  <a:pt x="437488" y="51460"/>
                </a:lnTo>
                <a:cubicBezTo>
                  <a:pt x="428615" y="54565"/>
                  <a:pt x="419299" y="57227"/>
                  <a:pt x="410427" y="60776"/>
                </a:cubicBezTo>
                <a:cubicBezTo>
                  <a:pt x="401555" y="64325"/>
                  <a:pt x="392682" y="67431"/>
                  <a:pt x="383810" y="71423"/>
                </a:cubicBezTo>
                <a:cubicBezTo>
                  <a:pt x="377155" y="74528"/>
                  <a:pt x="370944" y="77190"/>
                  <a:pt x="365178" y="79852"/>
                </a:cubicBezTo>
                <a:cubicBezTo>
                  <a:pt x="361185" y="80739"/>
                  <a:pt x="356749" y="82957"/>
                  <a:pt x="352756" y="84732"/>
                </a:cubicBezTo>
                <a:cubicBezTo>
                  <a:pt x="342109" y="88724"/>
                  <a:pt x="332350" y="94048"/>
                  <a:pt x="322146" y="98927"/>
                </a:cubicBezTo>
                <a:cubicBezTo>
                  <a:pt x="317266" y="101589"/>
                  <a:pt x="312386" y="105138"/>
                  <a:pt x="307507" y="108244"/>
                </a:cubicBezTo>
                <a:cubicBezTo>
                  <a:pt x="302627" y="111349"/>
                  <a:pt x="297747" y="114454"/>
                  <a:pt x="293311" y="117560"/>
                </a:cubicBezTo>
                <a:cubicBezTo>
                  <a:pt x="287987" y="122883"/>
                  <a:pt x="278228" y="130425"/>
                  <a:pt x="270686" y="134417"/>
                </a:cubicBezTo>
                <a:cubicBezTo>
                  <a:pt x="263588" y="139741"/>
                  <a:pt x="256490" y="145508"/>
                  <a:pt x="249392" y="151275"/>
                </a:cubicBezTo>
                <a:lnTo>
                  <a:pt x="229013" y="169053"/>
                </a:lnTo>
                <a:lnTo>
                  <a:pt x="230760" y="171238"/>
                </a:lnTo>
                <a:cubicBezTo>
                  <a:pt x="231647" y="170795"/>
                  <a:pt x="233228" y="169658"/>
                  <a:pt x="235085" y="168271"/>
                </a:cubicBezTo>
                <a:lnTo>
                  <a:pt x="238767" y="165527"/>
                </a:lnTo>
                <a:lnTo>
                  <a:pt x="252054" y="153936"/>
                </a:lnTo>
                <a:cubicBezTo>
                  <a:pt x="259152" y="148169"/>
                  <a:pt x="266250" y="142846"/>
                  <a:pt x="273348" y="137079"/>
                </a:cubicBezTo>
                <a:cubicBezTo>
                  <a:pt x="280889" y="133086"/>
                  <a:pt x="290205" y="125545"/>
                  <a:pt x="295972" y="120221"/>
                </a:cubicBezTo>
                <a:cubicBezTo>
                  <a:pt x="300852" y="117116"/>
                  <a:pt x="305288" y="114011"/>
                  <a:pt x="310168" y="110905"/>
                </a:cubicBezTo>
                <a:cubicBezTo>
                  <a:pt x="315048" y="107800"/>
                  <a:pt x="319484" y="104694"/>
                  <a:pt x="324808" y="101589"/>
                </a:cubicBezTo>
                <a:cubicBezTo>
                  <a:pt x="335011" y="96709"/>
                  <a:pt x="345214" y="91386"/>
                  <a:pt x="355417" y="87393"/>
                </a:cubicBezTo>
                <a:cubicBezTo>
                  <a:pt x="359410" y="85619"/>
                  <a:pt x="363847" y="83400"/>
                  <a:pt x="367395" y="81183"/>
                </a:cubicBezTo>
                <a:cubicBezTo>
                  <a:pt x="373162" y="78521"/>
                  <a:pt x="379817" y="75859"/>
                  <a:pt x="386028" y="72754"/>
                </a:cubicBezTo>
                <a:cubicBezTo>
                  <a:pt x="394900" y="68761"/>
                  <a:pt x="403772" y="65656"/>
                  <a:pt x="412645" y="62107"/>
                </a:cubicBezTo>
                <a:cubicBezTo>
                  <a:pt x="421517" y="58558"/>
                  <a:pt x="430833" y="55896"/>
                  <a:pt x="439706" y="52791"/>
                </a:cubicBezTo>
                <a:lnTo>
                  <a:pt x="451073" y="50558"/>
                </a:lnTo>
                <a:lnTo>
                  <a:pt x="456564" y="48682"/>
                </a:lnTo>
                <a:lnTo>
                  <a:pt x="531305" y="32557"/>
                </a:lnTo>
                <a:close/>
                <a:moveTo>
                  <a:pt x="688411" y="22569"/>
                </a:moveTo>
                <a:cubicBezTo>
                  <a:pt x="691461" y="22735"/>
                  <a:pt x="694788" y="23068"/>
                  <a:pt x="697893" y="23512"/>
                </a:cubicBezTo>
                <a:cubicBezTo>
                  <a:pt x="704104" y="24399"/>
                  <a:pt x="709427" y="26174"/>
                  <a:pt x="710759" y="27948"/>
                </a:cubicBezTo>
                <a:cubicBezTo>
                  <a:pt x="708097" y="27505"/>
                  <a:pt x="705435" y="27061"/>
                  <a:pt x="700999" y="26617"/>
                </a:cubicBezTo>
                <a:cubicBezTo>
                  <a:pt x="696563" y="26174"/>
                  <a:pt x="690352" y="24843"/>
                  <a:pt x="680592" y="22625"/>
                </a:cubicBezTo>
                <a:cubicBezTo>
                  <a:pt x="682588" y="22403"/>
                  <a:pt x="685361" y="22403"/>
                  <a:pt x="688411" y="22569"/>
                </a:cubicBezTo>
                <a:close/>
                <a:moveTo>
                  <a:pt x="740038" y="19076"/>
                </a:moveTo>
                <a:cubicBezTo>
                  <a:pt x="746248" y="19519"/>
                  <a:pt x="752015" y="19963"/>
                  <a:pt x="758226" y="20406"/>
                </a:cubicBezTo>
                <a:cubicBezTo>
                  <a:pt x="765768" y="22625"/>
                  <a:pt x="772866" y="26174"/>
                  <a:pt x="780407" y="29279"/>
                </a:cubicBezTo>
                <a:cubicBezTo>
                  <a:pt x="769760" y="27948"/>
                  <a:pt x="760000" y="25730"/>
                  <a:pt x="752902" y="24399"/>
                </a:cubicBezTo>
                <a:cubicBezTo>
                  <a:pt x="745804" y="22625"/>
                  <a:pt x="740925" y="20850"/>
                  <a:pt x="740038" y="19076"/>
                </a:cubicBezTo>
                <a:close/>
                <a:moveTo>
                  <a:pt x="591646" y="18965"/>
                </a:moveTo>
                <a:cubicBezTo>
                  <a:pt x="574567" y="19076"/>
                  <a:pt x="557487" y="19963"/>
                  <a:pt x="540408" y="21737"/>
                </a:cubicBezTo>
                <a:cubicBezTo>
                  <a:pt x="528874" y="22181"/>
                  <a:pt x="516896" y="24399"/>
                  <a:pt x="504918" y="26617"/>
                </a:cubicBezTo>
                <a:cubicBezTo>
                  <a:pt x="499151" y="27504"/>
                  <a:pt x="493384" y="29279"/>
                  <a:pt x="488061" y="31053"/>
                </a:cubicBezTo>
                <a:cubicBezTo>
                  <a:pt x="482737" y="32828"/>
                  <a:pt x="477857" y="34602"/>
                  <a:pt x="473421" y="36377"/>
                </a:cubicBezTo>
                <a:cubicBezTo>
                  <a:pt x="466323" y="37264"/>
                  <a:pt x="460112" y="38151"/>
                  <a:pt x="453014" y="39038"/>
                </a:cubicBezTo>
                <a:cubicBezTo>
                  <a:pt x="425954" y="47467"/>
                  <a:pt x="400223" y="57670"/>
                  <a:pt x="375824" y="68761"/>
                </a:cubicBezTo>
                <a:cubicBezTo>
                  <a:pt x="366508" y="72310"/>
                  <a:pt x="356749" y="77190"/>
                  <a:pt x="347876" y="81183"/>
                </a:cubicBezTo>
                <a:cubicBezTo>
                  <a:pt x="345214" y="82070"/>
                  <a:pt x="342109" y="83400"/>
                  <a:pt x="339447" y="84288"/>
                </a:cubicBezTo>
                <a:cubicBezTo>
                  <a:pt x="336785" y="85619"/>
                  <a:pt x="334124" y="86949"/>
                  <a:pt x="331906" y="88281"/>
                </a:cubicBezTo>
                <a:cubicBezTo>
                  <a:pt x="327026" y="90942"/>
                  <a:pt x="322146" y="93604"/>
                  <a:pt x="317710" y="95822"/>
                </a:cubicBezTo>
                <a:cubicBezTo>
                  <a:pt x="308837" y="100702"/>
                  <a:pt x="301740" y="105138"/>
                  <a:pt x="295529" y="107356"/>
                </a:cubicBezTo>
                <a:cubicBezTo>
                  <a:pt x="288431" y="111349"/>
                  <a:pt x="284438" y="115785"/>
                  <a:pt x="278671" y="120665"/>
                </a:cubicBezTo>
                <a:cubicBezTo>
                  <a:pt x="258708" y="132199"/>
                  <a:pt x="240963" y="148169"/>
                  <a:pt x="229873" y="158816"/>
                </a:cubicBezTo>
                <a:lnTo>
                  <a:pt x="219675" y="167684"/>
                </a:lnTo>
                <a:lnTo>
                  <a:pt x="209698" y="176793"/>
                </a:lnTo>
                <a:lnTo>
                  <a:pt x="209910" y="177005"/>
                </a:lnTo>
                <a:cubicBezTo>
                  <a:pt x="181074" y="204509"/>
                  <a:pt x="155788" y="234675"/>
                  <a:pt x="133163" y="267060"/>
                </a:cubicBezTo>
                <a:cubicBezTo>
                  <a:pt x="126509" y="276376"/>
                  <a:pt x="121185" y="283030"/>
                  <a:pt x="117636" y="288353"/>
                </a:cubicBezTo>
                <a:cubicBezTo>
                  <a:pt x="114087" y="293677"/>
                  <a:pt x="111869" y="297670"/>
                  <a:pt x="110538" y="301219"/>
                </a:cubicBezTo>
                <a:cubicBezTo>
                  <a:pt x="108321" y="305211"/>
                  <a:pt x="105659" y="309204"/>
                  <a:pt x="103440" y="313196"/>
                </a:cubicBezTo>
                <a:cubicBezTo>
                  <a:pt x="99004" y="321625"/>
                  <a:pt x="94568" y="330054"/>
                  <a:pt x="90132" y="338039"/>
                </a:cubicBezTo>
                <a:lnTo>
                  <a:pt x="75655" y="360851"/>
                </a:lnTo>
                <a:lnTo>
                  <a:pt x="75493" y="361551"/>
                </a:lnTo>
                <a:cubicBezTo>
                  <a:pt x="73718" y="365544"/>
                  <a:pt x="72387" y="370424"/>
                  <a:pt x="70612" y="374860"/>
                </a:cubicBezTo>
                <a:cubicBezTo>
                  <a:pt x="69282" y="377522"/>
                  <a:pt x="68395" y="379296"/>
                  <a:pt x="67063" y="381070"/>
                </a:cubicBezTo>
                <a:lnTo>
                  <a:pt x="66176" y="381958"/>
                </a:lnTo>
                <a:lnTo>
                  <a:pt x="62239" y="395045"/>
                </a:lnTo>
                <a:cubicBezTo>
                  <a:pt x="61518" y="398372"/>
                  <a:pt x="61297" y="400812"/>
                  <a:pt x="61297" y="402808"/>
                </a:cubicBezTo>
                <a:cubicBezTo>
                  <a:pt x="61297" y="406801"/>
                  <a:pt x="61740" y="409462"/>
                  <a:pt x="60409" y="413898"/>
                </a:cubicBezTo>
                <a:cubicBezTo>
                  <a:pt x="58191" y="420109"/>
                  <a:pt x="56417" y="425876"/>
                  <a:pt x="54199" y="432087"/>
                </a:cubicBezTo>
                <a:cubicBezTo>
                  <a:pt x="52424" y="438298"/>
                  <a:pt x="50206" y="444065"/>
                  <a:pt x="48431" y="450275"/>
                </a:cubicBezTo>
                <a:cubicBezTo>
                  <a:pt x="46214" y="459592"/>
                  <a:pt x="44439" y="468020"/>
                  <a:pt x="42221" y="476893"/>
                </a:cubicBezTo>
                <a:cubicBezTo>
                  <a:pt x="40890" y="485322"/>
                  <a:pt x="40003" y="493307"/>
                  <a:pt x="38672" y="501292"/>
                </a:cubicBezTo>
                <a:cubicBezTo>
                  <a:pt x="37341" y="509277"/>
                  <a:pt x="36897" y="517706"/>
                  <a:pt x="36454" y="525691"/>
                </a:cubicBezTo>
                <a:cubicBezTo>
                  <a:pt x="37784" y="519480"/>
                  <a:pt x="38672" y="513713"/>
                  <a:pt x="39559" y="508833"/>
                </a:cubicBezTo>
                <a:lnTo>
                  <a:pt x="39847" y="507442"/>
                </a:lnTo>
                <a:lnTo>
                  <a:pt x="40446" y="500848"/>
                </a:lnTo>
                <a:cubicBezTo>
                  <a:pt x="41777" y="492863"/>
                  <a:pt x="42665" y="484434"/>
                  <a:pt x="43995" y="476449"/>
                </a:cubicBezTo>
                <a:lnTo>
                  <a:pt x="45106" y="476820"/>
                </a:lnTo>
                <a:lnTo>
                  <a:pt x="45203" y="476408"/>
                </a:lnTo>
                <a:lnTo>
                  <a:pt x="43996" y="476005"/>
                </a:lnTo>
                <a:cubicBezTo>
                  <a:pt x="46214" y="466689"/>
                  <a:pt x="47988" y="458261"/>
                  <a:pt x="50206" y="449388"/>
                </a:cubicBezTo>
                <a:cubicBezTo>
                  <a:pt x="51981" y="443177"/>
                  <a:pt x="53755" y="436967"/>
                  <a:pt x="55973" y="431199"/>
                </a:cubicBezTo>
                <a:lnTo>
                  <a:pt x="62155" y="413095"/>
                </a:lnTo>
                <a:lnTo>
                  <a:pt x="61741" y="413011"/>
                </a:lnTo>
                <a:cubicBezTo>
                  <a:pt x="63071" y="408575"/>
                  <a:pt x="62628" y="405913"/>
                  <a:pt x="62628" y="401921"/>
                </a:cubicBezTo>
                <a:cubicBezTo>
                  <a:pt x="62628" y="397928"/>
                  <a:pt x="63071" y="392161"/>
                  <a:pt x="67507" y="381070"/>
                </a:cubicBezTo>
                <a:cubicBezTo>
                  <a:pt x="68395" y="379296"/>
                  <a:pt x="69282" y="377078"/>
                  <a:pt x="71056" y="374860"/>
                </a:cubicBezTo>
                <a:lnTo>
                  <a:pt x="71176" y="374536"/>
                </a:lnTo>
                <a:lnTo>
                  <a:pt x="75936" y="361551"/>
                </a:lnTo>
                <a:cubicBezTo>
                  <a:pt x="80816" y="353566"/>
                  <a:pt x="85252" y="346025"/>
                  <a:pt x="90576" y="338483"/>
                </a:cubicBezTo>
                <a:cubicBezTo>
                  <a:pt x="95012" y="330054"/>
                  <a:pt x="99005" y="321625"/>
                  <a:pt x="103884" y="313640"/>
                </a:cubicBezTo>
                <a:cubicBezTo>
                  <a:pt x="106103" y="310091"/>
                  <a:pt x="108764" y="305655"/>
                  <a:pt x="110982" y="301663"/>
                </a:cubicBezTo>
                <a:cubicBezTo>
                  <a:pt x="112313" y="298114"/>
                  <a:pt x="114531" y="294121"/>
                  <a:pt x="118080" y="288797"/>
                </a:cubicBezTo>
                <a:cubicBezTo>
                  <a:pt x="121629" y="283474"/>
                  <a:pt x="126953" y="276820"/>
                  <a:pt x="133607" y="267503"/>
                </a:cubicBezTo>
                <a:cubicBezTo>
                  <a:pt x="156232" y="234675"/>
                  <a:pt x="181518" y="204953"/>
                  <a:pt x="210353" y="177449"/>
                </a:cubicBezTo>
                <a:cubicBezTo>
                  <a:pt x="217451" y="171238"/>
                  <a:pt x="223219" y="165027"/>
                  <a:pt x="230760" y="158817"/>
                </a:cubicBezTo>
                <a:cubicBezTo>
                  <a:pt x="241851" y="148170"/>
                  <a:pt x="259596" y="132199"/>
                  <a:pt x="279558" y="120665"/>
                </a:cubicBezTo>
                <a:cubicBezTo>
                  <a:pt x="285326" y="116229"/>
                  <a:pt x="289318" y="111349"/>
                  <a:pt x="296416" y="107356"/>
                </a:cubicBezTo>
                <a:cubicBezTo>
                  <a:pt x="302627" y="105138"/>
                  <a:pt x="309725" y="100702"/>
                  <a:pt x="318597" y="95822"/>
                </a:cubicBezTo>
                <a:cubicBezTo>
                  <a:pt x="323033" y="93604"/>
                  <a:pt x="327913" y="90942"/>
                  <a:pt x="332793" y="88281"/>
                </a:cubicBezTo>
                <a:cubicBezTo>
                  <a:pt x="335455" y="86950"/>
                  <a:pt x="337673" y="85619"/>
                  <a:pt x="340335" y="84288"/>
                </a:cubicBezTo>
                <a:cubicBezTo>
                  <a:pt x="342997" y="82957"/>
                  <a:pt x="345658" y="82070"/>
                  <a:pt x="348763" y="81183"/>
                </a:cubicBezTo>
                <a:cubicBezTo>
                  <a:pt x="357636" y="76746"/>
                  <a:pt x="367395" y="72310"/>
                  <a:pt x="376712" y="68761"/>
                </a:cubicBezTo>
                <a:cubicBezTo>
                  <a:pt x="400667" y="57671"/>
                  <a:pt x="426841" y="47467"/>
                  <a:pt x="453902" y="39039"/>
                </a:cubicBezTo>
                <a:cubicBezTo>
                  <a:pt x="461000" y="38152"/>
                  <a:pt x="467211" y="37264"/>
                  <a:pt x="474308" y="36377"/>
                </a:cubicBezTo>
                <a:cubicBezTo>
                  <a:pt x="478745" y="34603"/>
                  <a:pt x="483624" y="32828"/>
                  <a:pt x="488948" y="31054"/>
                </a:cubicBezTo>
                <a:cubicBezTo>
                  <a:pt x="494271" y="29279"/>
                  <a:pt x="500039" y="27505"/>
                  <a:pt x="505805" y="26617"/>
                </a:cubicBezTo>
                <a:cubicBezTo>
                  <a:pt x="517783" y="24399"/>
                  <a:pt x="530205" y="22181"/>
                  <a:pt x="541295" y="21737"/>
                </a:cubicBezTo>
                <a:cubicBezTo>
                  <a:pt x="558375" y="20185"/>
                  <a:pt x="575454" y="19297"/>
                  <a:pt x="592534" y="19131"/>
                </a:cubicBezTo>
                <a:lnTo>
                  <a:pt x="633717" y="20513"/>
                </a:lnTo>
                <a:close/>
                <a:moveTo>
                  <a:pt x="653975" y="0"/>
                </a:moveTo>
                <a:cubicBezTo>
                  <a:pt x="660629" y="444"/>
                  <a:pt x="668171" y="887"/>
                  <a:pt x="674825" y="1331"/>
                </a:cubicBezTo>
                <a:cubicBezTo>
                  <a:pt x="682367" y="1775"/>
                  <a:pt x="689465" y="2662"/>
                  <a:pt x="696119" y="3549"/>
                </a:cubicBezTo>
                <a:cubicBezTo>
                  <a:pt x="703217" y="3992"/>
                  <a:pt x="707210" y="5324"/>
                  <a:pt x="710315" y="7098"/>
                </a:cubicBezTo>
                <a:cubicBezTo>
                  <a:pt x="713420" y="8873"/>
                  <a:pt x="715638" y="10647"/>
                  <a:pt x="719631" y="11534"/>
                </a:cubicBezTo>
                <a:cubicBezTo>
                  <a:pt x="725842" y="11534"/>
                  <a:pt x="723180" y="7985"/>
                  <a:pt x="731165" y="9316"/>
                </a:cubicBezTo>
                <a:cubicBezTo>
                  <a:pt x="736932" y="10203"/>
                  <a:pt x="742699" y="11978"/>
                  <a:pt x="748466" y="13309"/>
                </a:cubicBezTo>
                <a:cubicBezTo>
                  <a:pt x="752015" y="14196"/>
                  <a:pt x="755564" y="15527"/>
                  <a:pt x="759113" y="16414"/>
                </a:cubicBezTo>
                <a:cubicBezTo>
                  <a:pt x="759113" y="16414"/>
                  <a:pt x="759113" y="16858"/>
                  <a:pt x="758670" y="16858"/>
                </a:cubicBezTo>
                <a:cubicBezTo>
                  <a:pt x="759113" y="18188"/>
                  <a:pt x="758670" y="19076"/>
                  <a:pt x="758226" y="19963"/>
                </a:cubicBezTo>
                <a:cubicBezTo>
                  <a:pt x="752015" y="19519"/>
                  <a:pt x="746248" y="19076"/>
                  <a:pt x="740038" y="18632"/>
                </a:cubicBezTo>
                <a:cubicBezTo>
                  <a:pt x="737819" y="18188"/>
                  <a:pt x="736045" y="17745"/>
                  <a:pt x="733827" y="16858"/>
                </a:cubicBezTo>
                <a:cubicBezTo>
                  <a:pt x="731609" y="16414"/>
                  <a:pt x="729834" y="15970"/>
                  <a:pt x="727616" y="15527"/>
                </a:cubicBezTo>
                <a:cubicBezTo>
                  <a:pt x="723623" y="14639"/>
                  <a:pt x="719631" y="13752"/>
                  <a:pt x="715638" y="12865"/>
                </a:cubicBezTo>
                <a:cubicBezTo>
                  <a:pt x="711646" y="11978"/>
                  <a:pt x="707653" y="11090"/>
                  <a:pt x="703661" y="10203"/>
                </a:cubicBezTo>
                <a:cubicBezTo>
                  <a:pt x="699668" y="9760"/>
                  <a:pt x="695675" y="8873"/>
                  <a:pt x="691239" y="8429"/>
                </a:cubicBezTo>
                <a:lnTo>
                  <a:pt x="677487" y="8429"/>
                </a:lnTo>
                <a:cubicBezTo>
                  <a:pt x="673494" y="8429"/>
                  <a:pt x="669502" y="8429"/>
                  <a:pt x="666396" y="8429"/>
                </a:cubicBezTo>
                <a:cubicBezTo>
                  <a:pt x="659742" y="8429"/>
                  <a:pt x="654419" y="8429"/>
                  <a:pt x="649095" y="8429"/>
                </a:cubicBezTo>
                <a:lnTo>
                  <a:pt x="648283" y="8169"/>
                </a:lnTo>
                <a:lnTo>
                  <a:pt x="640666" y="11978"/>
                </a:lnTo>
                <a:cubicBezTo>
                  <a:pt x="636674" y="13308"/>
                  <a:pt x="648208" y="14196"/>
                  <a:pt x="643328" y="16414"/>
                </a:cubicBezTo>
                <a:cubicBezTo>
                  <a:pt x="652644" y="18188"/>
                  <a:pt x="661960" y="19963"/>
                  <a:pt x="669945" y="21737"/>
                </a:cubicBezTo>
                <a:lnTo>
                  <a:pt x="658101" y="21944"/>
                </a:lnTo>
                <a:lnTo>
                  <a:pt x="658300" y="21959"/>
                </a:lnTo>
                <a:cubicBezTo>
                  <a:pt x="663070" y="22292"/>
                  <a:pt x="667506" y="22403"/>
                  <a:pt x="670833" y="21737"/>
                </a:cubicBezTo>
                <a:cubicBezTo>
                  <a:pt x="674382" y="22181"/>
                  <a:pt x="677931" y="22625"/>
                  <a:pt x="681480" y="23068"/>
                </a:cubicBezTo>
                <a:cubicBezTo>
                  <a:pt x="691239" y="25286"/>
                  <a:pt x="697450" y="26174"/>
                  <a:pt x="701886" y="27061"/>
                </a:cubicBezTo>
                <a:cubicBezTo>
                  <a:pt x="706322" y="27948"/>
                  <a:pt x="708984" y="27948"/>
                  <a:pt x="711646" y="28392"/>
                </a:cubicBezTo>
                <a:cubicBezTo>
                  <a:pt x="716969" y="29723"/>
                  <a:pt x="722737" y="31054"/>
                  <a:pt x="728060" y="31941"/>
                </a:cubicBezTo>
                <a:cubicBezTo>
                  <a:pt x="733827" y="32828"/>
                  <a:pt x="739150" y="34603"/>
                  <a:pt x="744918" y="35490"/>
                </a:cubicBezTo>
                <a:cubicBezTo>
                  <a:pt x="750241" y="36820"/>
                  <a:pt x="756008" y="38152"/>
                  <a:pt x="761331" y="39482"/>
                </a:cubicBezTo>
                <a:lnTo>
                  <a:pt x="777746" y="44362"/>
                </a:lnTo>
                <a:lnTo>
                  <a:pt x="785731" y="46580"/>
                </a:lnTo>
                <a:lnTo>
                  <a:pt x="793716" y="49242"/>
                </a:lnTo>
                <a:lnTo>
                  <a:pt x="793819" y="49336"/>
                </a:lnTo>
                <a:lnTo>
                  <a:pt x="799545" y="50323"/>
                </a:lnTo>
                <a:cubicBezTo>
                  <a:pt x="804494" y="51488"/>
                  <a:pt x="810358" y="53428"/>
                  <a:pt x="813422" y="55480"/>
                </a:cubicBezTo>
                <a:lnTo>
                  <a:pt x="815361" y="58417"/>
                </a:lnTo>
                <a:lnTo>
                  <a:pt x="815897" y="58558"/>
                </a:lnTo>
                <a:cubicBezTo>
                  <a:pt x="819889" y="60333"/>
                  <a:pt x="824326" y="62107"/>
                  <a:pt x="828318" y="63438"/>
                </a:cubicBezTo>
                <a:cubicBezTo>
                  <a:pt x="831867" y="64769"/>
                  <a:pt x="835416" y="66099"/>
                  <a:pt x="838965" y="67874"/>
                </a:cubicBezTo>
                <a:cubicBezTo>
                  <a:pt x="842514" y="69648"/>
                  <a:pt x="846063" y="70980"/>
                  <a:pt x="849612" y="72754"/>
                </a:cubicBezTo>
                <a:cubicBezTo>
                  <a:pt x="851387" y="74085"/>
                  <a:pt x="854049" y="75416"/>
                  <a:pt x="857598" y="77190"/>
                </a:cubicBezTo>
                <a:cubicBezTo>
                  <a:pt x="859372" y="78077"/>
                  <a:pt x="861146" y="78965"/>
                  <a:pt x="862921" y="79852"/>
                </a:cubicBezTo>
                <a:cubicBezTo>
                  <a:pt x="864695" y="80739"/>
                  <a:pt x="866913" y="81626"/>
                  <a:pt x="868688" y="82957"/>
                </a:cubicBezTo>
                <a:cubicBezTo>
                  <a:pt x="876673" y="86950"/>
                  <a:pt x="884658" y="90942"/>
                  <a:pt x="888207" y="94048"/>
                </a:cubicBezTo>
                <a:cubicBezTo>
                  <a:pt x="896192" y="99371"/>
                  <a:pt x="904621" y="104251"/>
                  <a:pt x="913050" y="110018"/>
                </a:cubicBezTo>
                <a:cubicBezTo>
                  <a:pt x="917043" y="112680"/>
                  <a:pt x="921479" y="115785"/>
                  <a:pt x="925915" y="118891"/>
                </a:cubicBezTo>
                <a:lnTo>
                  <a:pt x="926287" y="119157"/>
                </a:lnTo>
                <a:lnTo>
                  <a:pt x="932862" y="123151"/>
                </a:lnTo>
                <a:cubicBezTo>
                  <a:pt x="1083907" y="225195"/>
                  <a:pt x="1183216" y="398004"/>
                  <a:pt x="1183216" y="594009"/>
                </a:cubicBezTo>
                <a:lnTo>
                  <a:pt x="1183028" y="597721"/>
                </a:lnTo>
                <a:lnTo>
                  <a:pt x="1188095" y="598445"/>
                </a:lnTo>
                <a:cubicBezTo>
                  <a:pt x="1189870" y="599776"/>
                  <a:pt x="1191200" y="600663"/>
                  <a:pt x="1192975" y="601994"/>
                </a:cubicBezTo>
                <a:cubicBezTo>
                  <a:pt x="1193419" y="606873"/>
                  <a:pt x="1194306" y="608205"/>
                  <a:pt x="1195193" y="613971"/>
                </a:cubicBezTo>
                <a:cubicBezTo>
                  <a:pt x="1197855" y="619295"/>
                  <a:pt x="1200960" y="623731"/>
                  <a:pt x="1203622" y="628167"/>
                </a:cubicBezTo>
                <a:lnTo>
                  <a:pt x="1207171" y="628490"/>
                </a:lnTo>
                <a:lnTo>
                  <a:pt x="1207171" y="625062"/>
                </a:lnTo>
                <a:lnTo>
                  <a:pt x="1210777" y="615044"/>
                </a:lnTo>
                <a:lnTo>
                  <a:pt x="1210720" y="613085"/>
                </a:lnTo>
                <a:cubicBezTo>
                  <a:pt x="1212051" y="599776"/>
                  <a:pt x="1212938" y="600219"/>
                  <a:pt x="1214269" y="601107"/>
                </a:cubicBezTo>
                <a:lnTo>
                  <a:pt x="1217130" y="601107"/>
                </a:lnTo>
                <a:lnTo>
                  <a:pt x="1217130" y="726214"/>
                </a:lnTo>
                <a:lnTo>
                  <a:pt x="1214713" y="741291"/>
                </a:lnTo>
                <a:cubicBezTo>
                  <a:pt x="1212938" y="742178"/>
                  <a:pt x="1211164" y="743065"/>
                  <a:pt x="1209389" y="744396"/>
                </a:cubicBezTo>
                <a:cubicBezTo>
                  <a:pt x="1207615" y="750607"/>
                  <a:pt x="1204953" y="757705"/>
                  <a:pt x="1202735" y="763916"/>
                </a:cubicBezTo>
                <a:cubicBezTo>
                  <a:pt x="1199629" y="774119"/>
                  <a:pt x="1201847" y="775450"/>
                  <a:pt x="1200960" y="782548"/>
                </a:cubicBezTo>
                <a:cubicBezTo>
                  <a:pt x="1200517" y="783435"/>
                  <a:pt x="1200073" y="784766"/>
                  <a:pt x="1200073" y="785210"/>
                </a:cubicBezTo>
                <a:cubicBezTo>
                  <a:pt x="1197411" y="792308"/>
                  <a:pt x="1194749" y="799405"/>
                  <a:pt x="1192531" y="805616"/>
                </a:cubicBezTo>
                <a:cubicBezTo>
                  <a:pt x="1191644" y="806503"/>
                  <a:pt x="1191200" y="806947"/>
                  <a:pt x="1190313" y="807391"/>
                </a:cubicBezTo>
                <a:cubicBezTo>
                  <a:pt x="1187208" y="814489"/>
                  <a:pt x="1184102" y="822030"/>
                  <a:pt x="1180997" y="829128"/>
                </a:cubicBezTo>
                <a:cubicBezTo>
                  <a:pt x="1184546" y="822030"/>
                  <a:pt x="1187651" y="814489"/>
                  <a:pt x="1190757" y="807391"/>
                </a:cubicBezTo>
                <a:cubicBezTo>
                  <a:pt x="1191644" y="806503"/>
                  <a:pt x="1192088" y="806503"/>
                  <a:pt x="1192975" y="805616"/>
                </a:cubicBezTo>
                <a:cubicBezTo>
                  <a:pt x="1189426" y="824692"/>
                  <a:pt x="1183659" y="836670"/>
                  <a:pt x="1178779" y="845985"/>
                </a:cubicBezTo>
                <a:lnTo>
                  <a:pt x="1171238" y="849978"/>
                </a:lnTo>
                <a:lnTo>
                  <a:pt x="1169674" y="853107"/>
                </a:lnTo>
                <a:lnTo>
                  <a:pt x="1169907" y="853527"/>
                </a:lnTo>
                <a:cubicBezTo>
                  <a:pt x="1170350" y="852640"/>
                  <a:pt x="1170794" y="851309"/>
                  <a:pt x="1171681" y="849978"/>
                </a:cubicBezTo>
                <a:cubicBezTo>
                  <a:pt x="1173899" y="849091"/>
                  <a:pt x="1176561" y="847760"/>
                  <a:pt x="1179223" y="845985"/>
                </a:cubicBezTo>
                <a:cubicBezTo>
                  <a:pt x="1179667" y="850865"/>
                  <a:pt x="1176118" y="857076"/>
                  <a:pt x="1173899" y="861069"/>
                </a:cubicBezTo>
                <a:cubicBezTo>
                  <a:pt x="1170794" y="867279"/>
                  <a:pt x="1167245" y="873046"/>
                  <a:pt x="1164140" y="878813"/>
                </a:cubicBezTo>
                <a:cubicBezTo>
                  <a:pt x="1162365" y="881919"/>
                  <a:pt x="1161035" y="884580"/>
                  <a:pt x="1159260" y="887686"/>
                </a:cubicBezTo>
                <a:cubicBezTo>
                  <a:pt x="1157486" y="890791"/>
                  <a:pt x="1155711" y="893453"/>
                  <a:pt x="1153937" y="896558"/>
                </a:cubicBezTo>
                <a:cubicBezTo>
                  <a:pt x="1152606" y="898333"/>
                  <a:pt x="1151718" y="900551"/>
                  <a:pt x="1149944" y="903212"/>
                </a:cubicBezTo>
                <a:cubicBezTo>
                  <a:pt x="1148169" y="907649"/>
                  <a:pt x="1146395" y="911641"/>
                  <a:pt x="1144177" y="916078"/>
                </a:cubicBezTo>
                <a:lnTo>
                  <a:pt x="1137966" y="928499"/>
                </a:lnTo>
                <a:cubicBezTo>
                  <a:pt x="1134861" y="932935"/>
                  <a:pt x="1131756" y="937815"/>
                  <a:pt x="1128207" y="941808"/>
                </a:cubicBezTo>
                <a:cubicBezTo>
                  <a:pt x="1125101" y="945800"/>
                  <a:pt x="1121552" y="950236"/>
                  <a:pt x="1118447" y="954229"/>
                </a:cubicBezTo>
                <a:lnTo>
                  <a:pt x="1118854" y="953392"/>
                </a:lnTo>
                <a:lnTo>
                  <a:pt x="1107800" y="968425"/>
                </a:lnTo>
                <a:cubicBezTo>
                  <a:pt x="1105138" y="965763"/>
                  <a:pt x="1090499" y="986614"/>
                  <a:pt x="1083844" y="994599"/>
                </a:cubicBezTo>
                <a:lnTo>
                  <a:pt x="1079127" y="1001855"/>
                </a:lnTo>
                <a:lnTo>
                  <a:pt x="1083844" y="995042"/>
                </a:lnTo>
                <a:cubicBezTo>
                  <a:pt x="1090499" y="987500"/>
                  <a:pt x="1105138" y="966650"/>
                  <a:pt x="1107800" y="968868"/>
                </a:cubicBezTo>
                <a:cubicBezTo>
                  <a:pt x="1106469" y="978185"/>
                  <a:pt x="1093604" y="990162"/>
                  <a:pt x="1089611" y="996373"/>
                </a:cubicBezTo>
                <a:cubicBezTo>
                  <a:pt x="1086062" y="1000587"/>
                  <a:pt x="1083068" y="1003693"/>
                  <a:pt x="1080240" y="1006188"/>
                </a:cubicBezTo>
                <a:lnTo>
                  <a:pt x="1072716" y="1011719"/>
                </a:lnTo>
                <a:lnTo>
                  <a:pt x="1072310" y="1012344"/>
                </a:lnTo>
                <a:lnTo>
                  <a:pt x="1067606" y="1015962"/>
                </a:lnTo>
                <a:lnTo>
                  <a:pt x="1067430" y="1017223"/>
                </a:lnTo>
                <a:cubicBezTo>
                  <a:pt x="1060776" y="1024321"/>
                  <a:pt x="1054122" y="1031863"/>
                  <a:pt x="1046580" y="1038517"/>
                </a:cubicBezTo>
                <a:cubicBezTo>
                  <a:pt x="1039482" y="1045615"/>
                  <a:pt x="1032384" y="1052713"/>
                  <a:pt x="1024399" y="1058924"/>
                </a:cubicBezTo>
                <a:lnTo>
                  <a:pt x="1023373" y="1059668"/>
                </a:lnTo>
                <a:lnTo>
                  <a:pt x="1015970" y="1069127"/>
                </a:lnTo>
                <a:cubicBezTo>
                  <a:pt x="1010647" y="1074007"/>
                  <a:pt x="1004436" y="1077999"/>
                  <a:pt x="998225" y="1082435"/>
                </a:cubicBezTo>
                <a:lnTo>
                  <a:pt x="981640" y="1094874"/>
                </a:lnTo>
                <a:lnTo>
                  <a:pt x="981581" y="1094946"/>
                </a:lnTo>
                <a:lnTo>
                  <a:pt x="998225" y="1082879"/>
                </a:lnTo>
                <a:cubicBezTo>
                  <a:pt x="1003992" y="1078443"/>
                  <a:pt x="1010203" y="1074007"/>
                  <a:pt x="1015970" y="1069571"/>
                </a:cubicBezTo>
                <a:cubicBezTo>
                  <a:pt x="1012421" y="1075781"/>
                  <a:pt x="1007541" y="1079774"/>
                  <a:pt x="1001330" y="1084210"/>
                </a:cubicBezTo>
                <a:cubicBezTo>
                  <a:pt x="996229" y="1088868"/>
                  <a:pt x="992569" y="1090754"/>
                  <a:pt x="989408" y="1091973"/>
                </a:cubicBezTo>
                <a:lnTo>
                  <a:pt x="981161" y="1095457"/>
                </a:lnTo>
                <a:lnTo>
                  <a:pt x="980924" y="1095744"/>
                </a:lnTo>
                <a:cubicBezTo>
                  <a:pt x="977819" y="1097962"/>
                  <a:pt x="975157" y="1099737"/>
                  <a:pt x="972051" y="1101511"/>
                </a:cubicBezTo>
                <a:lnTo>
                  <a:pt x="968708" y="1103061"/>
                </a:lnTo>
                <a:lnTo>
                  <a:pt x="960296" y="1109885"/>
                </a:lnTo>
                <a:cubicBezTo>
                  <a:pt x="957190" y="1112270"/>
                  <a:pt x="954529" y="1114155"/>
                  <a:pt x="952089" y="1115707"/>
                </a:cubicBezTo>
                <a:cubicBezTo>
                  <a:pt x="947652" y="1119256"/>
                  <a:pt x="944103" y="1121474"/>
                  <a:pt x="939667" y="1123692"/>
                </a:cubicBezTo>
                <a:cubicBezTo>
                  <a:pt x="940554" y="1122362"/>
                  <a:pt x="938337" y="1123249"/>
                  <a:pt x="935675" y="1124136"/>
                </a:cubicBezTo>
                <a:lnTo>
                  <a:pt x="931237" y="1126109"/>
                </a:lnTo>
                <a:lnTo>
                  <a:pt x="930547" y="1126632"/>
                </a:lnTo>
                <a:lnTo>
                  <a:pt x="936118" y="1124580"/>
                </a:lnTo>
                <a:cubicBezTo>
                  <a:pt x="938780" y="1123692"/>
                  <a:pt x="940554" y="1122805"/>
                  <a:pt x="940111" y="1124136"/>
                </a:cubicBezTo>
                <a:cubicBezTo>
                  <a:pt x="937006" y="1128572"/>
                  <a:pt x="930795" y="1132565"/>
                  <a:pt x="924141" y="1136114"/>
                </a:cubicBezTo>
                <a:cubicBezTo>
                  <a:pt x="920592" y="1137888"/>
                  <a:pt x="917486" y="1139663"/>
                  <a:pt x="913937" y="1141438"/>
                </a:cubicBezTo>
                <a:cubicBezTo>
                  <a:pt x="910388" y="1143212"/>
                  <a:pt x="906839" y="1144543"/>
                  <a:pt x="903734" y="1146317"/>
                </a:cubicBezTo>
                <a:lnTo>
                  <a:pt x="896527" y="1147398"/>
                </a:lnTo>
                <a:lnTo>
                  <a:pt x="895305" y="1148092"/>
                </a:lnTo>
                <a:cubicBezTo>
                  <a:pt x="884214" y="1153415"/>
                  <a:pt x="873124" y="1157851"/>
                  <a:pt x="861590" y="1162731"/>
                </a:cubicBezTo>
                <a:lnTo>
                  <a:pt x="859871" y="1163122"/>
                </a:lnTo>
                <a:lnTo>
                  <a:pt x="849612" y="1169829"/>
                </a:lnTo>
                <a:cubicBezTo>
                  <a:pt x="852274" y="1170273"/>
                  <a:pt x="853605" y="1170716"/>
                  <a:pt x="855379" y="1171603"/>
                </a:cubicBezTo>
                <a:cubicBezTo>
                  <a:pt x="847394" y="1178701"/>
                  <a:pt x="836747" y="1180032"/>
                  <a:pt x="834085" y="1180920"/>
                </a:cubicBezTo>
                <a:cubicBezTo>
                  <a:pt x="834529" y="1179145"/>
                  <a:pt x="835416" y="1176927"/>
                  <a:pt x="835860" y="1174709"/>
                </a:cubicBezTo>
                <a:cubicBezTo>
                  <a:pt x="833642" y="1175596"/>
                  <a:pt x="831424" y="1176484"/>
                  <a:pt x="828762" y="1177371"/>
                </a:cubicBezTo>
                <a:cubicBezTo>
                  <a:pt x="826544" y="1178258"/>
                  <a:pt x="824326" y="1178701"/>
                  <a:pt x="822108" y="1179589"/>
                </a:cubicBezTo>
                <a:cubicBezTo>
                  <a:pt x="817672" y="1180920"/>
                  <a:pt x="812792" y="1182250"/>
                  <a:pt x="808355" y="1184025"/>
                </a:cubicBezTo>
                <a:lnTo>
                  <a:pt x="806518" y="1181820"/>
                </a:lnTo>
                <a:lnTo>
                  <a:pt x="799926" y="1183138"/>
                </a:lnTo>
                <a:cubicBezTo>
                  <a:pt x="797265" y="1183581"/>
                  <a:pt x="794603" y="1184469"/>
                  <a:pt x="791941" y="1184912"/>
                </a:cubicBezTo>
                <a:cubicBezTo>
                  <a:pt x="786618" y="1186243"/>
                  <a:pt x="780851" y="1188018"/>
                  <a:pt x="775527" y="1188905"/>
                </a:cubicBezTo>
                <a:lnTo>
                  <a:pt x="774986" y="1189156"/>
                </a:lnTo>
                <a:lnTo>
                  <a:pt x="790610" y="1185355"/>
                </a:lnTo>
                <a:cubicBezTo>
                  <a:pt x="793272" y="1184468"/>
                  <a:pt x="795934" y="1184025"/>
                  <a:pt x="798596" y="1183581"/>
                </a:cubicBezTo>
                <a:cubicBezTo>
                  <a:pt x="801257" y="1183138"/>
                  <a:pt x="803475" y="1182250"/>
                  <a:pt x="805250" y="1182250"/>
                </a:cubicBezTo>
                <a:cubicBezTo>
                  <a:pt x="805694" y="1183138"/>
                  <a:pt x="806581" y="1184025"/>
                  <a:pt x="807911" y="1184468"/>
                </a:cubicBezTo>
                <a:cubicBezTo>
                  <a:pt x="812792" y="1183138"/>
                  <a:pt x="817228" y="1181807"/>
                  <a:pt x="821664" y="1180032"/>
                </a:cubicBezTo>
                <a:cubicBezTo>
                  <a:pt x="823882" y="1179145"/>
                  <a:pt x="826100" y="1178701"/>
                  <a:pt x="828318" y="1177814"/>
                </a:cubicBezTo>
                <a:cubicBezTo>
                  <a:pt x="830536" y="1176927"/>
                  <a:pt x="832754" y="1176040"/>
                  <a:pt x="835416" y="1175152"/>
                </a:cubicBezTo>
                <a:cubicBezTo>
                  <a:pt x="834973" y="1176927"/>
                  <a:pt x="834085" y="1179145"/>
                  <a:pt x="833641" y="1181363"/>
                </a:cubicBezTo>
                <a:cubicBezTo>
                  <a:pt x="827431" y="1184468"/>
                  <a:pt x="821220" y="1187130"/>
                  <a:pt x="815009" y="1190236"/>
                </a:cubicBezTo>
                <a:lnTo>
                  <a:pt x="814096" y="1189980"/>
                </a:lnTo>
                <a:lnTo>
                  <a:pt x="801257" y="1195115"/>
                </a:lnTo>
                <a:cubicBezTo>
                  <a:pt x="797265" y="1196446"/>
                  <a:pt x="793716" y="1197333"/>
                  <a:pt x="790610" y="1198221"/>
                </a:cubicBezTo>
                <a:cubicBezTo>
                  <a:pt x="783956" y="1199995"/>
                  <a:pt x="779076" y="1200882"/>
                  <a:pt x="774640" y="1202213"/>
                </a:cubicBezTo>
                <a:cubicBezTo>
                  <a:pt x="774862" y="1201104"/>
                  <a:pt x="772090" y="1201104"/>
                  <a:pt x="768041" y="1201659"/>
                </a:cubicBezTo>
                <a:lnTo>
                  <a:pt x="754240" y="1204344"/>
                </a:lnTo>
                <a:lnTo>
                  <a:pt x="753790" y="1205319"/>
                </a:lnTo>
                <a:cubicBezTo>
                  <a:pt x="742255" y="1207980"/>
                  <a:pt x="729391" y="1210198"/>
                  <a:pt x="716969" y="1212417"/>
                </a:cubicBezTo>
                <a:cubicBezTo>
                  <a:pt x="712976" y="1211973"/>
                  <a:pt x="713420" y="1211086"/>
                  <a:pt x="708540" y="1210198"/>
                </a:cubicBezTo>
                <a:cubicBezTo>
                  <a:pt x="706322" y="1210198"/>
                  <a:pt x="704104" y="1210198"/>
                  <a:pt x="701442" y="1210198"/>
                </a:cubicBezTo>
                <a:cubicBezTo>
                  <a:pt x="697893" y="1211529"/>
                  <a:pt x="693457" y="1212860"/>
                  <a:pt x="689021" y="1214191"/>
                </a:cubicBezTo>
                <a:cubicBezTo>
                  <a:pt x="685029" y="1214634"/>
                  <a:pt x="681480" y="1215078"/>
                  <a:pt x="677931" y="1215078"/>
                </a:cubicBezTo>
                <a:cubicBezTo>
                  <a:pt x="674382" y="1215078"/>
                  <a:pt x="670833" y="1215522"/>
                  <a:pt x="666840" y="1215522"/>
                </a:cubicBezTo>
                <a:lnTo>
                  <a:pt x="665635" y="1215006"/>
                </a:lnTo>
                <a:lnTo>
                  <a:pt x="655528" y="1216797"/>
                </a:lnTo>
                <a:cubicBezTo>
                  <a:pt x="651868" y="1216853"/>
                  <a:pt x="648208" y="1216187"/>
                  <a:pt x="643328" y="1214634"/>
                </a:cubicBezTo>
                <a:cubicBezTo>
                  <a:pt x="643328" y="1214634"/>
                  <a:pt x="643772" y="1214191"/>
                  <a:pt x="643772" y="1214191"/>
                </a:cubicBezTo>
                <a:cubicBezTo>
                  <a:pt x="644659" y="1213304"/>
                  <a:pt x="645103" y="1212417"/>
                  <a:pt x="645990" y="1211086"/>
                </a:cubicBezTo>
                <a:cubicBezTo>
                  <a:pt x="642441" y="1210642"/>
                  <a:pt x="638892" y="1210198"/>
                  <a:pt x="635787" y="1209755"/>
                </a:cubicBezTo>
                <a:cubicBezTo>
                  <a:pt x="637117" y="1208868"/>
                  <a:pt x="639336" y="1207980"/>
                  <a:pt x="640666" y="1207093"/>
                </a:cubicBezTo>
                <a:cubicBezTo>
                  <a:pt x="645546" y="1207093"/>
                  <a:pt x="650426" y="1207093"/>
                  <a:pt x="655306" y="1206649"/>
                </a:cubicBezTo>
                <a:cubicBezTo>
                  <a:pt x="660186" y="1206206"/>
                  <a:pt x="664622" y="1206206"/>
                  <a:pt x="669502" y="1206206"/>
                </a:cubicBezTo>
                <a:lnTo>
                  <a:pt x="689908" y="1206649"/>
                </a:lnTo>
                <a:lnTo>
                  <a:pt x="704104" y="1205319"/>
                </a:lnTo>
                <a:cubicBezTo>
                  <a:pt x="713420" y="1203544"/>
                  <a:pt x="722293" y="1201326"/>
                  <a:pt x="730721" y="1199551"/>
                </a:cubicBezTo>
                <a:cubicBezTo>
                  <a:pt x="738263" y="1197333"/>
                  <a:pt x="743587" y="1196446"/>
                  <a:pt x="748466" y="1195559"/>
                </a:cubicBezTo>
                <a:cubicBezTo>
                  <a:pt x="753346" y="1195115"/>
                  <a:pt x="757782" y="1195115"/>
                  <a:pt x="761775" y="1195115"/>
                </a:cubicBezTo>
                <a:lnTo>
                  <a:pt x="762701" y="1194685"/>
                </a:lnTo>
                <a:lnTo>
                  <a:pt x="749797" y="1195116"/>
                </a:lnTo>
                <a:cubicBezTo>
                  <a:pt x="744917" y="1195559"/>
                  <a:pt x="739150" y="1196890"/>
                  <a:pt x="732052" y="1199108"/>
                </a:cubicBezTo>
                <a:cubicBezTo>
                  <a:pt x="723623" y="1200882"/>
                  <a:pt x="714751" y="1203101"/>
                  <a:pt x="705435" y="1204875"/>
                </a:cubicBezTo>
                <a:cubicBezTo>
                  <a:pt x="700999" y="1205319"/>
                  <a:pt x="696563" y="1205763"/>
                  <a:pt x="691239" y="1206206"/>
                </a:cubicBezTo>
                <a:cubicBezTo>
                  <a:pt x="685029" y="1206206"/>
                  <a:pt x="677931" y="1206206"/>
                  <a:pt x="670833" y="1205763"/>
                </a:cubicBezTo>
                <a:cubicBezTo>
                  <a:pt x="666396" y="1205763"/>
                  <a:pt x="661516" y="1206206"/>
                  <a:pt x="656637" y="1206206"/>
                </a:cubicBezTo>
                <a:cubicBezTo>
                  <a:pt x="651757" y="1206650"/>
                  <a:pt x="646877" y="1206650"/>
                  <a:pt x="641997" y="1206650"/>
                </a:cubicBezTo>
                <a:cubicBezTo>
                  <a:pt x="641554" y="1205763"/>
                  <a:pt x="641997" y="1205319"/>
                  <a:pt x="642441" y="1204875"/>
                </a:cubicBezTo>
                <a:cubicBezTo>
                  <a:pt x="643328" y="1203544"/>
                  <a:pt x="644659" y="1202214"/>
                  <a:pt x="645546" y="1200439"/>
                </a:cubicBezTo>
                <a:cubicBezTo>
                  <a:pt x="689021" y="1198665"/>
                  <a:pt x="738263" y="1190236"/>
                  <a:pt x="782181" y="1177814"/>
                </a:cubicBezTo>
                <a:cubicBezTo>
                  <a:pt x="814566" y="1168498"/>
                  <a:pt x="845176" y="1157408"/>
                  <a:pt x="874899" y="1142768"/>
                </a:cubicBezTo>
                <a:cubicBezTo>
                  <a:pt x="881996" y="1138775"/>
                  <a:pt x="890425" y="1134339"/>
                  <a:pt x="899297" y="1129903"/>
                </a:cubicBezTo>
                <a:cubicBezTo>
                  <a:pt x="903734" y="1127685"/>
                  <a:pt x="908614" y="1125467"/>
                  <a:pt x="913050" y="1122805"/>
                </a:cubicBezTo>
                <a:cubicBezTo>
                  <a:pt x="917486" y="1120143"/>
                  <a:pt x="922366" y="1117926"/>
                  <a:pt x="927246" y="1115264"/>
                </a:cubicBezTo>
                <a:cubicBezTo>
                  <a:pt x="936562" y="1109940"/>
                  <a:pt x="945434" y="1104617"/>
                  <a:pt x="953863" y="1099293"/>
                </a:cubicBezTo>
                <a:cubicBezTo>
                  <a:pt x="962292" y="1093526"/>
                  <a:pt x="969390" y="1088203"/>
                  <a:pt x="975157" y="1082879"/>
                </a:cubicBezTo>
                <a:cubicBezTo>
                  <a:pt x="988466" y="1073120"/>
                  <a:pt x="1001774" y="1063360"/>
                  <a:pt x="1015083" y="1051826"/>
                </a:cubicBezTo>
                <a:cubicBezTo>
                  <a:pt x="1018632" y="1048721"/>
                  <a:pt x="1022624" y="1046059"/>
                  <a:pt x="1026173" y="1042953"/>
                </a:cubicBezTo>
                <a:cubicBezTo>
                  <a:pt x="1029722" y="1039848"/>
                  <a:pt x="1033271" y="1036743"/>
                  <a:pt x="1036820" y="1033637"/>
                </a:cubicBezTo>
                <a:cubicBezTo>
                  <a:pt x="1042587" y="1028757"/>
                  <a:pt x="1047467" y="1024321"/>
                  <a:pt x="1052790" y="1018998"/>
                </a:cubicBezTo>
                <a:cubicBezTo>
                  <a:pt x="1055009" y="1015005"/>
                  <a:pt x="1057671" y="1011456"/>
                  <a:pt x="1059445" y="1007907"/>
                </a:cubicBezTo>
                <a:lnTo>
                  <a:pt x="1069003" y="999145"/>
                </a:lnTo>
                <a:lnTo>
                  <a:pt x="1069080" y="998595"/>
                </a:lnTo>
                <a:lnTo>
                  <a:pt x="1059889" y="1007020"/>
                </a:lnTo>
                <a:cubicBezTo>
                  <a:pt x="1058114" y="1010569"/>
                  <a:pt x="1055453" y="1014118"/>
                  <a:pt x="1053234" y="1018111"/>
                </a:cubicBezTo>
                <a:cubicBezTo>
                  <a:pt x="1047911" y="1023434"/>
                  <a:pt x="1043031" y="1027870"/>
                  <a:pt x="1037264" y="1032750"/>
                </a:cubicBezTo>
                <a:cubicBezTo>
                  <a:pt x="1033715" y="1035855"/>
                  <a:pt x="1030166" y="1038961"/>
                  <a:pt x="1026617" y="1042066"/>
                </a:cubicBezTo>
                <a:cubicBezTo>
                  <a:pt x="1023068" y="1045172"/>
                  <a:pt x="1019519" y="1047833"/>
                  <a:pt x="1015527" y="1050938"/>
                </a:cubicBezTo>
                <a:cubicBezTo>
                  <a:pt x="1002218" y="1062029"/>
                  <a:pt x="989353" y="1072232"/>
                  <a:pt x="975601" y="1081992"/>
                </a:cubicBezTo>
                <a:cubicBezTo>
                  <a:pt x="969834" y="1087315"/>
                  <a:pt x="962292" y="1093083"/>
                  <a:pt x="954307" y="1098406"/>
                </a:cubicBezTo>
                <a:cubicBezTo>
                  <a:pt x="945878" y="1103730"/>
                  <a:pt x="937006" y="1109496"/>
                  <a:pt x="927690" y="1114377"/>
                </a:cubicBezTo>
                <a:cubicBezTo>
                  <a:pt x="922810" y="1117038"/>
                  <a:pt x="918373" y="1119256"/>
                  <a:pt x="913494" y="1121918"/>
                </a:cubicBezTo>
                <a:cubicBezTo>
                  <a:pt x="909058" y="1124580"/>
                  <a:pt x="904178" y="1126798"/>
                  <a:pt x="899741" y="1129016"/>
                </a:cubicBezTo>
                <a:cubicBezTo>
                  <a:pt x="890869" y="1133452"/>
                  <a:pt x="882440" y="1137888"/>
                  <a:pt x="875342" y="1141881"/>
                </a:cubicBezTo>
                <a:cubicBezTo>
                  <a:pt x="845619" y="1156077"/>
                  <a:pt x="815010" y="1167167"/>
                  <a:pt x="782625" y="1176927"/>
                </a:cubicBezTo>
                <a:cubicBezTo>
                  <a:pt x="738707" y="1189348"/>
                  <a:pt x="689465" y="1197777"/>
                  <a:pt x="645990" y="1199552"/>
                </a:cubicBezTo>
                <a:cubicBezTo>
                  <a:pt x="642441" y="1199552"/>
                  <a:pt x="638448" y="1199552"/>
                  <a:pt x="635787" y="1199552"/>
                </a:cubicBezTo>
                <a:cubicBezTo>
                  <a:pt x="635343" y="1198221"/>
                  <a:pt x="634456" y="1197333"/>
                  <a:pt x="634456" y="1196003"/>
                </a:cubicBezTo>
                <a:cubicBezTo>
                  <a:pt x="632681" y="1195116"/>
                  <a:pt x="628245" y="1195559"/>
                  <a:pt x="623809" y="1195559"/>
                </a:cubicBezTo>
                <a:lnTo>
                  <a:pt x="616944" y="1198368"/>
                </a:lnTo>
                <a:lnTo>
                  <a:pt x="616711" y="1198442"/>
                </a:lnTo>
                <a:lnTo>
                  <a:pt x="616578" y="1198517"/>
                </a:lnTo>
                <a:lnTo>
                  <a:pt x="614049" y="1199552"/>
                </a:lnTo>
                <a:cubicBezTo>
                  <a:pt x="602959" y="1199995"/>
                  <a:pt x="594086" y="1199995"/>
                  <a:pt x="585657" y="1199995"/>
                </a:cubicBezTo>
                <a:cubicBezTo>
                  <a:pt x="577672" y="1199552"/>
                  <a:pt x="571018" y="1199108"/>
                  <a:pt x="564807" y="1199108"/>
                </a:cubicBezTo>
                <a:cubicBezTo>
                  <a:pt x="561258" y="1198665"/>
                  <a:pt x="558153" y="1198221"/>
                  <a:pt x="554604" y="1198221"/>
                </a:cubicBezTo>
                <a:cubicBezTo>
                  <a:pt x="551055" y="1197777"/>
                  <a:pt x="547506" y="1197333"/>
                  <a:pt x="544401" y="1196446"/>
                </a:cubicBezTo>
                <a:lnTo>
                  <a:pt x="550547" y="1189890"/>
                </a:lnTo>
                <a:lnTo>
                  <a:pt x="549280" y="1190236"/>
                </a:lnTo>
                <a:lnTo>
                  <a:pt x="526381" y="1185995"/>
                </a:lnTo>
                <a:lnTo>
                  <a:pt x="525325" y="1186243"/>
                </a:lnTo>
                <a:cubicBezTo>
                  <a:pt x="508024" y="1183581"/>
                  <a:pt x="493828" y="1180920"/>
                  <a:pt x="481406" y="1178258"/>
                </a:cubicBezTo>
                <a:cubicBezTo>
                  <a:pt x="475196" y="1176927"/>
                  <a:pt x="469428" y="1175596"/>
                  <a:pt x="464105" y="1174709"/>
                </a:cubicBezTo>
                <a:cubicBezTo>
                  <a:pt x="458782" y="1173378"/>
                  <a:pt x="453902" y="1172491"/>
                  <a:pt x="449022" y="1172047"/>
                </a:cubicBezTo>
                <a:cubicBezTo>
                  <a:pt x="443255" y="1169386"/>
                  <a:pt x="437044" y="1166724"/>
                  <a:pt x="430834" y="1163618"/>
                </a:cubicBezTo>
                <a:cubicBezTo>
                  <a:pt x="424623" y="1161400"/>
                  <a:pt x="417968" y="1158739"/>
                  <a:pt x="408209" y="1155190"/>
                </a:cubicBezTo>
                <a:cubicBezTo>
                  <a:pt x="400223" y="1152084"/>
                  <a:pt x="392238" y="1148979"/>
                  <a:pt x="384697" y="1145873"/>
                </a:cubicBezTo>
                <a:cubicBezTo>
                  <a:pt x="386915" y="1143656"/>
                  <a:pt x="387802" y="1143212"/>
                  <a:pt x="388689" y="1142768"/>
                </a:cubicBezTo>
                <a:cubicBezTo>
                  <a:pt x="394457" y="1144099"/>
                  <a:pt x="399780" y="1144986"/>
                  <a:pt x="405104" y="1145873"/>
                </a:cubicBezTo>
                <a:cubicBezTo>
                  <a:pt x="407765" y="1148092"/>
                  <a:pt x="409983" y="1149866"/>
                  <a:pt x="412201" y="1152084"/>
                </a:cubicBezTo>
                <a:cubicBezTo>
                  <a:pt x="418412" y="1153415"/>
                  <a:pt x="425066" y="1156077"/>
                  <a:pt x="436600" y="1159182"/>
                </a:cubicBezTo>
                <a:cubicBezTo>
                  <a:pt x="454345" y="1165837"/>
                  <a:pt x="468985" y="1168942"/>
                  <a:pt x="484955" y="1171603"/>
                </a:cubicBezTo>
                <a:cubicBezTo>
                  <a:pt x="488948" y="1172491"/>
                  <a:pt x="492941" y="1172935"/>
                  <a:pt x="496933" y="1173822"/>
                </a:cubicBezTo>
                <a:cubicBezTo>
                  <a:pt x="500926" y="1174265"/>
                  <a:pt x="505362" y="1175152"/>
                  <a:pt x="509798" y="1176040"/>
                </a:cubicBezTo>
                <a:cubicBezTo>
                  <a:pt x="514234" y="1176927"/>
                  <a:pt x="519114" y="1177814"/>
                  <a:pt x="523994" y="1179145"/>
                </a:cubicBezTo>
                <a:lnTo>
                  <a:pt x="539638" y="1182528"/>
                </a:lnTo>
                <a:lnTo>
                  <a:pt x="540851" y="1182250"/>
                </a:lnTo>
                <a:cubicBezTo>
                  <a:pt x="545731" y="1183138"/>
                  <a:pt x="550168" y="1183581"/>
                  <a:pt x="555491" y="1184469"/>
                </a:cubicBezTo>
                <a:cubicBezTo>
                  <a:pt x="555934" y="1184025"/>
                  <a:pt x="555934" y="1184025"/>
                  <a:pt x="555934" y="1183581"/>
                </a:cubicBezTo>
                <a:cubicBezTo>
                  <a:pt x="563032" y="1184025"/>
                  <a:pt x="570574" y="1184025"/>
                  <a:pt x="577228" y="1184469"/>
                </a:cubicBezTo>
                <a:cubicBezTo>
                  <a:pt x="578559" y="1184469"/>
                  <a:pt x="580334" y="1184912"/>
                  <a:pt x="580777" y="1184912"/>
                </a:cubicBezTo>
                <a:cubicBezTo>
                  <a:pt x="592311" y="1185356"/>
                  <a:pt x="602958" y="1184912"/>
                  <a:pt x="613605" y="1184912"/>
                </a:cubicBezTo>
                <a:cubicBezTo>
                  <a:pt x="622034" y="1185356"/>
                  <a:pt x="630019" y="1185356"/>
                  <a:pt x="637561" y="1185799"/>
                </a:cubicBezTo>
                <a:cubicBezTo>
                  <a:pt x="647320" y="1185356"/>
                  <a:pt x="657080" y="1184025"/>
                  <a:pt x="665953" y="1183581"/>
                </a:cubicBezTo>
                <a:cubicBezTo>
                  <a:pt x="667284" y="1183581"/>
                  <a:pt x="669058" y="1183581"/>
                  <a:pt x="669502" y="1183581"/>
                </a:cubicBezTo>
                <a:cubicBezTo>
                  <a:pt x="669945" y="1184912"/>
                  <a:pt x="670833" y="1185799"/>
                  <a:pt x="670833" y="1187130"/>
                </a:cubicBezTo>
                <a:cubicBezTo>
                  <a:pt x="684141" y="1186243"/>
                  <a:pt x="692126" y="1184912"/>
                  <a:pt x="698781" y="1183581"/>
                </a:cubicBezTo>
                <a:cubicBezTo>
                  <a:pt x="705435" y="1182694"/>
                  <a:pt x="710315" y="1181363"/>
                  <a:pt x="717413" y="1179145"/>
                </a:cubicBezTo>
                <a:cubicBezTo>
                  <a:pt x="720962" y="1178701"/>
                  <a:pt x="724511" y="1178258"/>
                  <a:pt x="728060" y="1177371"/>
                </a:cubicBezTo>
                <a:cubicBezTo>
                  <a:pt x="730278" y="1176927"/>
                  <a:pt x="732496" y="1176927"/>
                  <a:pt x="734714" y="1176484"/>
                </a:cubicBezTo>
                <a:cubicBezTo>
                  <a:pt x="740038" y="1175152"/>
                  <a:pt x="744474" y="1174265"/>
                  <a:pt x="749353" y="1172935"/>
                </a:cubicBezTo>
                <a:cubicBezTo>
                  <a:pt x="753346" y="1172047"/>
                  <a:pt x="757339" y="1171160"/>
                  <a:pt x="761331" y="1170273"/>
                </a:cubicBezTo>
                <a:cubicBezTo>
                  <a:pt x="765324" y="1169386"/>
                  <a:pt x="769317" y="1168054"/>
                  <a:pt x="773309" y="1167167"/>
                </a:cubicBezTo>
                <a:lnTo>
                  <a:pt x="795280" y="1163365"/>
                </a:lnTo>
                <a:lnTo>
                  <a:pt x="798152" y="1162288"/>
                </a:lnTo>
                <a:cubicBezTo>
                  <a:pt x="790610" y="1163618"/>
                  <a:pt x="782625" y="1164949"/>
                  <a:pt x="775084" y="1166280"/>
                </a:cubicBezTo>
                <a:cubicBezTo>
                  <a:pt x="771091" y="1167167"/>
                  <a:pt x="767099" y="1168498"/>
                  <a:pt x="763106" y="1169386"/>
                </a:cubicBezTo>
                <a:cubicBezTo>
                  <a:pt x="759114" y="1170273"/>
                  <a:pt x="755121" y="1171160"/>
                  <a:pt x="751128" y="1172047"/>
                </a:cubicBezTo>
                <a:cubicBezTo>
                  <a:pt x="745805" y="1173378"/>
                  <a:pt x="741812" y="1174265"/>
                  <a:pt x="736489" y="1175596"/>
                </a:cubicBezTo>
                <a:cubicBezTo>
                  <a:pt x="734271" y="1176040"/>
                  <a:pt x="732052" y="1176040"/>
                  <a:pt x="729835" y="1176484"/>
                </a:cubicBezTo>
                <a:cubicBezTo>
                  <a:pt x="726286" y="1176927"/>
                  <a:pt x="722737" y="1177371"/>
                  <a:pt x="719188" y="1178258"/>
                </a:cubicBezTo>
                <a:cubicBezTo>
                  <a:pt x="706766" y="1179589"/>
                  <a:pt x="697894" y="1180032"/>
                  <a:pt x="690352" y="1180920"/>
                </a:cubicBezTo>
                <a:cubicBezTo>
                  <a:pt x="683254" y="1181807"/>
                  <a:pt x="677487" y="1182694"/>
                  <a:pt x="670833" y="1182694"/>
                </a:cubicBezTo>
                <a:cubicBezTo>
                  <a:pt x="669945" y="1182694"/>
                  <a:pt x="668615" y="1182694"/>
                  <a:pt x="667284" y="1182694"/>
                </a:cubicBezTo>
                <a:cubicBezTo>
                  <a:pt x="658411" y="1183581"/>
                  <a:pt x="648652" y="1184912"/>
                  <a:pt x="638892" y="1184912"/>
                </a:cubicBezTo>
                <a:cubicBezTo>
                  <a:pt x="631351" y="1184469"/>
                  <a:pt x="623365" y="1184469"/>
                  <a:pt x="614936" y="1184025"/>
                </a:cubicBezTo>
                <a:cubicBezTo>
                  <a:pt x="604289" y="1184025"/>
                  <a:pt x="593642" y="1184469"/>
                  <a:pt x="582108" y="1184025"/>
                </a:cubicBezTo>
                <a:cubicBezTo>
                  <a:pt x="581221" y="1184025"/>
                  <a:pt x="579890" y="1183581"/>
                  <a:pt x="578559" y="1183581"/>
                </a:cubicBezTo>
                <a:cubicBezTo>
                  <a:pt x="573680" y="1181807"/>
                  <a:pt x="570131" y="1180032"/>
                  <a:pt x="564807" y="1177814"/>
                </a:cubicBezTo>
                <a:cubicBezTo>
                  <a:pt x="562589" y="1179589"/>
                  <a:pt x="559484" y="1180920"/>
                  <a:pt x="557266" y="1182694"/>
                </a:cubicBezTo>
                <a:lnTo>
                  <a:pt x="557246" y="1182732"/>
                </a:lnTo>
                <a:lnTo>
                  <a:pt x="563476" y="1178701"/>
                </a:lnTo>
                <a:cubicBezTo>
                  <a:pt x="568800" y="1180919"/>
                  <a:pt x="572793" y="1182694"/>
                  <a:pt x="577229" y="1184468"/>
                </a:cubicBezTo>
                <a:cubicBezTo>
                  <a:pt x="570131" y="1184468"/>
                  <a:pt x="562589" y="1184025"/>
                  <a:pt x="555935" y="1183581"/>
                </a:cubicBezTo>
                <a:lnTo>
                  <a:pt x="556103" y="1183472"/>
                </a:lnTo>
                <a:lnTo>
                  <a:pt x="542182" y="1181363"/>
                </a:lnTo>
                <a:cubicBezTo>
                  <a:pt x="536415" y="1180032"/>
                  <a:pt x="531092" y="1179145"/>
                  <a:pt x="525769" y="1177814"/>
                </a:cubicBezTo>
                <a:cubicBezTo>
                  <a:pt x="520889" y="1176484"/>
                  <a:pt x="516009" y="1175596"/>
                  <a:pt x="511573" y="1174709"/>
                </a:cubicBezTo>
                <a:cubicBezTo>
                  <a:pt x="507136" y="1173822"/>
                  <a:pt x="502700" y="1173378"/>
                  <a:pt x="498707" y="1172491"/>
                </a:cubicBezTo>
                <a:cubicBezTo>
                  <a:pt x="494715" y="1171603"/>
                  <a:pt x="490722" y="1171160"/>
                  <a:pt x="486730" y="1170273"/>
                </a:cubicBezTo>
                <a:cubicBezTo>
                  <a:pt x="470760" y="1167611"/>
                  <a:pt x="456120" y="1164506"/>
                  <a:pt x="438375" y="1157851"/>
                </a:cubicBezTo>
                <a:cubicBezTo>
                  <a:pt x="426841" y="1155190"/>
                  <a:pt x="420187" y="1152528"/>
                  <a:pt x="413976" y="1150753"/>
                </a:cubicBezTo>
                <a:cubicBezTo>
                  <a:pt x="411314" y="1148979"/>
                  <a:pt x="409096" y="1146761"/>
                  <a:pt x="406878" y="1144543"/>
                </a:cubicBezTo>
                <a:cubicBezTo>
                  <a:pt x="401555" y="1143656"/>
                  <a:pt x="396231" y="1142768"/>
                  <a:pt x="390464" y="1141437"/>
                </a:cubicBezTo>
                <a:cubicBezTo>
                  <a:pt x="382035" y="1137445"/>
                  <a:pt x="374493" y="1133452"/>
                  <a:pt x="366065" y="1129016"/>
                </a:cubicBezTo>
                <a:cubicBezTo>
                  <a:pt x="363403" y="1129016"/>
                  <a:pt x="361629" y="1129460"/>
                  <a:pt x="358967" y="1129460"/>
                </a:cubicBezTo>
                <a:cubicBezTo>
                  <a:pt x="350094" y="1125023"/>
                  <a:pt x="342109" y="1121031"/>
                  <a:pt x="333680" y="1116594"/>
                </a:cubicBezTo>
                <a:cubicBezTo>
                  <a:pt x="332350" y="1113933"/>
                  <a:pt x="330575" y="1111271"/>
                  <a:pt x="329244" y="1108609"/>
                </a:cubicBezTo>
                <a:cubicBezTo>
                  <a:pt x="329244" y="1108609"/>
                  <a:pt x="329688" y="1108609"/>
                  <a:pt x="330131" y="1108166"/>
                </a:cubicBezTo>
                <a:cubicBezTo>
                  <a:pt x="335011" y="1111271"/>
                  <a:pt x="340335" y="1113933"/>
                  <a:pt x="345658" y="1116594"/>
                </a:cubicBezTo>
                <a:cubicBezTo>
                  <a:pt x="350982" y="1119256"/>
                  <a:pt x="355861" y="1121918"/>
                  <a:pt x="361185" y="1125023"/>
                </a:cubicBezTo>
                <a:cubicBezTo>
                  <a:pt x="362959" y="1124136"/>
                  <a:pt x="364290" y="1123249"/>
                  <a:pt x="365621" y="1122362"/>
                </a:cubicBezTo>
                <a:cubicBezTo>
                  <a:pt x="357192" y="1118369"/>
                  <a:pt x="351869" y="1113933"/>
                  <a:pt x="347433" y="1110384"/>
                </a:cubicBezTo>
                <a:cubicBezTo>
                  <a:pt x="342997" y="1106835"/>
                  <a:pt x="338560" y="1104617"/>
                  <a:pt x="332350" y="1103730"/>
                </a:cubicBezTo>
                <a:cubicBezTo>
                  <a:pt x="319928" y="1094857"/>
                  <a:pt x="315935" y="1094857"/>
                  <a:pt x="311499" y="1091752"/>
                </a:cubicBezTo>
                <a:cubicBezTo>
                  <a:pt x="305288" y="1087759"/>
                  <a:pt x="299522" y="1084210"/>
                  <a:pt x="293754" y="1080217"/>
                </a:cubicBezTo>
                <a:cubicBezTo>
                  <a:pt x="279558" y="1072232"/>
                  <a:pt x="283551" y="1080661"/>
                  <a:pt x="265806" y="1068240"/>
                </a:cubicBezTo>
                <a:cubicBezTo>
                  <a:pt x="262257" y="1065578"/>
                  <a:pt x="259152" y="1062917"/>
                  <a:pt x="255159" y="1059368"/>
                </a:cubicBezTo>
                <a:cubicBezTo>
                  <a:pt x="256047" y="1059368"/>
                  <a:pt x="256934" y="1058924"/>
                  <a:pt x="257377" y="1058480"/>
                </a:cubicBezTo>
                <a:cubicBezTo>
                  <a:pt x="261370" y="1059811"/>
                  <a:pt x="264475" y="1060698"/>
                  <a:pt x="268024" y="1061585"/>
                </a:cubicBezTo>
                <a:cubicBezTo>
                  <a:pt x="260483" y="1053157"/>
                  <a:pt x="259152" y="1049608"/>
                  <a:pt x="245843" y="1038517"/>
                </a:cubicBezTo>
                <a:cubicBezTo>
                  <a:pt x="241407" y="1034968"/>
                  <a:pt x="237415" y="1031419"/>
                  <a:pt x="233422" y="1028314"/>
                </a:cubicBezTo>
                <a:cubicBezTo>
                  <a:pt x="229429" y="1024765"/>
                  <a:pt x="225437" y="1021659"/>
                  <a:pt x="221888" y="1018111"/>
                </a:cubicBezTo>
                <a:cubicBezTo>
                  <a:pt x="219226" y="1015449"/>
                  <a:pt x="212128" y="1012787"/>
                  <a:pt x="207248" y="1006133"/>
                </a:cubicBezTo>
                <a:cubicBezTo>
                  <a:pt x="199707" y="998148"/>
                  <a:pt x="193496" y="990606"/>
                  <a:pt x="185955" y="982621"/>
                </a:cubicBezTo>
                <a:lnTo>
                  <a:pt x="184493" y="978055"/>
                </a:lnTo>
                <a:lnTo>
                  <a:pt x="180187" y="973748"/>
                </a:lnTo>
                <a:cubicBezTo>
                  <a:pt x="175308" y="968869"/>
                  <a:pt x="170428" y="963545"/>
                  <a:pt x="165548" y="957778"/>
                </a:cubicBezTo>
                <a:cubicBezTo>
                  <a:pt x="164661" y="954673"/>
                  <a:pt x="158006" y="946244"/>
                  <a:pt x="163773" y="949793"/>
                </a:cubicBezTo>
                <a:cubicBezTo>
                  <a:pt x="161555" y="947131"/>
                  <a:pt x="159781" y="944026"/>
                  <a:pt x="158006" y="941808"/>
                </a:cubicBezTo>
                <a:lnTo>
                  <a:pt x="157319" y="940730"/>
                </a:lnTo>
                <a:lnTo>
                  <a:pt x="150464" y="936040"/>
                </a:lnTo>
                <a:cubicBezTo>
                  <a:pt x="145141" y="929830"/>
                  <a:pt x="140705" y="923176"/>
                  <a:pt x="137156" y="916965"/>
                </a:cubicBezTo>
                <a:cubicBezTo>
                  <a:pt x="133607" y="910310"/>
                  <a:pt x="130945" y="904100"/>
                  <a:pt x="129614" y="899220"/>
                </a:cubicBezTo>
                <a:lnTo>
                  <a:pt x="128727" y="899220"/>
                </a:lnTo>
                <a:cubicBezTo>
                  <a:pt x="125178" y="893009"/>
                  <a:pt x="121629" y="886355"/>
                  <a:pt x="118524" y="879701"/>
                </a:cubicBezTo>
                <a:cubicBezTo>
                  <a:pt x="115418" y="873047"/>
                  <a:pt x="111869" y="866836"/>
                  <a:pt x="108764" y="860181"/>
                </a:cubicBezTo>
                <a:cubicBezTo>
                  <a:pt x="105215" y="852640"/>
                  <a:pt x="101666" y="845098"/>
                  <a:pt x="98561" y="837557"/>
                </a:cubicBezTo>
                <a:cubicBezTo>
                  <a:pt x="95456" y="830015"/>
                  <a:pt x="92350" y="822030"/>
                  <a:pt x="89245" y="814489"/>
                </a:cubicBezTo>
                <a:cubicBezTo>
                  <a:pt x="92794" y="819368"/>
                  <a:pt x="95899" y="824248"/>
                  <a:pt x="98561" y="830015"/>
                </a:cubicBezTo>
                <a:cubicBezTo>
                  <a:pt x="101223" y="835782"/>
                  <a:pt x="103884" y="841993"/>
                  <a:pt x="107877" y="849534"/>
                </a:cubicBezTo>
                <a:cubicBezTo>
                  <a:pt x="109652" y="852196"/>
                  <a:pt x="110095" y="856632"/>
                  <a:pt x="110982" y="860181"/>
                </a:cubicBezTo>
                <a:lnTo>
                  <a:pt x="112265" y="862063"/>
                </a:lnTo>
                <a:lnTo>
                  <a:pt x="110686" y="853851"/>
                </a:lnTo>
                <a:lnTo>
                  <a:pt x="106566" y="846374"/>
                </a:lnTo>
                <a:lnTo>
                  <a:pt x="99860" y="831294"/>
                </a:lnTo>
                <a:lnTo>
                  <a:pt x="91906" y="818037"/>
                </a:lnTo>
                <a:cubicBezTo>
                  <a:pt x="88801" y="809165"/>
                  <a:pt x="85252" y="800292"/>
                  <a:pt x="82147" y="791420"/>
                </a:cubicBezTo>
                <a:lnTo>
                  <a:pt x="73786" y="764137"/>
                </a:lnTo>
                <a:lnTo>
                  <a:pt x="71040" y="756180"/>
                </a:lnTo>
                <a:cubicBezTo>
                  <a:pt x="66387" y="740541"/>
                  <a:pt x="62390" y="724619"/>
                  <a:pt x="59081" y="708447"/>
                </a:cubicBezTo>
                <a:lnTo>
                  <a:pt x="53793" y="673795"/>
                </a:lnTo>
                <a:lnTo>
                  <a:pt x="53755" y="674748"/>
                </a:lnTo>
                <a:cubicBezTo>
                  <a:pt x="53755" y="676966"/>
                  <a:pt x="53755" y="678741"/>
                  <a:pt x="54199" y="681846"/>
                </a:cubicBezTo>
                <a:cubicBezTo>
                  <a:pt x="55086" y="687169"/>
                  <a:pt x="55973" y="692493"/>
                  <a:pt x="56417" y="698260"/>
                </a:cubicBezTo>
                <a:cubicBezTo>
                  <a:pt x="57304" y="704027"/>
                  <a:pt x="58191" y="709794"/>
                  <a:pt x="59078" y="715117"/>
                </a:cubicBezTo>
                <a:cubicBezTo>
                  <a:pt x="56860" y="711125"/>
                  <a:pt x="55973" y="705801"/>
                  <a:pt x="54642" y="700478"/>
                </a:cubicBezTo>
                <a:cubicBezTo>
                  <a:pt x="53755" y="694711"/>
                  <a:pt x="52868" y="688500"/>
                  <a:pt x="51537" y="681846"/>
                </a:cubicBezTo>
                <a:cubicBezTo>
                  <a:pt x="49319" y="681846"/>
                  <a:pt x="48875" y="681846"/>
                  <a:pt x="47988" y="681846"/>
                </a:cubicBezTo>
                <a:cubicBezTo>
                  <a:pt x="47544" y="676966"/>
                  <a:pt x="47101" y="672530"/>
                  <a:pt x="45770" y="664988"/>
                </a:cubicBezTo>
                <a:cubicBezTo>
                  <a:pt x="44882" y="661439"/>
                  <a:pt x="43552" y="657890"/>
                  <a:pt x="42665" y="654341"/>
                </a:cubicBezTo>
                <a:cubicBezTo>
                  <a:pt x="41777" y="650792"/>
                  <a:pt x="40890" y="647243"/>
                  <a:pt x="40003" y="644138"/>
                </a:cubicBezTo>
                <a:cubicBezTo>
                  <a:pt x="37341" y="641033"/>
                  <a:pt x="35123" y="638815"/>
                  <a:pt x="32461" y="636153"/>
                </a:cubicBezTo>
                <a:cubicBezTo>
                  <a:pt x="31574" y="636153"/>
                  <a:pt x="31130" y="636153"/>
                  <a:pt x="30243" y="636153"/>
                </a:cubicBezTo>
                <a:cubicBezTo>
                  <a:pt x="29356" y="633491"/>
                  <a:pt x="28469" y="629498"/>
                  <a:pt x="28025" y="625062"/>
                </a:cubicBezTo>
                <a:cubicBezTo>
                  <a:pt x="27581" y="620626"/>
                  <a:pt x="27138" y="615746"/>
                  <a:pt x="27138" y="610866"/>
                </a:cubicBezTo>
                <a:cubicBezTo>
                  <a:pt x="27138" y="601550"/>
                  <a:pt x="27581" y="593121"/>
                  <a:pt x="28912" y="590904"/>
                </a:cubicBezTo>
                <a:cubicBezTo>
                  <a:pt x="29356" y="588242"/>
                  <a:pt x="29356" y="586023"/>
                  <a:pt x="29799" y="583806"/>
                </a:cubicBezTo>
                <a:lnTo>
                  <a:pt x="31310" y="578937"/>
                </a:lnTo>
                <a:lnTo>
                  <a:pt x="30576" y="567835"/>
                </a:lnTo>
                <a:cubicBezTo>
                  <a:pt x="30687" y="562290"/>
                  <a:pt x="31130" y="556523"/>
                  <a:pt x="31574" y="551421"/>
                </a:cubicBezTo>
                <a:lnTo>
                  <a:pt x="33348" y="548094"/>
                </a:lnTo>
                <a:lnTo>
                  <a:pt x="33348" y="546098"/>
                </a:lnTo>
                <a:cubicBezTo>
                  <a:pt x="32461" y="548759"/>
                  <a:pt x="31130" y="550534"/>
                  <a:pt x="29799" y="552752"/>
                </a:cubicBezTo>
                <a:cubicBezTo>
                  <a:pt x="28912" y="550978"/>
                  <a:pt x="27581" y="550090"/>
                  <a:pt x="26694" y="548316"/>
                </a:cubicBezTo>
                <a:cubicBezTo>
                  <a:pt x="24920" y="545654"/>
                  <a:pt x="25363" y="521699"/>
                  <a:pt x="20927" y="540331"/>
                </a:cubicBezTo>
                <a:lnTo>
                  <a:pt x="19873" y="534009"/>
                </a:lnTo>
                <a:lnTo>
                  <a:pt x="19596" y="534563"/>
                </a:lnTo>
                <a:cubicBezTo>
                  <a:pt x="19152" y="540331"/>
                  <a:pt x="18265" y="546541"/>
                  <a:pt x="17822" y="552308"/>
                </a:cubicBezTo>
                <a:cubicBezTo>
                  <a:pt x="17378" y="558076"/>
                  <a:pt x="16491" y="564286"/>
                  <a:pt x="16491" y="570053"/>
                </a:cubicBezTo>
                <a:cubicBezTo>
                  <a:pt x="16047" y="574489"/>
                  <a:pt x="15603" y="579369"/>
                  <a:pt x="15160" y="583806"/>
                </a:cubicBezTo>
                <a:lnTo>
                  <a:pt x="15160" y="612197"/>
                </a:lnTo>
                <a:cubicBezTo>
                  <a:pt x="15160" y="617077"/>
                  <a:pt x="15160" y="621957"/>
                  <a:pt x="15603" y="626837"/>
                </a:cubicBezTo>
                <a:cubicBezTo>
                  <a:pt x="16047" y="631716"/>
                  <a:pt x="16491" y="636596"/>
                  <a:pt x="16491" y="641476"/>
                </a:cubicBezTo>
                <a:cubicBezTo>
                  <a:pt x="14716" y="641920"/>
                  <a:pt x="15160" y="658334"/>
                  <a:pt x="12498" y="655228"/>
                </a:cubicBezTo>
                <a:cubicBezTo>
                  <a:pt x="12054" y="655228"/>
                  <a:pt x="12054" y="655228"/>
                  <a:pt x="11611" y="655228"/>
                </a:cubicBezTo>
                <a:cubicBezTo>
                  <a:pt x="8949" y="645469"/>
                  <a:pt x="8949" y="637040"/>
                  <a:pt x="8949" y="628611"/>
                </a:cubicBezTo>
                <a:cubicBezTo>
                  <a:pt x="8949" y="620182"/>
                  <a:pt x="10280" y="611754"/>
                  <a:pt x="8949" y="601107"/>
                </a:cubicBezTo>
                <a:cubicBezTo>
                  <a:pt x="9393" y="593565"/>
                  <a:pt x="10280" y="586911"/>
                  <a:pt x="11167" y="579813"/>
                </a:cubicBezTo>
                <a:lnTo>
                  <a:pt x="15158" y="583803"/>
                </a:lnTo>
                <a:lnTo>
                  <a:pt x="11611" y="579369"/>
                </a:lnTo>
                <a:cubicBezTo>
                  <a:pt x="10724" y="574933"/>
                  <a:pt x="10724" y="570053"/>
                  <a:pt x="10724" y="563399"/>
                </a:cubicBezTo>
                <a:cubicBezTo>
                  <a:pt x="10724" y="556744"/>
                  <a:pt x="11167" y="548759"/>
                  <a:pt x="11611" y="539000"/>
                </a:cubicBezTo>
                <a:cubicBezTo>
                  <a:pt x="11611" y="536782"/>
                  <a:pt x="12054" y="534563"/>
                  <a:pt x="12054" y="532346"/>
                </a:cubicBezTo>
                <a:cubicBezTo>
                  <a:pt x="12498" y="528797"/>
                  <a:pt x="12942" y="524804"/>
                  <a:pt x="13386" y="521255"/>
                </a:cubicBezTo>
                <a:cubicBezTo>
                  <a:pt x="15160" y="515044"/>
                  <a:pt x="16934" y="507503"/>
                  <a:pt x="18709" y="501292"/>
                </a:cubicBezTo>
                <a:lnTo>
                  <a:pt x="21361" y="488030"/>
                </a:lnTo>
                <a:lnTo>
                  <a:pt x="20483" y="484878"/>
                </a:lnTo>
                <a:cubicBezTo>
                  <a:pt x="19596" y="490645"/>
                  <a:pt x="18265" y="495969"/>
                  <a:pt x="17378" y="502623"/>
                </a:cubicBezTo>
                <a:cubicBezTo>
                  <a:pt x="15603" y="508833"/>
                  <a:pt x="13829" y="516375"/>
                  <a:pt x="12054" y="522586"/>
                </a:cubicBezTo>
                <a:cubicBezTo>
                  <a:pt x="11611" y="526135"/>
                  <a:pt x="11167" y="530127"/>
                  <a:pt x="10724" y="533676"/>
                </a:cubicBezTo>
                <a:cubicBezTo>
                  <a:pt x="10724" y="535895"/>
                  <a:pt x="10280" y="538112"/>
                  <a:pt x="10280" y="540331"/>
                </a:cubicBezTo>
                <a:cubicBezTo>
                  <a:pt x="10280" y="550090"/>
                  <a:pt x="9837" y="558076"/>
                  <a:pt x="9393" y="564730"/>
                </a:cubicBezTo>
                <a:cubicBezTo>
                  <a:pt x="9393" y="571384"/>
                  <a:pt x="9837" y="576264"/>
                  <a:pt x="10280" y="580700"/>
                </a:cubicBezTo>
                <a:cubicBezTo>
                  <a:pt x="9393" y="588242"/>
                  <a:pt x="8505" y="594896"/>
                  <a:pt x="8062" y="601994"/>
                </a:cubicBezTo>
                <a:cubicBezTo>
                  <a:pt x="9393" y="612641"/>
                  <a:pt x="8062" y="621070"/>
                  <a:pt x="8062" y="629498"/>
                </a:cubicBezTo>
                <a:cubicBezTo>
                  <a:pt x="8062" y="637927"/>
                  <a:pt x="8062" y="646356"/>
                  <a:pt x="10724" y="656116"/>
                </a:cubicBezTo>
                <a:cubicBezTo>
                  <a:pt x="10724" y="656116"/>
                  <a:pt x="11167" y="656116"/>
                  <a:pt x="11611" y="656116"/>
                </a:cubicBezTo>
                <a:cubicBezTo>
                  <a:pt x="13386" y="664545"/>
                  <a:pt x="15160" y="672530"/>
                  <a:pt x="17378" y="681402"/>
                </a:cubicBezTo>
                <a:cubicBezTo>
                  <a:pt x="17822" y="687169"/>
                  <a:pt x="19152" y="692493"/>
                  <a:pt x="20483" y="702252"/>
                </a:cubicBezTo>
                <a:cubicBezTo>
                  <a:pt x="22701" y="709794"/>
                  <a:pt x="24920" y="716892"/>
                  <a:pt x="27138" y="723546"/>
                </a:cubicBezTo>
                <a:cubicBezTo>
                  <a:pt x="28136" y="736189"/>
                  <a:pt x="34874" y="756319"/>
                  <a:pt x="37618" y="769336"/>
                </a:cubicBezTo>
                <a:lnTo>
                  <a:pt x="38533" y="778112"/>
                </a:lnTo>
                <a:lnTo>
                  <a:pt x="40447" y="778112"/>
                </a:lnTo>
                <a:cubicBezTo>
                  <a:pt x="45326" y="790533"/>
                  <a:pt x="48432" y="797187"/>
                  <a:pt x="50206" y="801623"/>
                </a:cubicBezTo>
                <a:cubicBezTo>
                  <a:pt x="52424" y="806060"/>
                  <a:pt x="53311" y="809165"/>
                  <a:pt x="53755" y="813601"/>
                </a:cubicBezTo>
                <a:cubicBezTo>
                  <a:pt x="51981" y="813158"/>
                  <a:pt x="49762" y="808721"/>
                  <a:pt x="47101" y="803398"/>
                </a:cubicBezTo>
                <a:cubicBezTo>
                  <a:pt x="44439" y="798074"/>
                  <a:pt x="42221" y="791864"/>
                  <a:pt x="40003" y="787427"/>
                </a:cubicBezTo>
                <a:cubicBezTo>
                  <a:pt x="37785" y="781661"/>
                  <a:pt x="41777" y="797631"/>
                  <a:pt x="39559" y="791864"/>
                </a:cubicBezTo>
                <a:lnTo>
                  <a:pt x="35700" y="779900"/>
                </a:lnTo>
                <a:lnTo>
                  <a:pt x="32905" y="780330"/>
                </a:lnTo>
                <a:cubicBezTo>
                  <a:pt x="31574" y="776781"/>
                  <a:pt x="30687" y="773232"/>
                  <a:pt x="29799" y="770127"/>
                </a:cubicBezTo>
                <a:cubicBezTo>
                  <a:pt x="24920" y="765246"/>
                  <a:pt x="21371" y="755043"/>
                  <a:pt x="19152" y="745727"/>
                </a:cubicBezTo>
                <a:cubicBezTo>
                  <a:pt x="16934" y="736411"/>
                  <a:pt x="15160" y="727539"/>
                  <a:pt x="12498" y="723990"/>
                </a:cubicBezTo>
                <a:cubicBezTo>
                  <a:pt x="10280" y="716005"/>
                  <a:pt x="10280" y="707576"/>
                  <a:pt x="12054" y="705801"/>
                </a:cubicBezTo>
                <a:cubicBezTo>
                  <a:pt x="11167" y="698703"/>
                  <a:pt x="9837" y="691605"/>
                  <a:pt x="8949" y="684507"/>
                </a:cubicBezTo>
                <a:cubicBezTo>
                  <a:pt x="8062" y="677409"/>
                  <a:pt x="7618" y="670312"/>
                  <a:pt x="6731" y="663214"/>
                </a:cubicBezTo>
                <a:cubicBezTo>
                  <a:pt x="4956" y="657890"/>
                  <a:pt x="3182" y="653454"/>
                  <a:pt x="1851" y="647687"/>
                </a:cubicBezTo>
                <a:cubicBezTo>
                  <a:pt x="-810" y="617521"/>
                  <a:pt x="-1254" y="582475"/>
                  <a:pt x="4956" y="565174"/>
                </a:cubicBezTo>
                <a:cubicBezTo>
                  <a:pt x="5400" y="557632"/>
                  <a:pt x="5844" y="548316"/>
                  <a:pt x="8062" y="543880"/>
                </a:cubicBezTo>
                <a:cubicBezTo>
                  <a:pt x="7175" y="539887"/>
                  <a:pt x="6288" y="536338"/>
                  <a:pt x="5400" y="532346"/>
                </a:cubicBezTo>
                <a:cubicBezTo>
                  <a:pt x="6288" y="524804"/>
                  <a:pt x="5400" y="507503"/>
                  <a:pt x="10724" y="500405"/>
                </a:cubicBezTo>
                <a:cubicBezTo>
                  <a:pt x="11167" y="497299"/>
                  <a:pt x="11611" y="495081"/>
                  <a:pt x="12054" y="492863"/>
                </a:cubicBezTo>
                <a:cubicBezTo>
                  <a:pt x="12942" y="481773"/>
                  <a:pt x="13829" y="474231"/>
                  <a:pt x="15603" y="467133"/>
                </a:cubicBezTo>
                <a:cubicBezTo>
                  <a:pt x="18709" y="460922"/>
                  <a:pt x="22701" y="450719"/>
                  <a:pt x="24920" y="448501"/>
                </a:cubicBezTo>
                <a:cubicBezTo>
                  <a:pt x="27138" y="453381"/>
                  <a:pt x="21814" y="465802"/>
                  <a:pt x="22701" y="473788"/>
                </a:cubicBezTo>
                <a:lnTo>
                  <a:pt x="24919" y="469453"/>
                </a:lnTo>
                <a:lnTo>
                  <a:pt x="26250" y="459092"/>
                </a:lnTo>
                <a:cubicBezTo>
                  <a:pt x="27138" y="454379"/>
                  <a:pt x="27803" y="450054"/>
                  <a:pt x="26694" y="447614"/>
                </a:cubicBezTo>
                <a:cubicBezTo>
                  <a:pt x="28025" y="442290"/>
                  <a:pt x="29356" y="438297"/>
                  <a:pt x="30687" y="432974"/>
                </a:cubicBezTo>
                <a:cubicBezTo>
                  <a:pt x="32905" y="425876"/>
                  <a:pt x="34679" y="418335"/>
                  <a:pt x="36897" y="410793"/>
                </a:cubicBezTo>
                <a:cubicBezTo>
                  <a:pt x="39116" y="403252"/>
                  <a:pt x="41777" y="395710"/>
                  <a:pt x="44439" y="388168"/>
                </a:cubicBezTo>
                <a:lnTo>
                  <a:pt x="45004" y="387533"/>
                </a:lnTo>
                <a:lnTo>
                  <a:pt x="48432" y="369536"/>
                </a:lnTo>
                <a:cubicBezTo>
                  <a:pt x="50206" y="365987"/>
                  <a:pt x="51981" y="361107"/>
                  <a:pt x="53311" y="356671"/>
                </a:cubicBezTo>
                <a:cubicBezTo>
                  <a:pt x="55086" y="352235"/>
                  <a:pt x="57304" y="348686"/>
                  <a:pt x="59079" y="346024"/>
                </a:cubicBezTo>
                <a:cubicBezTo>
                  <a:pt x="63071" y="338483"/>
                  <a:pt x="66177" y="330941"/>
                  <a:pt x="70613" y="323843"/>
                </a:cubicBezTo>
                <a:cubicBezTo>
                  <a:pt x="73718" y="316745"/>
                  <a:pt x="76824" y="310978"/>
                  <a:pt x="79929" y="303880"/>
                </a:cubicBezTo>
                <a:cubicBezTo>
                  <a:pt x="80373" y="297670"/>
                  <a:pt x="89245" y="286136"/>
                  <a:pt x="93237" y="278150"/>
                </a:cubicBezTo>
                <a:cubicBezTo>
                  <a:pt x="95456" y="275489"/>
                  <a:pt x="98117" y="272827"/>
                  <a:pt x="102997" y="267060"/>
                </a:cubicBezTo>
                <a:cubicBezTo>
                  <a:pt x="106103" y="260406"/>
                  <a:pt x="108764" y="255525"/>
                  <a:pt x="110982" y="251533"/>
                </a:cubicBezTo>
                <a:cubicBezTo>
                  <a:pt x="113201" y="247540"/>
                  <a:pt x="115418" y="244879"/>
                  <a:pt x="117637" y="241773"/>
                </a:cubicBezTo>
                <a:cubicBezTo>
                  <a:pt x="120299" y="239112"/>
                  <a:pt x="124291" y="234675"/>
                  <a:pt x="124735" y="238224"/>
                </a:cubicBezTo>
                <a:cubicBezTo>
                  <a:pt x="125178" y="237781"/>
                  <a:pt x="126065" y="236450"/>
                  <a:pt x="126509" y="235563"/>
                </a:cubicBezTo>
                <a:cubicBezTo>
                  <a:pt x="128727" y="230683"/>
                  <a:pt x="130945" y="226246"/>
                  <a:pt x="133607" y="221367"/>
                </a:cubicBezTo>
                <a:cubicBezTo>
                  <a:pt x="138043" y="216487"/>
                  <a:pt x="143367" y="208058"/>
                  <a:pt x="147359" y="205397"/>
                </a:cubicBezTo>
                <a:cubicBezTo>
                  <a:pt x="144365" y="211052"/>
                  <a:pt x="147609" y="209971"/>
                  <a:pt x="147734" y="212072"/>
                </a:cubicBezTo>
                <a:lnTo>
                  <a:pt x="146730" y="214877"/>
                </a:lnTo>
                <a:lnTo>
                  <a:pt x="161111" y="200073"/>
                </a:lnTo>
                <a:cubicBezTo>
                  <a:pt x="162442" y="197411"/>
                  <a:pt x="165104" y="194306"/>
                  <a:pt x="168209" y="190757"/>
                </a:cubicBezTo>
                <a:cubicBezTo>
                  <a:pt x="171315" y="187652"/>
                  <a:pt x="174864" y="184547"/>
                  <a:pt x="177525" y="181885"/>
                </a:cubicBezTo>
                <a:lnTo>
                  <a:pt x="178328" y="182777"/>
                </a:lnTo>
                <a:lnTo>
                  <a:pt x="177969" y="182328"/>
                </a:lnTo>
                <a:cubicBezTo>
                  <a:pt x="181962" y="178335"/>
                  <a:pt x="185511" y="174343"/>
                  <a:pt x="189503" y="170794"/>
                </a:cubicBezTo>
                <a:cubicBezTo>
                  <a:pt x="193052" y="167245"/>
                  <a:pt x="197045" y="163696"/>
                  <a:pt x="201038" y="160147"/>
                </a:cubicBezTo>
                <a:cubicBezTo>
                  <a:pt x="205917" y="155267"/>
                  <a:pt x="209023" y="151275"/>
                  <a:pt x="213459" y="146839"/>
                </a:cubicBezTo>
                <a:cubicBezTo>
                  <a:pt x="219226" y="142402"/>
                  <a:pt x="225437" y="137966"/>
                  <a:pt x="230760" y="133973"/>
                </a:cubicBezTo>
                <a:cubicBezTo>
                  <a:pt x="236971" y="129094"/>
                  <a:pt x="243181" y="124657"/>
                  <a:pt x="249392" y="120221"/>
                </a:cubicBezTo>
                <a:lnTo>
                  <a:pt x="260532" y="112449"/>
                </a:lnTo>
                <a:lnTo>
                  <a:pt x="268024" y="105582"/>
                </a:lnTo>
                <a:cubicBezTo>
                  <a:pt x="272460" y="102920"/>
                  <a:pt x="276897" y="100258"/>
                  <a:pt x="281333" y="97596"/>
                </a:cubicBezTo>
                <a:cubicBezTo>
                  <a:pt x="285769" y="94935"/>
                  <a:pt x="290649" y="92717"/>
                  <a:pt x="295529" y="90055"/>
                </a:cubicBezTo>
                <a:lnTo>
                  <a:pt x="297408" y="89089"/>
                </a:lnTo>
                <a:lnTo>
                  <a:pt x="302239" y="84344"/>
                </a:lnTo>
                <a:cubicBezTo>
                  <a:pt x="304956" y="82292"/>
                  <a:pt x="307951" y="80295"/>
                  <a:pt x="310169" y="78521"/>
                </a:cubicBezTo>
                <a:cubicBezTo>
                  <a:pt x="313718" y="75859"/>
                  <a:pt x="316379" y="74750"/>
                  <a:pt x="318875" y="74085"/>
                </a:cubicBezTo>
                <a:lnTo>
                  <a:pt x="325034" y="72667"/>
                </a:lnTo>
                <a:lnTo>
                  <a:pt x="326138" y="71866"/>
                </a:lnTo>
                <a:cubicBezTo>
                  <a:pt x="364290" y="51016"/>
                  <a:pt x="405103" y="34602"/>
                  <a:pt x="446803" y="23068"/>
                </a:cubicBezTo>
                <a:lnTo>
                  <a:pt x="451280" y="22095"/>
                </a:lnTo>
                <a:lnTo>
                  <a:pt x="463661" y="17745"/>
                </a:lnTo>
                <a:cubicBezTo>
                  <a:pt x="466545" y="16857"/>
                  <a:pt x="469539" y="16303"/>
                  <a:pt x="472201" y="16025"/>
                </a:cubicBezTo>
                <a:lnTo>
                  <a:pt x="476654" y="15988"/>
                </a:lnTo>
                <a:lnTo>
                  <a:pt x="478301" y="15527"/>
                </a:lnTo>
                <a:cubicBezTo>
                  <a:pt x="511129" y="7985"/>
                  <a:pt x="544844" y="3549"/>
                  <a:pt x="579447" y="2218"/>
                </a:cubicBezTo>
                <a:cubicBezTo>
                  <a:pt x="588097" y="2440"/>
                  <a:pt x="597968" y="2218"/>
                  <a:pt x="608171" y="2107"/>
                </a:cubicBezTo>
                <a:cubicBezTo>
                  <a:pt x="618374" y="1996"/>
                  <a:pt x="628911" y="1996"/>
                  <a:pt x="638892" y="2661"/>
                </a:cubicBezTo>
                <a:lnTo>
                  <a:pt x="639464" y="3090"/>
                </a:lnTo>
                <a:lnTo>
                  <a:pt x="654419" y="1331"/>
                </a:lnTo>
                <a:cubicBezTo>
                  <a:pt x="659298" y="2218"/>
                  <a:pt x="663735" y="2661"/>
                  <a:pt x="668171" y="3549"/>
                </a:cubicBezTo>
                <a:cubicBezTo>
                  <a:pt x="672607" y="4436"/>
                  <a:pt x="677043" y="4880"/>
                  <a:pt x="681923" y="6210"/>
                </a:cubicBezTo>
                <a:lnTo>
                  <a:pt x="689019" y="7823"/>
                </a:lnTo>
                <a:lnTo>
                  <a:pt x="681480" y="5767"/>
                </a:lnTo>
                <a:cubicBezTo>
                  <a:pt x="677043" y="4880"/>
                  <a:pt x="672163" y="3992"/>
                  <a:pt x="667727" y="3105"/>
                </a:cubicBezTo>
                <a:cubicBezTo>
                  <a:pt x="663291" y="2218"/>
                  <a:pt x="658855" y="1775"/>
                  <a:pt x="653975" y="887"/>
                </a:cubicBezTo>
                <a:cubicBezTo>
                  <a:pt x="653975" y="887"/>
                  <a:pt x="653975" y="444"/>
                  <a:pt x="653975" y="0"/>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ZA" dirty="0"/>
              <a:t>Profile Photo</a:t>
            </a:r>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867409" y="2418150"/>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1883223" y="3118312"/>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6027207" y="2418150"/>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6027207" y="3118312"/>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10187004" y="2418150"/>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10187004" y="3118312"/>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867409" y="4184865"/>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1883223" y="4885027"/>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6027207" y="4184865"/>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6027207" y="4885027"/>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10187004" y="4184865"/>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10187004" y="4885027"/>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4" name="Title 3">
            <a:extLst>
              <a:ext uri="{FF2B5EF4-FFF2-40B4-BE49-F238E27FC236}">
                <a16:creationId xmlns:a16="http://schemas.microsoft.com/office/drawing/2014/main" id="{1F95F1F7-9083-4904-84DE-45613FFE595C}"/>
              </a:ext>
            </a:extLst>
          </p:cNvPr>
          <p:cNvSpPr>
            <a:spLocks noGrp="1"/>
          </p:cNvSpPr>
          <p:nvPr>
            <p:ph type="title"/>
          </p:nvPr>
        </p:nvSpPr>
        <p:spPr/>
        <p:txBody>
          <a:bodyPr/>
          <a:lstStyle/>
          <a:p>
            <a:r>
              <a:rPr lang="en-US"/>
              <a:t>Click to edit Master title style</a:t>
            </a:r>
            <a:endParaRPr lang="en-ZA"/>
          </a:p>
        </p:txBody>
      </p:sp>
      <p:sp>
        <p:nvSpPr>
          <p:cNvPr id="6" name="Footer Placeholder 5">
            <a:extLst>
              <a:ext uri="{FF2B5EF4-FFF2-40B4-BE49-F238E27FC236}">
                <a16:creationId xmlns:a16="http://schemas.microsoft.com/office/drawing/2014/main" id="{FB3D0B9A-C8E8-493F-8E91-FA4BB27406D2}"/>
              </a:ext>
            </a:extLst>
          </p:cNvPr>
          <p:cNvSpPr>
            <a:spLocks noGrp="1"/>
          </p:cNvSpPr>
          <p:nvPr>
            <p:ph type="ftr" sz="quarter" idx="62"/>
          </p:nvPr>
        </p:nvSpPr>
        <p:spPr/>
        <p:txBody>
          <a:bodyPr/>
          <a:lstStyle/>
          <a:p>
            <a:endParaRPr lang="en-ZA" dirty="0"/>
          </a:p>
        </p:txBody>
      </p:sp>
      <p:sp>
        <p:nvSpPr>
          <p:cNvPr id="7" name="Slide Number Placeholder 6">
            <a:extLst>
              <a:ext uri="{FF2B5EF4-FFF2-40B4-BE49-F238E27FC236}">
                <a16:creationId xmlns:a16="http://schemas.microsoft.com/office/drawing/2014/main" id="{7E4924C6-2B3E-410B-8E79-A18832FB73D3}"/>
              </a:ext>
            </a:extLst>
          </p:cNvPr>
          <p:cNvSpPr>
            <a:spLocks noGrp="1"/>
          </p:cNvSpPr>
          <p:nvPr>
            <p:ph type="sldNum" sz="quarter" idx="63"/>
          </p:nvPr>
        </p:nvSpPr>
        <p:spPr/>
        <p:txBody>
          <a:bodyPr/>
          <a:lstStyle>
            <a:lvl1pPr algn="ctr">
              <a:defRPr/>
            </a:lvl1pPr>
          </a:lstStyle>
          <a:p>
            <a:fld id="{B67B645E-C5E5-4727-B977-D372A0AA71D9}" type="slidenum">
              <a:rPr lang="en-US" smtClean="0"/>
              <a:pPr/>
              <a:t>‹#›</a:t>
            </a:fld>
            <a:endParaRPr lang="en-US" dirty="0"/>
          </a:p>
        </p:txBody>
      </p:sp>
      <p:sp>
        <p:nvSpPr>
          <p:cNvPr id="27" name="Text Placeholder 4">
            <a:extLst>
              <a:ext uri="{FF2B5EF4-FFF2-40B4-BE49-F238E27FC236}">
                <a16:creationId xmlns:a16="http://schemas.microsoft.com/office/drawing/2014/main" id="{9F004EB2-3657-4AA1-871D-EB67960CC751}"/>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Tree>
    <p:extLst>
      <p:ext uri="{BB962C8B-B14F-4D97-AF65-F5344CB8AC3E}">
        <p14:creationId xmlns:p14="http://schemas.microsoft.com/office/powerpoint/2010/main" val="3212893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Section Header With Image">
    <p:bg bwMode="grayWhite">
      <p:bgPr>
        <a:gradFill flip="none" rotWithShape="1">
          <a:gsLst>
            <a:gs pos="0">
              <a:schemeClr val="accent3">
                <a:lumMod val="50000"/>
              </a:schemeClr>
            </a:gs>
            <a:gs pos="100000">
              <a:schemeClr val="accent3">
                <a:lumMod val="75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900000">
            <a:off x="5051675" y="-519718"/>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endParaRPr lang="en-ZA" dirty="0"/>
          </a:p>
        </p:txBody>
      </p:sp>
      <p:sp>
        <p:nvSpPr>
          <p:cNvPr id="11" name="Freeform: Shape 10">
            <a:extLst>
              <a:ext uri="{FF2B5EF4-FFF2-40B4-BE49-F238E27FC236}">
                <a16:creationId xmlns:a16="http://schemas.microsoft.com/office/drawing/2014/main" id="{BCD5F0C6-A186-42F4-87B6-BFBFEC77A6D2}"/>
              </a:ext>
            </a:extLst>
          </p:cNvPr>
          <p:cNvSpPr/>
          <p:nvPr userDrawn="1"/>
        </p:nvSpPr>
        <p:spPr>
          <a:xfrm rot="10800000">
            <a:off x="6162572" y="283536"/>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3">
                  <a:lumMod val="50000"/>
                </a:schemeClr>
              </a:gs>
              <a:gs pos="100000">
                <a:schemeClr val="accent4">
                  <a:lumMod val="50000"/>
                </a:schemeClr>
              </a:gs>
            </a:gsLst>
            <a:path path="circle">
              <a:fillToRect l="100000" b="100000"/>
            </a:path>
          </a:gradFill>
          <a:ln w="9525" cap="flat">
            <a:noFill/>
            <a:prstDash val="solid"/>
            <a:miter/>
          </a:ln>
        </p:spPr>
        <p:txBody>
          <a:bodyPr rtlCol="0" anchor="ctr"/>
          <a:lstStyle/>
          <a:p>
            <a:endParaRPr lang="en-ZA" dirty="0"/>
          </a:p>
        </p:txBody>
      </p:sp>
      <p:sp>
        <p:nvSpPr>
          <p:cNvPr id="2" name="Title 1">
            <a:extLst>
              <a:ext uri="{FF2B5EF4-FFF2-40B4-BE49-F238E27FC236}">
                <a16:creationId xmlns:a16="http://schemas.microsoft.com/office/drawing/2014/main" id="{89D337DD-CA43-4635-AB4C-61F75C745EA6}"/>
              </a:ext>
            </a:extLst>
          </p:cNvPr>
          <p:cNvSpPr>
            <a:spLocks noGrp="1"/>
          </p:cNvSpPr>
          <p:nvPr>
            <p:ph type="title" hasCustomPrompt="1"/>
          </p:nvPr>
        </p:nvSpPr>
        <p:spPr>
          <a:xfrm>
            <a:off x="6842710" y="1641059"/>
            <a:ext cx="4793714" cy="2078699"/>
          </a:xfrm>
        </p:spPr>
        <p:txBody>
          <a:bodyPr anchor="b"/>
          <a:lstStyle>
            <a:lvl1pPr algn="r" defTabSz="914400" rtl="0" eaLnBrk="1" latinLnBrk="0" hangingPunct="1">
              <a:lnSpc>
                <a:spcPts val="5000"/>
              </a:lnSpc>
              <a:spcBef>
                <a:spcPct val="0"/>
              </a:spcBef>
              <a:buNone/>
              <a:defRPr lang="en-ZA" sz="6000" b="1" kern="1200" cap="all" spc="-150" baseline="0" dirty="0">
                <a:solidFill>
                  <a:schemeClr val="bg1"/>
                </a:solidFill>
                <a:latin typeface="+mj-lt"/>
                <a:ea typeface="+mj-ea"/>
                <a:cs typeface="+mj-cs"/>
              </a:defRPr>
            </a:lvl1pPr>
          </a:lstStyle>
          <a:p>
            <a:r>
              <a:rPr lang="en-US" dirty="0"/>
              <a:t>Thank </a:t>
            </a:r>
            <a:br>
              <a:rPr lang="en-US" dirty="0"/>
            </a:br>
            <a:r>
              <a:rPr lang="en-US" dirty="0"/>
              <a:t>You</a:t>
            </a:r>
            <a:endParaRPr lang="en-ZA" dirty="0"/>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ZA" dirty="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solidFill>
            <a:schemeClr val="tx1"/>
          </a:solidFill>
        </p:spPr>
        <p:txBody>
          <a:bodyPr/>
          <a:lstStyle>
            <a:lvl1pPr>
              <a:defRPr>
                <a:solidFill>
                  <a:schemeClr val="bg1"/>
                </a:solidFill>
              </a:defRPr>
            </a:lvl1pPr>
          </a:lstStyle>
          <a:p>
            <a:fld id="{B67B645E-C5E5-4727-B977-D372A0AA71D9}" type="slidenum">
              <a:rPr lang="en-US" smtClean="0"/>
              <a:pPr/>
              <a:t>‹#›</a:t>
            </a:fld>
            <a:endParaRPr lang="en-US" dirty="0"/>
          </a:p>
        </p:txBody>
      </p:sp>
      <p:sp>
        <p:nvSpPr>
          <p:cNvPr id="9" name="Subtitle 2">
            <a:extLst>
              <a:ext uri="{FF2B5EF4-FFF2-40B4-BE49-F238E27FC236}">
                <a16:creationId xmlns:a16="http://schemas.microsoft.com/office/drawing/2014/main" id="{0A83F5C0-892A-424B-82BC-A426C0E6C4BE}"/>
              </a:ext>
            </a:extLst>
          </p:cNvPr>
          <p:cNvSpPr>
            <a:spLocks noGrp="1"/>
          </p:cNvSpPr>
          <p:nvPr>
            <p:ph type="subTitle" idx="1" hasCustomPrompt="1"/>
          </p:nvPr>
        </p:nvSpPr>
        <p:spPr>
          <a:xfrm>
            <a:off x="6842709" y="3884812"/>
            <a:ext cx="4303959"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Full Name</a:t>
            </a:r>
          </a:p>
        </p:txBody>
      </p:sp>
      <p:sp>
        <p:nvSpPr>
          <p:cNvPr id="12" name="Text Placeholder 4">
            <a:extLst>
              <a:ext uri="{FF2B5EF4-FFF2-40B4-BE49-F238E27FC236}">
                <a16:creationId xmlns:a16="http://schemas.microsoft.com/office/drawing/2014/main" id="{BE90F037-AF48-45F6-8491-6A1D99D70C5A}"/>
              </a:ext>
            </a:extLst>
          </p:cNvPr>
          <p:cNvSpPr>
            <a:spLocks noGrp="1"/>
          </p:cNvSpPr>
          <p:nvPr>
            <p:ph type="body" sz="quarter" idx="15" hasCustomPrompt="1"/>
          </p:nvPr>
        </p:nvSpPr>
        <p:spPr>
          <a:xfrm>
            <a:off x="6842709" y="4290982"/>
            <a:ext cx="4303959"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Phone</a:t>
            </a:r>
            <a:endParaRPr lang="en-ZA" dirty="0"/>
          </a:p>
        </p:txBody>
      </p:sp>
      <p:sp>
        <p:nvSpPr>
          <p:cNvPr id="13" name="Text Placeholder 10">
            <a:extLst>
              <a:ext uri="{FF2B5EF4-FFF2-40B4-BE49-F238E27FC236}">
                <a16:creationId xmlns:a16="http://schemas.microsoft.com/office/drawing/2014/main" id="{F2CF882B-44BA-4D5B-A73E-5E9479CB3B27}"/>
              </a:ext>
            </a:extLst>
          </p:cNvPr>
          <p:cNvSpPr>
            <a:spLocks noGrp="1"/>
          </p:cNvSpPr>
          <p:nvPr>
            <p:ph type="body" sz="quarter" idx="16" hasCustomPrompt="1"/>
          </p:nvPr>
        </p:nvSpPr>
        <p:spPr>
          <a:xfrm>
            <a:off x="6842709" y="4677345"/>
            <a:ext cx="4303959" cy="252000"/>
          </a:xfrm>
        </p:spPr>
        <p:txBody>
          <a:bodyPr/>
          <a:lstStyle>
            <a:lvl1pPr marL="0" indent="0" algn="r">
              <a:buNone/>
              <a:defRPr sz="1600">
                <a:solidFill>
                  <a:schemeClr val="bg1"/>
                </a:solidFill>
              </a:defRPr>
            </a:lvl1pPr>
          </a:lstStyle>
          <a:p>
            <a:pPr lvl="0"/>
            <a:r>
              <a:rPr lang="en-US" dirty="0"/>
              <a:t>Email</a:t>
            </a:r>
            <a:endParaRPr lang="en-ZA" dirty="0"/>
          </a:p>
        </p:txBody>
      </p:sp>
      <p:sp>
        <p:nvSpPr>
          <p:cNvPr id="15" name="Text Placeholder 15">
            <a:extLst>
              <a:ext uri="{FF2B5EF4-FFF2-40B4-BE49-F238E27FC236}">
                <a16:creationId xmlns:a16="http://schemas.microsoft.com/office/drawing/2014/main" id="{41BFAAAF-C6B8-4298-8B07-CBA7C6328198}"/>
              </a:ext>
            </a:extLst>
          </p:cNvPr>
          <p:cNvSpPr>
            <a:spLocks noGrp="1"/>
          </p:cNvSpPr>
          <p:nvPr>
            <p:ph type="body" sz="quarter" idx="17" hasCustomPrompt="1"/>
          </p:nvPr>
        </p:nvSpPr>
        <p:spPr>
          <a:xfrm>
            <a:off x="6842852" y="5063709"/>
            <a:ext cx="4305582" cy="252413"/>
          </a:xfrm>
        </p:spPr>
        <p:txBody>
          <a:bodyPr/>
          <a:lstStyle>
            <a:lvl1pPr marL="0" indent="0" algn="r">
              <a:buNone/>
              <a:defRPr sz="1600">
                <a:solidFill>
                  <a:schemeClr val="bg1"/>
                </a:solidFill>
              </a:defRPr>
            </a:lvl1pPr>
          </a:lstStyle>
          <a:p>
            <a:pPr lvl="0"/>
            <a:r>
              <a:rPr lang="en-US" dirty="0"/>
              <a:t>Website</a:t>
            </a:r>
            <a:endParaRPr lang="en-ZA" dirty="0"/>
          </a:p>
        </p:txBody>
      </p:sp>
    </p:spTree>
    <p:extLst>
      <p:ext uri="{BB962C8B-B14F-4D97-AF65-F5344CB8AC3E}">
        <p14:creationId xmlns:p14="http://schemas.microsoft.com/office/powerpoint/2010/main" val="3658187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gradFill>
          <a:gsLst>
            <a:gs pos="0">
              <a:schemeClr val="accent3">
                <a:lumMod val="50000"/>
              </a:schemeClr>
            </a:gs>
            <a:gs pos="76000">
              <a:schemeClr val="accent3">
                <a:lumMod val="75000"/>
              </a:schemeClr>
            </a:gs>
          </a:gsLst>
          <a:path path="circle">
            <a:fillToRect l="100000" b="100000"/>
          </a:path>
        </a:gra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4E84508-12CE-4C86-B2C4-1D5DE1634B46}"/>
              </a:ext>
            </a:extLst>
          </p:cNvPr>
          <p:cNvSpPr/>
          <p:nvPr userDrawn="1"/>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endParaRPr lang="en-ZA" dirty="0"/>
          </a:p>
        </p:txBody>
      </p:sp>
      <p:sp>
        <p:nvSpPr>
          <p:cNvPr id="2" name="Title 1">
            <a:extLst>
              <a:ext uri="{FF2B5EF4-FFF2-40B4-BE49-F238E27FC236}">
                <a16:creationId xmlns:a16="http://schemas.microsoft.com/office/drawing/2014/main" id="{5A2515AF-700C-45E8-AA05-EBCBEACBF236}"/>
              </a:ext>
            </a:extLst>
          </p:cNvPr>
          <p:cNvSpPr>
            <a:spLocks noGrp="1"/>
          </p:cNvSpPr>
          <p:nvPr>
            <p:ph type="ctrTitle"/>
          </p:nvPr>
        </p:nvSpPr>
        <p:spPr>
          <a:xfrm>
            <a:off x="7171062" y="3133725"/>
            <a:ext cx="4099187" cy="2078700"/>
          </a:xfrm>
        </p:spPr>
        <p:txBody>
          <a:bodyPr anchor="b"/>
          <a:lstStyle>
            <a:lvl1pPr algn="r">
              <a:lnSpc>
                <a:spcPts val="5000"/>
              </a:lnSpc>
              <a:defRPr sz="4400" cap="all" baseline="0">
                <a:solidFill>
                  <a:schemeClr val="bg1"/>
                </a:solidFill>
              </a:defRPr>
            </a:lvl1pPr>
          </a:lstStyle>
          <a:p>
            <a:r>
              <a:rPr lang="en-US"/>
              <a:t>Click to edit Master title style</a:t>
            </a:r>
            <a:endParaRPr lang="en-ZA" dirty="0"/>
          </a:p>
        </p:txBody>
      </p:sp>
      <p:sp>
        <p:nvSpPr>
          <p:cNvPr id="3" name="Subtitle 2">
            <a:extLst>
              <a:ext uri="{FF2B5EF4-FFF2-40B4-BE49-F238E27FC236}">
                <a16:creationId xmlns:a16="http://schemas.microsoft.com/office/drawing/2014/main" id="{B89FC95D-4CD8-4192-B0C2-D1B82FBB1DC4}"/>
              </a:ext>
            </a:extLst>
          </p:cNvPr>
          <p:cNvSpPr>
            <a:spLocks noGrp="1"/>
          </p:cNvSpPr>
          <p:nvPr>
            <p:ph type="subTitle" idx="1"/>
          </p:nvPr>
        </p:nvSpPr>
        <p:spPr>
          <a:xfrm>
            <a:off x="7171062" y="5428423"/>
            <a:ext cx="4099187" cy="1048939"/>
          </a:xfrm>
        </p:spPr>
        <p:txBody>
          <a:bodyPr/>
          <a:lstStyle>
            <a:lvl1pPr marL="0" indent="0" algn="r">
              <a:buNone/>
              <a:defRPr sz="20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Tree>
    <p:extLst>
      <p:ext uri="{BB962C8B-B14F-4D97-AF65-F5344CB8AC3E}">
        <p14:creationId xmlns:p14="http://schemas.microsoft.com/office/powerpoint/2010/main" val="3337832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0">
              <a:schemeClr val="accent3">
                <a:lumMod val="50000"/>
              </a:schemeClr>
            </a:gs>
            <a:gs pos="76000">
              <a:schemeClr val="accent3">
                <a:lumMod val="75000"/>
              </a:schemeClr>
            </a:gs>
          </a:gsLst>
          <a:path path="circle">
            <a:fillToRect l="100000" b="100000"/>
          </a:path>
        </a:gra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EA43BE58-813F-4D03-87F1-5A7708ED6326}"/>
              </a:ext>
            </a:extLst>
          </p:cNvPr>
          <p:cNvSpPr/>
          <p:nvPr userDrawn="1"/>
        </p:nvSpPr>
        <p:spPr>
          <a:xfrm rot="10800000">
            <a:off x="242195" y="54131"/>
            <a:ext cx="6839968" cy="6749738"/>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3">
                  <a:alpha val="71000"/>
                </a:schemeClr>
              </a:gs>
            </a:gsLst>
            <a:path path="circle">
              <a:fillToRect l="100000" b="100000"/>
            </a:path>
          </a:gradFill>
          <a:ln w="9525" cap="flat">
            <a:noFill/>
            <a:prstDash val="solid"/>
            <a:miter/>
          </a:ln>
        </p:spPr>
        <p:txBody>
          <a:bodyPr rtlCol="0" anchor="ctr"/>
          <a:lstStyle/>
          <a:p>
            <a:endParaRPr lang="en-ZA" dirty="0"/>
          </a:p>
        </p:txBody>
      </p:sp>
      <p:sp>
        <p:nvSpPr>
          <p:cNvPr id="2" name="Title 1">
            <a:extLst>
              <a:ext uri="{FF2B5EF4-FFF2-40B4-BE49-F238E27FC236}">
                <a16:creationId xmlns:a16="http://schemas.microsoft.com/office/drawing/2014/main" id="{5A2515AF-700C-45E8-AA05-EBCBEACBF236}"/>
              </a:ext>
            </a:extLst>
          </p:cNvPr>
          <p:cNvSpPr>
            <a:spLocks noGrp="1"/>
          </p:cNvSpPr>
          <p:nvPr>
            <p:ph type="ctrTitle"/>
          </p:nvPr>
        </p:nvSpPr>
        <p:spPr>
          <a:xfrm>
            <a:off x="7171062" y="3133725"/>
            <a:ext cx="4099187" cy="2078700"/>
          </a:xfrm>
        </p:spPr>
        <p:txBody>
          <a:bodyPr anchor="b"/>
          <a:lstStyle>
            <a:lvl1pPr algn="r">
              <a:lnSpc>
                <a:spcPts val="5000"/>
              </a:lnSpc>
              <a:defRPr sz="4400" cap="all" baseline="0">
                <a:solidFill>
                  <a:schemeClr val="bg1"/>
                </a:solidFill>
              </a:defRPr>
            </a:lvl1pPr>
          </a:lstStyle>
          <a:p>
            <a:r>
              <a:rPr lang="en-US"/>
              <a:t>Click to edit Master title style</a:t>
            </a:r>
            <a:endParaRPr lang="en-ZA" dirty="0"/>
          </a:p>
        </p:txBody>
      </p:sp>
      <p:sp>
        <p:nvSpPr>
          <p:cNvPr id="3" name="Subtitle 2">
            <a:extLst>
              <a:ext uri="{FF2B5EF4-FFF2-40B4-BE49-F238E27FC236}">
                <a16:creationId xmlns:a16="http://schemas.microsoft.com/office/drawing/2014/main" id="{B89FC95D-4CD8-4192-B0C2-D1B82FBB1DC4}"/>
              </a:ext>
            </a:extLst>
          </p:cNvPr>
          <p:cNvSpPr>
            <a:spLocks noGrp="1"/>
          </p:cNvSpPr>
          <p:nvPr>
            <p:ph type="subTitle" idx="1"/>
          </p:nvPr>
        </p:nvSpPr>
        <p:spPr>
          <a:xfrm>
            <a:off x="7171062" y="5428423"/>
            <a:ext cx="4099187" cy="1048939"/>
          </a:xfrm>
        </p:spPr>
        <p:txBody>
          <a:bodyPr/>
          <a:lstStyle>
            <a:lvl1pPr marL="0" indent="0" algn="r">
              <a:buNone/>
              <a:defRPr sz="20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9" name="Picture Placeholder 8">
            <a:extLst>
              <a:ext uri="{FF2B5EF4-FFF2-40B4-BE49-F238E27FC236}">
                <a16:creationId xmlns:a16="http://schemas.microsoft.com/office/drawing/2014/main" id="{820DE84E-DA13-4173-AAC9-86C27FFB14DE}"/>
              </a:ext>
            </a:extLst>
          </p:cNvPr>
          <p:cNvSpPr>
            <a:spLocks noGrp="1"/>
          </p:cNvSpPr>
          <p:nvPr>
            <p:ph type="pic" sz="quarter" idx="10" hasCustomPrompt="1"/>
          </p:nvPr>
        </p:nvSpPr>
        <p:spPr>
          <a:xfrm>
            <a:off x="1142512" y="842713"/>
            <a:ext cx="5039333" cy="5172574"/>
          </a:xfrm>
          <a:custGeom>
            <a:avLst/>
            <a:gdLst>
              <a:gd name="connsiteX0" fmla="*/ 4728104 w 5039333"/>
              <a:gd name="connsiteY0" fmla="*/ 1561505 h 5172574"/>
              <a:gd name="connsiteX1" fmla="*/ 4729866 w 5039333"/>
              <a:gd name="connsiteY1" fmla="*/ 1561505 h 5172574"/>
              <a:gd name="connsiteX2" fmla="*/ 4765132 w 5039333"/>
              <a:gd name="connsiteY2" fmla="*/ 1646143 h 5172574"/>
              <a:gd name="connsiteX3" fmla="*/ 4728104 w 5039333"/>
              <a:gd name="connsiteY3" fmla="*/ 1561505 h 5172574"/>
              <a:gd name="connsiteX4" fmla="*/ 4888651 w 5039333"/>
              <a:gd name="connsiteY4" fmla="*/ 1542826 h 5172574"/>
              <a:gd name="connsiteX5" fmla="*/ 4889224 w 5039333"/>
              <a:gd name="connsiteY5" fmla="*/ 1544092 h 5172574"/>
              <a:gd name="connsiteX6" fmla="*/ 4907960 w 5039333"/>
              <a:gd name="connsiteY6" fmla="*/ 1589717 h 5172574"/>
              <a:gd name="connsiteX7" fmla="*/ 4869167 w 5039333"/>
              <a:gd name="connsiteY7" fmla="*/ 1499790 h 5172574"/>
              <a:gd name="connsiteX8" fmla="*/ 4870930 w 5039333"/>
              <a:gd name="connsiteY8" fmla="*/ 1499790 h 5172574"/>
              <a:gd name="connsiteX9" fmla="*/ 4888651 w 5039333"/>
              <a:gd name="connsiteY9" fmla="*/ 1542826 h 5172574"/>
              <a:gd name="connsiteX10" fmla="*/ 4583190 w 5039333"/>
              <a:gd name="connsiteY10" fmla="*/ 1291357 h 5172574"/>
              <a:gd name="connsiteX11" fmla="*/ 4608198 w 5039333"/>
              <a:gd name="connsiteY11" fmla="*/ 1328750 h 5172574"/>
              <a:gd name="connsiteX12" fmla="*/ 4606436 w 5039333"/>
              <a:gd name="connsiteY12" fmla="*/ 1328750 h 5172574"/>
              <a:gd name="connsiteX13" fmla="*/ 4526081 w 5039333"/>
              <a:gd name="connsiteY13" fmla="*/ 1205962 h 5172574"/>
              <a:gd name="connsiteX14" fmla="*/ 4544719 w 5039333"/>
              <a:gd name="connsiteY14" fmla="*/ 1231768 h 5172574"/>
              <a:gd name="connsiteX15" fmla="*/ 4565879 w 5039333"/>
              <a:gd name="connsiteY15" fmla="*/ 1263507 h 5172574"/>
              <a:gd name="connsiteX16" fmla="*/ 4583190 w 5039333"/>
              <a:gd name="connsiteY16" fmla="*/ 1291357 h 5172574"/>
              <a:gd name="connsiteX17" fmla="*/ 707794 w 5039333"/>
              <a:gd name="connsiteY17" fmla="*/ 1046623 h 5172574"/>
              <a:gd name="connsiteX18" fmla="*/ 672528 w 5039333"/>
              <a:gd name="connsiteY18" fmla="*/ 1110102 h 5172574"/>
              <a:gd name="connsiteX19" fmla="*/ 639027 w 5039333"/>
              <a:gd name="connsiteY19" fmla="*/ 1177107 h 5172574"/>
              <a:gd name="connsiteX20" fmla="*/ 623156 w 5039333"/>
              <a:gd name="connsiteY20" fmla="*/ 1210608 h 5172574"/>
              <a:gd name="connsiteX21" fmla="*/ 607288 w 5039333"/>
              <a:gd name="connsiteY21" fmla="*/ 1244112 h 5172574"/>
              <a:gd name="connsiteX22" fmla="*/ 577311 w 5039333"/>
              <a:gd name="connsiteY22" fmla="*/ 1312879 h 5172574"/>
              <a:gd name="connsiteX23" fmla="*/ 249338 w 5039333"/>
              <a:gd name="connsiteY23" fmla="*/ 2272111 h 5172574"/>
              <a:gd name="connsiteX24" fmla="*/ 245812 w 5039333"/>
              <a:gd name="connsiteY24" fmla="*/ 2781703 h 5172574"/>
              <a:gd name="connsiteX25" fmla="*/ 351609 w 5039333"/>
              <a:gd name="connsiteY25" fmla="*/ 3280714 h 5172574"/>
              <a:gd name="connsiteX26" fmla="*/ 868255 w 5039333"/>
              <a:gd name="connsiteY26" fmla="*/ 4151780 h 5172574"/>
              <a:gd name="connsiteX27" fmla="*/ 1702292 w 5039333"/>
              <a:gd name="connsiteY27" fmla="*/ 4726614 h 5172574"/>
              <a:gd name="connsiteX28" fmla="*/ 2700317 w 5039333"/>
              <a:gd name="connsiteY28" fmla="*/ 4897654 h 5172574"/>
              <a:gd name="connsiteX29" fmla="*/ 3678944 w 5039333"/>
              <a:gd name="connsiteY29" fmla="*/ 4634923 h 5172574"/>
              <a:gd name="connsiteX30" fmla="*/ 4456557 w 5039333"/>
              <a:gd name="connsiteY30" fmla="*/ 3986031 h 5172574"/>
              <a:gd name="connsiteX31" fmla="*/ 4892089 w 5039333"/>
              <a:gd name="connsiteY31" fmla="*/ 3070883 h 5172574"/>
              <a:gd name="connsiteX32" fmla="*/ 4960857 w 5039333"/>
              <a:gd name="connsiteY32" fmla="*/ 3289531 h 5172574"/>
              <a:gd name="connsiteX33" fmla="*/ 4410711 w 5039333"/>
              <a:gd name="connsiteY33" fmla="*/ 4217023 h 5172574"/>
              <a:gd name="connsiteX34" fmla="*/ 3523774 w 5039333"/>
              <a:gd name="connsiteY34" fmla="*/ 4821832 h 5172574"/>
              <a:gd name="connsiteX35" fmla="*/ 2467560 w 5039333"/>
              <a:gd name="connsiteY35" fmla="*/ 4992872 h 5172574"/>
              <a:gd name="connsiteX36" fmla="*/ 1443088 w 5039333"/>
              <a:gd name="connsiteY36" fmla="*/ 4700165 h 5172574"/>
              <a:gd name="connsiteX37" fmla="*/ 642553 w 5039333"/>
              <a:gd name="connsiteY37" fmla="*/ 4003664 h 5172574"/>
              <a:gd name="connsiteX38" fmla="*/ 215837 w 5039333"/>
              <a:gd name="connsiteY38" fmla="*/ 3037380 h 5172574"/>
              <a:gd name="connsiteX39" fmla="*/ 240523 w 5039333"/>
              <a:gd name="connsiteY39" fmla="*/ 1984695 h 5172574"/>
              <a:gd name="connsiteX40" fmla="*/ 422141 w 5039333"/>
              <a:gd name="connsiteY40" fmla="*/ 1489209 h 5172574"/>
              <a:gd name="connsiteX41" fmla="*/ 707794 w 5039333"/>
              <a:gd name="connsiteY41" fmla="*/ 1046623 h 5172574"/>
              <a:gd name="connsiteX42" fmla="*/ 4497112 w 5039333"/>
              <a:gd name="connsiteY42" fmla="*/ 916139 h 5172574"/>
              <a:gd name="connsiteX43" fmla="*/ 4507691 w 5039333"/>
              <a:gd name="connsiteY43" fmla="*/ 921428 h 5172574"/>
              <a:gd name="connsiteX44" fmla="*/ 4520033 w 5039333"/>
              <a:gd name="connsiteY44" fmla="*/ 928482 h 5172574"/>
              <a:gd name="connsiteX45" fmla="*/ 4569406 w 5039333"/>
              <a:gd name="connsiteY45" fmla="*/ 990198 h 5172574"/>
              <a:gd name="connsiteX46" fmla="*/ 4617015 w 5039333"/>
              <a:gd name="connsiteY46" fmla="*/ 1053676 h 5172574"/>
              <a:gd name="connsiteX47" fmla="*/ 4676967 w 5039333"/>
              <a:gd name="connsiteY47" fmla="*/ 1141841 h 5172574"/>
              <a:gd name="connsiteX48" fmla="*/ 4747499 w 5039333"/>
              <a:gd name="connsiteY48" fmla="*/ 1256454 h 5172574"/>
              <a:gd name="connsiteX49" fmla="*/ 4781001 w 5039333"/>
              <a:gd name="connsiteY49" fmla="*/ 1316406 h 5172574"/>
              <a:gd name="connsiteX50" fmla="*/ 4796871 w 5039333"/>
              <a:gd name="connsiteY50" fmla="*/ 1346383 h 5172574"/>
              <a:gd name="connsiteX51" fmla="*/ 4810978 w 5039333"/>
              <a:gd name="connsiteY51" fmla="*/ 1376358 h 5172574"/>
              <a:gd name="connsiteX52" fmla="*/ 4807451 w 5039333"/>
              <a:gd name="connsiteY52" fmla="*/ 1374596 h 5172574"/>
              <a:gd name="connsiteX53" fmla="*/ 4773948 w 5039333"/>
              <a:gd name="connsiteY53" fmla="*/ 1312879 h 5172574"/>
              <a:gd name="connsiteX54" fmla="*/ 4738682 w 5039333"/>
              <a:gd name="connsiteY54" fmla="*/ 1251165 h 5172574"/>
              <a:gd name="connsiteX55" fmla="*/ 4662861 w 5039333"/>
              <a:gd name="connsiteY55" fmla="*/ 1131261 h 5172574"/>
              <a:gd name="connsiteX56" fmla="*/ 4602909 w 5039333"/>
              <a:gd name="connsiteY56" fmla="*/ 1048386 h 5172574"/>
              <a:gd name="connsiteX57" fmla="*/ 4551773 w 5039333"/>
              <a:gd name="connsiteY57" fmla="*/ 981380 h 5172574"/>
              <a:gd name="connsiteX58" fmla="*/ 4525324 w 5039333"/>
              <a:gd name="connsiteY58" fmla="*/ 947879 h 5172574"/>
              <a:gd name="connsiteX59" fmla="*/ 4222038 w 5039333"/>
              <a:gd name="connsiteY59" fmla="*/ 849134 h 5172574"/>
              <a:gd name="connsiteX60" fmla="*/ 4252013 w 5039333"/>
              <a:gd name="connsiteY60" fmla="*/ 861476 h 5172574"/>
              <a:gd name="connsiteX61" fmla="*/ 4443991 w 5039333"/>
              <a:gd name="connsiteY61" fmla="*/ 1083211 h 5172574"/>
              <a:gd name="connsiteX62" fmla="*/ 4526081 w 5039333"/>
              <a:gd name="connsiteY62" fmla="*/ 1205962 h 5172574"/>
              <a:gd name="connsiteX63" fmla="*/ 4521798 w 5039333"/>
              <a:gd name="connsiteY63" fmla="*/ 1200029 h 5172574"/>
              <a:gd name="connsiteX64" fmla="*/ 4477714 w 5039333"/>
              <a:gd name="connsiteY64" fmla="*/ 1136550 h 5172574"/>
              <a:gd name="connsiteX65" fmla="*/ 4430106 w 5039333"/>
              <a:gd name="connsiteY65" fmla="*/ 1076598 h 5172574"/>
              <a:gd name="connsiteX66" fmla="*/ 4405420 w 5039333"/>
              <a:gd name="connsiteY66" fmla="*/ 1046623 h 5172574"/>
              <a:gd name="connsiteX67" fmla="*/ 4380734 w 5039333"/>
              <a:gd name="connsiteY67" fmla="*/ 1016646 h 5172574"/>
              <a:gd name="connsiteX68" fmla="*/ 4329598 w 5039333"/>
              <a:gd name="connsiteY68" fmla="*/ 958459 h 5172574"/>
              <a:gd name="connsiteX69" fmla="*/ 4222038 w 5039333"/>
              <a:gd name="connsiteY69" fmla="*/ 849134 h 5172574"/>
              <a:gd name="connsiteX70" fmla="*/ 2590993 w 5039333"/>
              <a:gd name="connsiteY70" fmla="*/ 284881 h 5172574"/>
              <a:gd name="connsiteX71" fmla="*/ 4848008 w 5039333"/>
              <a:gd name="connsiteY71" fmla="*/ 2541895 h 5172574"/>
              <a:gd name="connsiteX72" fmla="*/ 4836356 w 5039333"/>
              <a:gd name="connsiteY72" fmla="*/ 2772662 h 5172574"/>
              <a:gd name="connsiteX73" fmla="*/ 4805702 w 5039333"/>
              <a:gd name="connsiteY73" fmla="*/ 2973520 h 5172574"/>
              <a:gd name="connsiteX74" fmla="*/ 4810978 w 5039333"/>
              <a:gd name="connsiteY74" fmla="*/ 2984481 h 5172574"/>
              <a:gd name="connsiteX75" fmla="*/ 4851534 w 5039333"/>
              <a:gd name="connsiteY75" fmla="*/ 3086752 h 5172574"/>
              <a:gd name="connsiteX76" fmla="*/ 4458319 w 5039333"/>
              <a:gd name="connsiteY76" fmla="*/ 3910210 h 5172574"/>
              <a:gd name="connsiteX77" fmla="*/ 3779450 w 5039333"/>
              <a:gd name="connsiteY77" fmla="*/ 4516783 h 5172574"/>
              <a:gd name="connsiteX78" fmla="*/ 2922490 w 5039333"/>
              <a:gd name="connsiteY78" fmla="*/ 4813016 h 5172574"/>
              <a:gd name="connsiteX79" fmla="*/ 2021448 w 5039333"/>
              <a:gd name="connsiteY79" fmla="*/ 4756591 h 5172574"/>
              <a:gd name="connsiteX80" fmla="*/ 1215623 w 5039333"/>
              <a:gd name="connsiteY80" fmla="*/ 4356323 h 5172574"/>
              <a:gd name="connsiteX81" fmla="*/ 628447 w 5039333"/>
              <a:gd name="connsiteY81" fmla="*/ 3679218 h 5172574"/>
              <a:gd name="connsiteX82" fmla="*/ 349847 w 5039333"/>
              <a:gd name="connsiteY82" fmla="*/ 2831075 h 5172574"/>
              <a:gd name="connsiteX83" fmla="*/ 345902 w 5039333"/>
              <a:gd name="connsiteY83" fmla="*/ 2774443 h 5172574"/>
              <a:gd name="connsiteX84" fmla="*/ 345630 w 5039333"/>
              <a:gd name="connsiteY84" fmla="*/ 2772662 h 5172574"/>
              <a:gd name="connsiteX85" fmla="*/ 345241 w 5039333"/>
              <a:gd name="connsiteY85" fmla="*/ 2764951 h 5172574"/>
              <a:gd name="connsiteX86" fmla="*/ 334308 w 5039333"/>
              <a:gd name="connsiteY86" fmla="*/ 2607964 h 5172574"/>
              <a:gd name="connsiteX87" fmla="*/ 335383 w 5039333"/>
              <a:gd name="connsiteY87" fmla="*/ 2569715 h 5172574"/>
              <a:gd name="connsiteX88" fmla="*/ 333978 w 5039333"/>
              <a:gd name="connsiteY88" fmla="*/ 2541895 h 5172574"/>
              <a:gd name="connsiteX89" fmla="*/ 338912 w 5039333"/>
              <a:gd name="connsiteY89" fmla="*/ 2444195 h 5172574"/>
              <a:gd name="connsiteX90" fmla="*/ 340589 w 5039333"/>
              <a:gd name="connsiteY90" fmla="*/ 2384523 h 5172574"/>
              <a:gd name="connsiteX91" fmla="*/ 342807 w 5039333"/>
              <a:gd name="connsiteY91" fmla="*/ 2367040 h 5172574"/>
              <a:gd name="connsiteX92" fmla="*/ 345630 w 5039333"/>
              <a:gd name="connsiteY92" fmla="*/ 2311129 h 5172574"/>
              <a:gd name="connsiteX93" fmla="*/ 2590993 w 5039333"/>
              <a:gd name="connsiteY93" fmla="*/ 284881 h 5172574"/>
              <a:gd name="connsiteX94" fmla="*/ 1524200 w 5039333"/>
              <a:gd name="connsiteY94" fmla="*/ 209060 h 5172574"/>
              <a:gd name="connsiteX95" fmla="*/ 1279103 w 5039333"/>
              <a:gd name="connsiteY95" fmla="*/ 383625 h 5172574"/>
              <a:gd name="connsiteX96" fmla="*/ 799487 w 5039333"/>
              <a:gd name="connsiteY96" fmla="*/ 760970 h 5172574"/>
              <a:gd name="connsiteX97" fmla="*/ 423905 w 5039333"/>
              <a:gd name="connsiteY97" fmla="*/ 1240585 h 5172574"/>
              <a:gd name="connsiteX98" fmla="*/ 173518 w 5039333"/>
              <a:gd name="connsiteY98" fmla="*/ 1797786 h 5172574"/>
              <a:gd name="connsiteX99" fmla="*/ 65958 w 5039333"/>
              <a:gd name="connsiteY99" fmla="*/ 2397305 h 5172574"/>
              <a:gd name="connsiteX100" fmla="*/ 102986 w 5039333"/>
              <a:gd name="connsiteY100" fmla="*/ 3005642 h 5172574"/>
              <a:gd name="connsiteX101" fmla="*/ 134725 w 5039333"/>
              <a:gd name="connsiteY101" fmla="*/ 3155521 h 5172574"/>
              <a:gd name="connsiteX102" fmla="*/ 154122 w 5039333"/>
              <a:gd name="connsiteY102" fmla="*/ 3229579 h 5172574"/>
              <a:gd name="connsiteX103" fmla="*/ 175282 w 5039333"/>
              <a:gd name="connsiteY103" fmla="*/ 3303638 h 5172574"/>
              <a:gd name="connsiteX104" fmla="*/ 284606 w 5039333"/>
              <a:gd name="connsiteY104" fmla="*/ 3589291 h 5172574"/>
              <a:gd name="connsiteX105" fmla="*/ 427432 w 5039333"/>
              <a:gd name="connsiteY105" fmla="*/ 3859076 h 5172574"/>
              <a:gd name="connsiteX106" fmla="*/ 601999 w 5039333"/>
              <a:gd name="connsiteY106" fmla="*/ 4109463 h 5172574"/>
              <a:gd name="connsiteX107" fmla="*/ 804776 w 5039333"/>
              <a:gd name="connsiteY107" fmla="*/ 4338691 h 5172574"/>
              <a:gd name="connsiteX108" fmla="*/ 1034004 w 5039333"/>
              <a:gd name="connsiteY108" fmla="*/ 4539707 h 5172574"/>
              <a:gd name="connsiteX109" fmla="*/ 1284392 w 5039333"/>
              <a:gd name="connsiteY109" fmla="*/ 4714272 h 5172574"/>
              <a:gd name="connsiteX110" fmla="*/ 1351397 w 5039333"/>
              <a:gd name="connsiteY110" fmla="*/ 4753064 h 5172574"/>
              <a:gd name="connsiteX111" fmla="*/ 1384901 w 5039333"/>
              <a:gd name="connsiteY111" fmla="*/ 4772461 h 5172574"/>
              <a:gd name="connsiteX112" fmla="*/ 1418402 w 5039333"/>
              <a:gd name="connsiteY112" fmla="*/ 4790094 h 5172574"/>
              <a:gd name="connsiteX113" fmla="*/ 1487172 w 5039333"/>
              <a:gd name="connsiteY113" fmla="*/ 4825360 h 5172574"/>
              <a:gd name="connsiteX114" fmla="*/ 1555939 w 5039333"/>
              <a:gd name="connsiteY114" fmla="*/ 4857099 h 5172574"/>
              <a:gd name="connsiteX115" fmla="*/ 1841593 w 5039333"/>
              <a:gd name="connsiteY115" fmla="*/ 4966424 h 5172574"/>
              <a:gd name="connsiteX116" fmla="*/ 2139590 w 5039333"/>
              <a:gd name="connsiteY116" fmla="*/ 5038718 h 5172574"/>
              <a:gd name="connsiteX117" fmla="*/ 3347445 w 5039333"/>
              <a:gd name="connsiteY117" fmla="*/ 4964659 h 5172574"/>
              <a:gd name="connsiteX118" fmla="*/ 3902883 w 5039333"/>
              <a:gd name="connsiteY118" fmla="*/ 4712509 h 5172574"/>
              <a:gd name="connsiteX119" fmla="*/ 4382498 w 5039333"/>
              <a:gd name="connsiteY119" fmla="*/ 4335165 h 5172574"/>
              <a:gd name="connsiteX120" fmla="*/ 4758079 w 5039333"/>
              <a:gd name="connsiteY120" fmla="*/ 3855549 h 5172574"/>
              <a:gd name="connsiteX121" fmla="*/ 5008466 w 5039333"/>
              <a:gd name="connsiteY121" fmla="*/ 3298349 h 5172574"/>
              <a:gd name="connsiteX122" fmla="*/ 5035578 w 5039333"/>
              <a:gd name="connsiteY122" fmla="*/ 3414285 h 5172574"/>
              <a:gd name="connsiteX123" fmla="*/ 5039333 w 5039333"/>
              <a:gd name="connsiteY123" fmla="*/ 3436011 h 5172574"/>
              <a:gd name="connsiteX124" fmla="*/ 4972399 w 5039333"/>
              <a:gd name="connsiteY124" fmla="*/ 3618891 h 5172574"/>
              <a:gd name="connsiteX125" fmla="*/ 4403875 w 5039333"/>
              <a:gd name="connsiteY125" fmla="*/ 4462124 h 5172574"/>
              <a:gd name="connsiteX126" fmla="*/ 4253822 w 5039333"/>
              <a:gd name="connsiteY126" fmla="*/ 4598501 h 5172574"/>
              <a:gd name="connsiteX127" fmla="*/ 4172842 w 5039333"/>
              <a:gd name="connsiteY127" fmla="*/ 4661928 h 5172574"/>
              <a:gd name="connsiteX128" fmla="*/ 3151720 w 5039333"/>
              <a:gd name="connsiteY128" fmla="*/ 5118067 h 5172574"/>
              <a:gd name="connsiteX129" fmla="*/ 2515170 w 5039333"/>
              <a:gd name="connsiteY129" fmla="*/ 5170966 h 5172574"/>
              <a:gd name="connsiteX130" fmla="*/ 2196015 w 5039333"/>
              <a:gd name="connsiteY130" fmla="*/ 5140989 h 5172574"/>
              <a:gd name="connsiteX131" fmla="*/ 2116666 w 5039333"/>
              <a:gd name="connsiteY131" fmla="*/ 5126882 h 5172574"/>
              <a:gd name="connsiteX132" fmla="*/ 2039081 w 5039333"/>
              <a:gd name="connsiteY132" fmla="*/ 5111014 h 5172574"/>
              <a:gd name="connsiteX133" fmla="*/ 1883912 w 5039333"/>
              <a:gd name="connsiteY133" fmla="*/ 5070457 h 5172574"/>
              <a:gd name="connsiteX134" fmla="*/ 1808091 w 5039333"/>
              <a:gd name="connsiteY134" fmla="*/ 5047535 h 5172574"/>
              <a:gd name="connsiteX135" fmla="*/ 1732268 w 5039333"/>
              <a:gd name="connsiteY135" fmla="*/ 5021085 h 5172574"/>
              <a:gd name="connsiteX136" fmla="*/ 1582389 w 5039333"/>
              <a:gd name="connsiteY136" fmla="*/ 4962897 h 5172574"/>
              <a:gd name="connsiteX137" fmla="*/ 1510094 w 5039333"/>
              <a:gd name="connsiteY137" fmla="*/ 4929394 h 5172574"/>
              <a:gd name="connsiteX138" fmla="*/ 1437799 w 5039333"/>
              <a:gd name="connsiteY138" fmla="*/ 4894128 h 5172574"/>
              <a:gd name="connsiteX139" fmla="*/ 1296736 w 5039333"/>
              <a:gd name="connsiteY139" fmla="*/ 4818307 h 5172574"/>
              <a:gd name="connsiteX140" fmla="*/ 1227967 w 5039333"/>
              <a:gd name="connsiteY140" fmla="*/ 4777750 h 5172574"/>
              <a:gd name="connsiteX141" fmla="*/ 1160962 w 5039333"/>
              <a:gd name="connsiteY141" fmla="*/ 4733669 h 5172574"/>
              <a:gd name="connsiteX142" fmla="*/ 1127460 w 5039333"/>
              <a:gd name="connsiteY142" fmla="*/ 4712509 h 5172574"/>
              <a:gd name="connsiteX143" fmla="*/ 1095721 w 5039333"/>
              <a:gd name="connsiteY143" fmla="*/ 4689586 h 5172574"/>
              <a:gd name="connsiteX144" fmla="*/ 1030478 w 5039333"/>
              <a:gd name="connsiteY144" fmla="*/ 4641978 h 5172574"/>
              <a:gd name="connsiteX145" fmla="*/ 788908 w 5039333"/>
              <a:gd name="connsiteY145" fmla="*/ 4433909 h 5172574"/>
              <a:gd name="connsiteX146" fmla="*/ 573786 w 5039333"/>
              <a:gd name="connsiteY146" fmla="*/ 4199390 h 5172574"/>
              <a:gd name="connsiteX147" fmla="*/ 390403 w 5039333"/>
              <a:gd name="connsiteY147" fmla="*/ 3940187 h 5172574"/>
              <a:gd name="connsiteX148" fmla="*/ 311054 w 5039333"/>
              <a:gd name="connsiteY148" fmla="*/ 3802650 h 5172574"/>
              <a:gd name="connsiteX149" fmla="*/ 274026 w 5039333"/>
              <a:gd name="connsiteY149" fmla="*/ 3732119 h 5172574"/>
              <a:gd name="connsiteX150" fmla="*/ 238760 w 5039333"/>
              <a:gd name="connsiteY150" fmla="*/ 3661587 h 5172574"/>
              <a:gd name="connsiteX151" fmla="*/ 207021 w 5039333"/>
              <a:gd name="connsiteY151" fmla="*/ 3589291 h 5172574"/>
              <a:gd name="connsiteX152" fmla="*/ 191150 w 5039333"/>
              <a:gd name="connsiteY152" fmla="*/ 3552263 h 5172574"/>
              <a:gd name="connsiteX153" fmla="*/ 177044 w 5039333"/>
              <a:gd name="connsiteY153" fmla="*/ 3515233 h 5172574"/>
              <a:gd name="connsiteX154" fmla="*/ 148831 w 5039333"/>
              <a:gd name="connsiteY154" fmla="*/ 3441174 h 5172574"/>
              <a:gd name="connsiteX155" fmla="*/ 124145 w 5039333"/>
              <a:gd name="connsiteY155" fmla="*/ 3365354 h 5172574"/>
              <a:gd name="connsiteX156" fmla="*/ 80064 w 5039333"/>
              <a:gd name="connsiteY156" fmla="*/ 3213711 h 5172574"/>
              <a:gd name="connsiteX157" fmla="*/ 62431 w 5039333"/>
              <a:gd name="connsiteY157" fmla="*/ 3136126 h 5172574"/>
              <a:gd name="connsiteX158" fmla="*/ 46560 w 5039333"/>
              <a:gd name="connsiteY158" fmla="*/ 3058541 h 5172574"/>
              <a:gd name="connsiteX159" fmla="*/ 6006 w 5039333"/>
              <a:gd name="connsiteY159" fmla="*/ 2744675 h 5172574"/>
              <a:gd name="connsiteX160" fmla="*/ 39507 w 5039333"/>
              <a:gd name="connsiteY160" fmla="*/ 2115178 h 5172574"/>
              <a:gd name="connsiteX161" fmla="*/ 53614 w 5039333"/>
              <a:gd name="connsiteY161" fmla="*/ 2037594 h 5172574"/>
              <a:gd name="connsiteX162" fmla="*/ 71247 w 5039333"/>
              <a:gd name="connsiteY162" fmla="*/ 1960009 h 5172574"/>
              <a:gd name="connsiteX163" fmla="*/ 90644 w 5039333"/>
              <a:gd name="connsiteY163" fmla="*/ 1884188 h 5172574"/>
              <a:gd name="connsiteX164" fmla="*/ 113566 w 5039333"/>
              <a:gd name="connsiteY164" fmla="*/ 1808366 h 5172574"/>
              <a:gd name="connsiteX165" fmla="*/ 124145 w 5039333"/>
              <a:gd name="connsiteY165" fmla="*/ 1771337 h 5172574"/>
              <a:gd name="connsiteX166" fmla="*/ 136489 w 5039333"/>
              <a:gd name="connsiteY166" fmla="*/ 1732545 h 5172574"/>
              <a:gd name="connsiteX167" fmla="*/ 162938 w 5039333"/>
              <a:gd name="connsiteY167" fmla="*/ 1658487 h 5172574"/>
              <a:gd name="connsiteX168" fmla="*/ 192915 w 5039333"/>
              <a:gd name="connsiteY168" fmla="*/ 1584428 h 5172574"/>
              <a:gd name="connsiteX169" fmla="*/ 222890 w 5039333"/>
              <a:gd name="connsiteY169" fmla="*/ 1512132 h 5172574"/>
              <a:gd name="connsiteX170" fmla="*/ 291659 w 5039333"/>
              <a:gd name="connsiteY170" fmla="*/ 1371069 h 5172574"/>
              <a:gd name="connsiteX171" fmla="*/ 328687 w 5039333"/>
              <a:gd name="connsiteY171" fmla="*/ 1302302 h 5172574"/>
              <a:gd name="connsiteX172" fmla="*/ 369244 w 5039333"/>
              <a:gd name="connsiteY172" fmla="*/ 1233532 h 5172574"/>
              <a:gd name="connsiteX173" fmla="*/ 411563 w 5039333"/>
              <a:gd name="connsiteY173" fmla="*/ 1166527 h 5172574"/>
              <a:gd name="connsiteX174" fmla="*/ 453882 w 5039333"/>
              <a:gd name="connsiteY174" fmla="*/ 1101286 h 5172574"/>
              <a:gd name="connsiteX175" fmla="*/ 499728 w 5039333"/>
              <a:gd name="connsiteY175" fmla="*/ 1037808 h 5172574"/>
              <a:gd name="connsiteX176" fmla="*/ 547336 w 5039333"/>
              <a:gd name="connsiteY176" fmla="*/ 974329 h 5172574"/>
              <a:gd name="connsiteX177" fmla="*/ 988159 w 5039333"/>
              <a:gd name="connsiteY177" fmla="*/ 531742 h 5172574"/>
              <a:gd name="connsiteX178" fmla="*/ 1524200 w 5039333"/>
              <a:gd name="connsiteY178" fmla="*/ 209060 h 5172574"/>
              <a:gd name="connsiteX179" fmla="*/ 3479692 w 5039333"/>
              <a:gd name="connsiteY179" fmla="*/ 202007 h 5172574"/>
              <a:gd name="connsiteX180" fmla="*/ 3576673 w 5039333"/>
              <a:gd name="connsiteY180" fmla="*/ 230220 h 5172574"/>
              <a:gd name="connsiteX181" fmla="*/ 3673655 w 5039333"/>
              <a:gd name="connsiteY181" fmla="*/ 263721 h 5172574"/>
              <a:gd name="connsiteX182" fmla="*/ 4454792 w 5039333"/>
              <a:gd name="connsiteY182" fmla="*/ 850899 h 5172574"/>
              <a:gd name="connsiteX183" fmla="*/ 4400131 w 5039333"/>
              <a:gd name="connsiteY183" fmla="*/ 801526 h 5172574"/>
              <a:gd name="connsiteX184" fmla="*/ 4343706 w 5039333"/>
              <a:gd name="connsiteY184" fmla="*/ 753917 h 5172574"/>
              <a:gd name="connsiteX185" fmla="*/ 3479692 w 5039333"/>
              <a:gd name="connsiteY185" fmla="*/ 202007 h 5172574"/>
              <a:gd name="connsiteX186" fmla="*/ 2955994 w 5039333"/>
              <a:gd name="connsiteY186" fmla="*/ 198480 h 5172574"/>
              <a:gd name="connsiteX187" fmla="*/ 2996548 w 5039333"/>
              <a:gd name="connsiteY187" fmla="*/ 198480 h 5172574"/>
              <a:gd name="connsiteX188" fmla="*/ 3070607 w 5039333"/>
              <a:gd name="connsiteY188" fmla="*/ 212587 h 5172574"/>
              <a:gd name="connsiteX189" fmla="*/ 3144665 w 5039333"/>
              <a:gd name="connsiteY189" fmla="*/ 230220 h 5172574"/>
              <a:gd name="connsiteX190" fmla="*/ 3181695 w 5039333"/>
              <a:gd name="connsiteY190" fmla="*/ 239035 h 5172574"/>
              <a:gd name="connsiteX191" fmla="*/ 3218723 w 5039333"/>
              <a:gd name="connsiteY191" fmla="*/ 249615 h 5172574"/>
              <a:gd name="connsiteX192" fmla="*/ 3291019 w 5039333"/>
              <a:gd name="connsiteY192" fmla="*/ 270774 h 5172574"/>
              <a:gd name="connsiteX193" fmla="*/ 3573146 w 5039333"/>
              <a:gd name="connsiteY193" fmla="*/ 381863 h 5172574"/>
              <a:gd name="connsiteX194" fmla="*/ 4084501 w 5039333"/>
              <a:gd name="connsiteY194" fmla="*/ 706309 h 5172574"/>
              <a:gd name="connsiteX195" fmla="*/ 4045708 w 5039333"/>
              <a:gd name="connsiteY195" fmla="*/ 686911 h 5172574"/>
              <a:gd name="connsiteX196" fmla="*/ 4028076 w 5039333"/>
              <a:gd name="connsiteY196" fmla="*/ 676332 h 5172574"/>
              <a:gd name="connsiteX197" fmla="*/ 2836090 w 5039333"/>
              <a:gd name="connsiteY197" fmla="*/ 200243 h 5172574"/>
              <a:gd name="connsiteX198" fmla="*/ 2915437 w 5039333"/>
              <a:gd name="connsiteY198" fmla="*/ 200243 h 5172574"/>
              <a:gd name="connsiteX199" fmla="*/ 2590991 w 5039333"/>
              <a:gd name="connsiteY199" fmla="*/ 150870 h 5172574"/>
              <a:gd name="connsiteX200" fmla="*/ 2495773 w 5039333"/>
              <a:gd name="connsiteY200" fmla="*/ 164977 h 5172574"/>
              <a:gd name="connsiteX201" fmla="*/ 2471087 w 5039333"/>
              <a:gd name="connsiteY201" fmla="*/ 168503 h 5172574"/>
              <a:gd name="connsiteX202" fmla="*/ 2446401 w 5039333"/>
              <a:gd name="connsiteY202" fmla="*/ 173792 h 5172574"/>
              <a:gd name="connsiteX203" fmla="*/ 2398793 w 5039333"/>
              <a:gd name="connsiteY203" fmla="*/ 184372 h 5172574"/>
              <a:gd name="connsiteX204" fmla="*/ 1580625 w 5039333"/>
              <a:gd name="connsiteY204" fmla="*/ 403020 h 5172574"/>
              <a:gd name="connsiteX205" fmla="*/ 892941 w 5039333"/>
              <a:gd name="connsiteY205" fmla="*/ 894980 h 5172574"/>
              <a:gd name="connsiteX206" fmla="*/ 1159197 w 5039333"/>
              <a:gd name="connsiteY206" fmla="*/ 605800 h 5172574"/>
              <a:gd name="connsiteX207" fmla="*/ 1485407 w 5039333"/>
              <a:gd name="connsiteY207" fmla="*/ 406547 h 5172574"/>
              <a:gd name="connsiteX208" fmla="*/ 1659972 w 5039333"/>
              <a:gd name="connsiteY208" fmla="*/ 327200 h 5172574"/>
              <a:gd name="connsiteX209" fmla="*/ 1749901 w 5039333"/>
              <a:gd name="connsiteY209" fmla="*/ 293696 h 5172574"/>
              <a:gd name="connsiteX210" fmla="*/ 1839828 w 5039333"/>
              <a:gd name="connsiteY210" fmla="*/ 263721 h 5172574"/>
              <a:gd name="connsiteX211" fmla="*/ 2211884 w 5039333"/>
              <a:gd name="connsiteY211" fmla="*/ 177319 h 5172574"/>
              <a:gd name="connsiteX212" fmla="*/ 2590991 w 5039333"/>
              <a:gd name="connsiteY212" fmla="*/ 150870 h 5172574"/>
              <a:gd name="connsiteX213" fmla="*/ 2522251 w 5039333"/>
              <a:gd name="connsiteY213" fmla="*/ 412 h 5172574"/>
              <a:gd name="connsiteX214" fmla="*/ 3301599 w 5039333"/>
              <a:gd name="connsiteY214" fmla="*/ 106789 h 5172574"/>
              <a:gd name="connsiteX215" fmla="*/ 3236358 w 5039333"/>
              <a:gd name="connsiteY215" fmla="*/ 96209 h 5172574"/>
              <a:gd name="connsiteX216" fmla="*/ 3167589 w 5039333"/>
              <a:gd name="connsiteY216" fmla="*/ 89156 h 5172574"/>
              <a:gd name="connsiteX217" fmla="*/ 2984206 w 5039333"/>
              <a:gd name="connsiteY217" fmla="*/ 52126 h 5172574"/>
              <a:gd name="connsiteX218" fmla="*/ 2890753 w 5039333"/>
              <a:gd name="connsiteY218" fmla="*/ 39784 h 5172574"/>
              <a:gd name="connsiteX219" fmla="*/ 2797297 w 5039333"/>
              <a:gd name="connsiteY219" fmla="*/ 30967 h 5172574"/>
              <a:gd name="connsiteX220" fmla="*/ 2703844 w 5039333"/>
              <a:gd name="connsiteY220" fmla="*/ 23913 h 5172574"/>
              <a:gd name="connsiteX221" fmla="*/ 2610388 w 5039333"/>
              <a:gd name="connsiteY221" fmla="*/ 20387 h 5172574"/>
              <a:gd name="connsiteX222" fmla="*/ 2516935 w 5039333"/>
              <a:gd name="connsiteY222" fmla="*/ 22151 h 5172574"/>
              <a:gd name="connsiteX223" fmla="*/ 2469325 w 5039333"/>
              <a:gd name="connsiteY223" fmla="*/ 23913 h 5172574"/>
              <a:gd name="connsiteX224" fmla="*/ 2423479 w 5039333"/>
              <a:gd name="connsiteY224" fmla="*/ 27440 h 5172574"/>
              <a:gd name="connsiteX225" fmla="*/ 1691714 w 5039333"/>
              <a:gd name="connsiteY225" fmla="*/ 182610 h 5172574"/>
              <a:gd name="connsiteX226" fmla="*/ 1725215 w 5039333"/>
              <a:gd name="connsiteY226" fmla="*/ 164977 h 5172574"/>
              <a:gd name="connsiteX227" fmla="*/ 1751666 w 5039333"/>
              <a:gd name="connsiteY227" fmla="*/ 152635 h 5172574"/>
              <a:gd name="connsiteX228" fmla="*/ 1818671 w 5039333"/>
              <a:gd name="connsiteY228" fmla="*/ 122658 h 5172574"/>
              <a:gd name="connsiteX229" fmla="*/ 1876858 w 5039333"/>
              <a:gd name="connsiteY229" fmla="*/ 101498 h 5172574"/>
              <a:gd name="connsiteX230" fmla="*/ 1963261 w 5039333"/>
              <a:gd name="connsiteY230" fmla="*/ 75050 h 5172574"/>
              <a:gd name="connsiteX231" fmla="*/ 2088454 w 5039333"/>
              <a:gd name="connsiteY231" fmla="*/ 45073 h 5172574"/>
              <a:gd name="connsiteX232" fmla="*/ 2167803 w 5039333"/>
              <a:gd name="connsiteY232" fmla="*/ 30967 h 5172574"/>
              <a:gd name="connsiteX233" fmla="*/ 2211884 w 5039333"/>
              <a:gd name="connsiteY233" fmla="*/ 23913 h 5172574"/>
              <a:gd name="connsiteX234" fmla="*/ 2259494 w 5039333"/>
              <a:gd name="connsiteY234" fmla="*/ 18624 h 5172574"/>
              <a:gd name="connsiteX235" fmla="*/ 2522251 w 5039333"/>
              <a:gd name="connsiteY235" fmla="*/ 412 h 517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5039333" h="5172574">
                <a:moveTo>
                  <a:pt x="4728104" y="1561505"/>
                </a:moveTo>
                <a:cubicBezTo>
                  <a:pt x="4728104" y="1561505"/>
                  <a:pt x="4729866" y="1561505"/>
                  <a:pt x="4729866" y="1561505"/>
                </a:cubicBezTo>
                <a:cubicBezTo>
                  <a:pt x="4742210" y="1589717"/>
                  <a:pt x="4754552" y="1616166"/>
                  <a:pt x="4765132" y="1646143"/>
                </a:cubicBezTo>
                <a:cubicBezTo>
                  <a:pt x="4754552" y="1616166"/>
                  <a:pt x="4740446" y="1589717"/>
                  <a:pt x="4728104" y="1561505"/>
                </a:cubicBezTo>
                <a:close/>
                <a:moveTo>
                  <a:pt x="4888651" y="1542826"/>
                </a:moveTo>
                <a:lnTo>
                  <a:pt x="4889224" y="1544092"/>
                </a:lnTo>
                <a:cubicBezTo>
                  <a:pt x="4896057" y="1558860"/>
                  <a:pt x="4902670" y="1573848"/>
                  <a:pt x="4907960" y="1589717"/>
                </a:cubicBezTo>
                <a:close/>
                <a:moveTo>
                  <a:pt x="4869167" y="1499790"/>
                </a:moveTo>
                <a:cubicBezTo>
                  <a:pt x="4869167" y="1499790"/>
                  <a:pt x="4870930" y="1499790"/>
                  <a:pt x="4870930" y="1499790"/>
                </a:cubicBezTo>
                <a:lnTo>
                  <a:pt x="4888651" y="1542826"/>
                </a:lnTo>
                <a:close/>
                <a:moveTo>
                  <a:pt x="4583190" y="1291357"/>
                </a:moveTo>
                <a:lnTo>
                  <a:pt x="4608198" y="1328750"/>
                </a:lnTo>
                <a:cubicBezTo>
                  <a:pt x="4608198" y="1328750"/>
                  <a:pt x="4606436" y="1328750"/>
                  <a:pt x="4606436" y="1328750"/>
                </a:cubicBezTo>
                <a:close/>
                <a:moveTo>
                  <a:pt x="4526081" y="1205962"/>
                </a:moveTo>
                <a:lnTo>
                  <a:pt x="4544719" y="1231768"/>
                </a:lnTo>
                <a:lnTo>
                  <a:pt x="4565879" y="1263507"/>
                </a:lnTo>
                <a:lnTo>
                  <a:pt x="4583190" y="1291357"/>
                </a:lnTo>
                <a:close/>
                <a:moveTo>
                  <a:pt x="707794" y="1046623"/>
                </a:moveTo>
                <a:cubicBezTo>
                  <a:pt x="695452" y="1069545"/>
                  <a:pt x="683108" y="1090705"/>
                  <a:pt x="672528" y="1110102"/>
                </a:cubicBezTo>
                <a:cubicBezTo>
                  <a:pt x="661949" y="1133024"/>
                  <a:pt x="649607" y="1154183"/>
                  <a:pt x="639027" y="1177107"/>
                </a:cubicBezTo>
                <a:lnTo>
                  <a:pt x="623156" y="1210608"/>
                </a:lnTo>
                <a:lnTo>
                  <a:pt x="607288" y="1244112"/>
                </a:lnTo>
                <a:cubicBezTo>
                  <a:pt x="596708" y="1267034"/>
                  <a:pt x="587890" y="1289958"/>
                  <a:pt x="577311" y="1312879"/>
                </a:cubicBezTo>
                <a:cubicBezTo>
                  <a:pt x="400981" y="1603824"/>
                  <a:pt x="288131" y="1933558"/>
                  <a:pt x="249338" y="2272111"/>
                </a:cubicBezTo>
                <a:cubicBezTo>
                  <a:pt x="229943" y="2441387"/>
                  <a:pt x="228179" y="2612427"/>
                  <a:pt x="245812" y="2781703"/>
                </a:cubicBezTo>
                <a:cubicBezTo>
                  <a:pt x="261682" y="2950979"/>
                  <a:pt x="298710" y="3118491"/>
                  <a:pt x="351609" y="3280714"/>
                </a:cubicBezTo>
                <a:cubicBezTo>
                  <a:pt x="457407" y="3603397"/>
                  <a:pt x="635500" y="3903157"/>
                  <a:pt x="868255" y="4151780"/>
                </a:cubicBezTo>
                <a:cubicBezTo>
                  <a:pt x="1101010" y="4400406"/>
                  <a:pt x="1386663" y="4599657"/>
                  <a:pt x="1702292" y="4726614"/>
                </a:cubicBezTo>
                <a:cubicBezTo>
                  <a:pt x="2016158" y="4855335"/>
                  <a:pt x="2360001" y="4913523"/>
                  <a:pt x="2700317" y="4897654"/>
                </a:cubicBezTo>
                <a:cubicBezTo>
                  <a:pt x="3040632" y="4883548"/>
                  <a:pt x="3377420" y="4791857"/>
                  <a:pt x="3678944" y="4634923"/>
                </a:cubicBezTo>
                <a:cubicBezTo>
                  <a:pt x="3980466" y="4479753"/>
                  <a:pt x="4248488" y="4255816"/>
                  <a:pt x="4456557" y="3986031"/>
                </a:cubicBezTo>
                <a:cubicBezTo>
                  <a:pt x="4666388" y="3718010"/>
                  <a:pt x="4816268" y="3402382"/>
                  <a:pt x="4892089" y="3070883"/>
                </a:cubicBezTo>
                <a:cubicBezTo>
                  <a:pt x="4918539" y="3141415"/>
                  <a:pt x="4939699" y="3213709"/>
                  <a:pt x="4960857" y="3289531"/>
                </a:cubicBezTo>
                <a:cubicBezTo>
                  <a:pt x="4848008" y="3633372"/>
                  <a:pt x="4659334" y="3954292"/>
                  <a:pt x="4410711" y="4217023"/>
                </a:cubicBezTo>
                <a:cubicBezTo>
                  <a:pt x="4163850" y="4479753"/>
                  <a:pt x="3858799" y="4689586"/>
                  <a:pt x="3523774" y="4821832"/>
                </a:cubicBezTo>
                <a:cubicBezTo>
                  <a:pt x="3188748" y="4955842"/>
                  <a:pt x="2825510" y="5014032"/>
                  <a:pt x="2467560" y="4992872"/>
                </a:cubicBezTo>
                <a:cubicBezTo>
                  <a:pt x="2109613" y="4971713"/>
                  <a:pt x="1756955" y="4871204"/>
                  <a:pt x="1443088" y="4700165"/>
                </a:cubicBezTo>
                <a:cubicBezTo>
                  <a:pt x="1127458" y="4530889"/>
                  <a:pt x="854149" y="4289317"/>
                  <a:pt x="642553" y="4003664"/>
                </a:cubicBezTo>
                <a:cubicBezTo>
                  <a:pt x="432721" y="3718010"/>
                  <a:pt x="284604" y="3384749"/>
                  <a:pt x="215837" y="3037380"/>
                </a:cubicBezTo>
                <a:cubicBezTo>
                  <a:pt x="147067" y="2688248"/>
                  <a:pt x="155885" y="2328536"/>
                  <a:pt x="240523" y="1984695"/>
                </a:cubicBezTo>
                <a:cubicBezTo>
                  <a:pt x="282842" y="1813655"/>
                  <a:pt x="342794" y="1646143"/>
                  <a:pt x="422141" y="1489209"/>
                </a:cubicBezTo>
                <a:cubicBezTo>
                  <a:pt x="501490" y="1332277"/>
                  <a:pt x="596708" y="1182396"/>
                  <a:pt x="707794" y="1046623"/>
                </a:cubicBezTo>
                <a:close/>
                <a:moveTo>
                  <a:pt x="4497112" y="916139"/>
                </a:moveTo>
                <a:cubicBezTo>
                  <a:pt x="4500638" y="917902"/>
                  <a:pt x="4504165" y="919666"/>
                  <a:pt x="4507691" y="921428"/>
                </a:cubicBezTo>
                <a:cubicBezTo>
                  <a:pt x="4511218" y="924955"/>
                  <a:pt x="4516507" y="926719"/>
                  <a:pt x="4520033" y="928482"/>
                </a:cubicBezTo>
                <a:cubicBezTo>
                  <a:pt x="4537666" y="947879"/>
                  <a:pt x="4553537" y="969038"/>
                  <a:pt x="4569406" y="990198"/>
                </a:cubicBezTo>
                <a:cubicBezTo>
                  <a:pt x="4585276" y="1011357"/>
                  <a:pt x="4602909" y="1032517"/>
                  <a:pt x="4617015" y="1053676"/>
                </a:cubicBezTo>
                <a:cubicBezTo>
                  <a:pt x="4636411" y="1081889"/>
                  <a:pt x="4657570" y="1111864"/>
                  <a:pt x="4676967" y="1141841"/>
                </a:cubicBezTo>
                <a:cubicBezTo>
                  <a:pt x="4701653" y="1180633"/>
                  <a:pt x="4726340" y="1217662"/>
                  <a:pt x="4747499" y="1256454"/>
                </a:cubicBezTo>
                <a:lnTo>
                  <a:pt x="4781001" y="1316406"/>
                </a:lnTo>
                <a:lnTo>
                  <a:pt x="4796871" y="1346383"/>
                </a:lnTo>
                <a:lnTo>
                  <a:pt x="4810978" y="1376358"/>
                </a:lnTo>
                <a:cubicBezTo>
                  <a:pt x="4809213" y="1376358"/>
                  <a:pt x="4809213" y="1374596"/>
                  <a:pt x="4807451" y="1374596"/>
                </a:cubicBezTo>
                <a:cubicBezTo>
                  <a:pt x="4796871" y="1353436"/>
                  <a:pt x="4786292" y="1334039"/>
                  <a:pt x="4773948" y="1312879"/>
                </a:cubicBezTo>
                <a:lnTo>
                  <a:pt x="4738682" y="1251165"/>
                </a:lnTo>
                <a:cubicBezTo>
                  <a:pt x="4713996" y="1210608"/>
                  <a:pt x="4689310" y="1170054"/>
                  <a:pt x="4662861" y="1131261"/>
                </a:cubicBezTo>
                <a:lnTo>
                  <a:pt x="4602909" y="1048386"/>
                </a:lnTo>
                <a:cubicBezTo>
                  <a:pt x="4587039" y="1025464"/>
                  <a:pt x="4569406" y="1004304"/>
                  <a:pt x="4551773" y="981380"/>
                </a:cubicBezTo>
                <a:lnTo>
                  <a:pt x="4525324" y="947879"/>
                </a:lnTo>
                <a:close/>
                <a:moveTo>
                  <a:pt x="4222038" y="849134"/>
                </a:moveTo>
                <a:cubicBezTo>
                  <a:pt x="4230853" y="852661"/>
                  <a:pt x="4241433" y="856188"/>
                  <a:pt x="4252013" y="861476"/>
                </a:cubicBezTo>
                <a:cubicBezTo>
                  <a:pt x="4320780" y="931127"/>
                  <a:pt x="4384700" y="1005185"/>
                  <a:pt x="4443991" y="1083211"/>
                </a:cubicBezTo>
                <a:lnTo>
                  <a:pt x="4526081" y="1205962"/>
                </a:lnTo>
                <a:lnTo>
                  <a:pt x="4521798" y="1200029"/>
                </a:lnTo>
                <a:lnTo>
                  <a:pt x="4477714" y="1136550"/>
                </a:lnTo>
                <a:lnTo>
                  <a:pt x="4430106" y="1076598"/>
                </a:lnTo>
                <a:lnTo>
                  <a:pt x="4405420" y="1046623"/>
                </a:lnTo>
                <a:lnTo>
                  <a:pt x="4380734" y="1016646"/>
                </a:lnTo>
                <a:cubicBezTo>
                  <a:pt x="4363101" y="997251"/>
                  <a:pt x="4347231" y="977854"/>
                  <a:pt x="4329598" y="958459"/>
                </a:cubicBezTo>
                <a:cubicBezTo>
                  <a:pt x="4294332" y="921428"/>
                  <a:pt x="4259066" y="884400"/>
                  <a:pt x="4222038" y="849134"/>
                </a:cubicBezTo>
                <a:close/>
                <a:moveTo>
                  <a:pt x="2590993" y="284881"/>
                </a:moveTo>
                <a:cubicBezTo>
                  <a:pt x="3837507" y="284881"/>
                  <a:pt x="4848008" y="1295380"/>
                  <a:pt x="4848008" y="2541895"/>
                </a:cubicBezTo>
                <a:cubicBezTo>
                  <a:pt x="4848008" y="2619802"/>
                  <a:pt x="4844061" y="2696787"/>
                  <a:pt x="4836356" y="2772662"/>
                </a:cubicBezTo>
                <a:lnTo>
                  <a:pt x="4805702" y="2973520"/>
                </a:lnTo>
                <a:lnTo>
                  <a:pt x="4810978" y="2984481"/>
                </a:lnTo>
                <a:cubicBezTo>
                  <a:pt x="4825084" y="3017984"/>
                  <a:pt x="4837426" y="3051486"/>
                  <a:pt x="4851534" y="3086752"/>
                </a:cubicBezTo>
                <a:cubicBezTo>
                  <a:pt x="4777474" y="3384749"/>
                  <a:pt x="4641702" y="3665112"/>
                  <a:pt x="4458319" y="3910210"/>
                </a:cubicBezTo>
                <a:cubicBezTo>
                  <a:pt x="4274937" y="4155307"/>
                  <a:pt x="4042182" y="4363376"/>
                  <a:pt x="3779450" y="4516783"/>
                </a:cubicBezTo>
                <a:cubicBezTo>
                  <a:pt x="3516721" y="4671953"/>
                  <a:pt x="3224014" y="4772460"/>
                  <a:pt x="2922490" y="4813016"/>
                </a:cubicBezTo>
                <a:cubicBezTo>
                  <a:pt x="2620968" y="4853571"/>
                  <a:pt x="2314155" y="4834176"/>
                  <a:pt x="2021448" y="4756591"/>
                </a:cubicBezTo>
                <a:cubicBezTo>
                  <a:pt x="1728742" y="4679006"/>
                  <a:pt x="1453668" y="4541469"/>
                  <a:pt x="1215623" y="4356323"/>
                </a:cubicBezTo>
                <a:cubicBezTo>
                  <a:pt x="977579" y="4171178"/>
                  <a:pt x="776564" y="3940185"/>
                  <a:pt x="628447" y="3679218"/>
                </a:cubicBezTo>
                <a:cubicBezTo>
                  <a:pt x="480330" y="3418251"/>
                  <a:pt x="385113" y="3127308"/>
                  <a:pt x="349847" y="2831075"/>
                </a:cubicBezTo>
                <a:lnTo>
                  <a:pt x="345902" y="2774443"/>
                </a:lnTo>
                <a:lnTo>
                  <a:pt x="345630" y="2772662"/>
                </a:lnTo>
                <a:lnTo>
                  <a:pt x="345241" y="2764951"/>
                </a:lnTo>
                <a:lnTo>
                  <a:pt x="334308" y="2607964"/>
                </a:lnTo>
                <a:lnTo>
                  <a:pt x="335383" y="2569715"/>
                </a:lnTo>
                <a:lnTo>
                  <a:pt x="333978" y="2541895"/>
                </a:lnTo>
                <a:lnTo>
                  <a:pt x="338912" y="2444195"/>
                </a:lnTo>
                <a:lnTo>
                  <a:pt x="340589" y="2384523"/>
                </a:lnTo>
                <a:lnTo>
                  <a:pt x="342807" y="2367040"/>
                </a:lnTo>
                <a:lnTo>
                  <a:pt x="345630" y="2311129"/>
                </a:lnTo>
                <a:cubicBezTo>
                  <a:pt x="461213" y="1173014"/>
                  <a:pt x="1422384" y="284881"/>
                  <a:pt x="2590993" y="284881"/>
                </a:cubicBezTo>
                <a:close/>
                <a:moveTo>
                  <a:pt x="1524200" y="209060"/>
                </a:moveTo>
                <a:cubicBezTo>
                  <a:pt x="1437799" y="261959"/>
                  <a:pt x="1358450" y="320147"/>
                  <a:pt x="1279103" y="383625"/>
                </a:cubicBezTo>
                <a:cubicBezTo>
                  <a:pt x="1104536" y="491187"/>
                  <a:pt x="944077" y="618144"/>
                  <a:pt x="799487" y="760970"/>
                </a:cubicBezTo>
                <a:cubicBezTo>
                  <a:pt x="656660" y="905560"/>
                  <a:pt x="529703" y="1066020"/>
                  <a:pt x="423905" y="1240585"/>
                </a:cubicBezTo>
                <a:cubicBezTo>
                  <a:pt x="318108" y="1416915"/>
                  <a:pt x="235234" y="1603824"/>
                  <a:pt x="173518" y="1797786"/>
                </a:cubicBezTo>
                <a:cubicBezTo>
                  <a:pt x="115330" y="1991748"/>
                  <a:pt x="78300" y="2194528"/>
                  <a:pt x="65958" y="2397305"/>
                </a:cubicBezTo>
                <a:cubicBezTo>
                  <a:pt x="53614" y="2600085"/>
                  <a:pt x="65958" y="2804627"/>
                  <a:pt x="102986" y="3005642"/>
                </a:cubicBezTo>
                <a:cubicBezTo>
                  <a:pt x="110039" y="3056777"/>
                  <a:pt x="124145" y="3106149"/>
                  <a:pt x="134725" y="3155521"/>
                </a:cubicBezTo>
                <a:cubicBezTo>
                  <a:pt x="140016" y="3180207"/>
                  <a:pt x="147069" y="3204893"/>
                  <a:pt x="154122" y="3229579"/>
                </a:cubicBezTo>
                <a:cubicBezTo>
                  <a:pt x="161175" y="3254265"/>
                  <a:pt x="168229" y="3278952"/>
                  <a:pt x="175282" y="3303638"/>
                </a:cubicBezTo>
                <a:cubicBezTo>
                  <a:pt x="207021" y="3400620"/>
                  <a:pt x="242287" y="3497600"/>
                  <a:pt x="284606" y="3589291"/>
                </a:cubicBezTo>
                <a:cubicBezTo>
                  <a:pt x="326925" y="3682746"/>
                  <a:pt x="376297" y="3770911"/>
                  <a:pt x="427432" y="3859076"/>
                </a:cubicBezTo>
                <a:cubicBezTo>
                  <a:pt x="482095" y="3945476"/>
                  <a:pt x="538520" y="4030114"/>
                  <a:pt x="601999" y="4109463"/>
                </a:cubicBezTo>
                <a:cubicBezTo>
                  <a:pt x="663713" y="4190575"/>
                  <a:pt x="734245" y="4266396"/>
                  <a:pt x="804776" y="4338691"/>
                </a:cubicBezTo>
                <a:cubicBezTo>
                  <a:pt x="878835" y="4409223"/>
                  <a:pt x="952893" y="4477991"/>
                  <a:pt x="1034004" y="4539707"/>
                </a:cubicBezTo>
                <a:cubicBezTo>
                  <a:pt x="1113354" y="4603185"/>
                  <a:pt x="1197991" y="4661373"/>
                  <a:pt x="1284392" y="4714272"/>
                </a:cubicBezTo>
                <a:lnTo>
                  <a:pt x="1351397" y="4753064"/>
                </a:lnTo>
                <a:lnTo>
                  <a:pt x="1384901" y="4772461"/>
                </a:lnTo>
                <a:lnTo>
                  <a:pt x="1418402" y="4790094"/>
                </a:lnTo>
                <a:lnTo>
                  <a:pt x="1487172" y="4825360"/>
                </a:lnTo>
                <a:cubicBezTo>
                  <a:pt x="1510094" y="4835940"/>
                  <a:pt x="1533017" y="4846520"/>
                  <a:pt x="1555939" y="4857099"/>
                </a:cubicBezTo>
                <a:cubicBezTo>
                  <a:pt x="1647630" y="4901181"/>
                  <a:pt x="1744612" y="4934684"/>
                  <a:pt x="1841593" y="4966424"/>
                </a:cubicBezTo>
                <a:cubicBezTo>
                  <a:pt x="1940337" y="4996399"/>
                  <a:pt x="2039081" y="5021085"/>
                  <a:pt x="2139590" y="5038718"/>
                </a:cubicBezTo>
                <a:cubicBezTo>
                  <a:pt x="2539856" y="5112776"/>
                  <a:pt x="2957758" y="5084563"/>
                  <a:pt x="3347445" y="4964659"/>
                </a:cubicBezTo>
                <a:cubicBezTo>
                  <a:pt x="3541407" y="4902945"/>
                  <a:pt x="3728316" y="4818307"/>
                  <a:pt x="3902883" y="4712509"/>
                </a:cubicBezTo>
                <a:cubicBezTo>
                  <a:pt x="4077448" y="4604948"/>
                  <a:pt x="4237908" y="4479755"/>
                  <a:pt x="4382498" y="4335165"/>
                </a:cubicBezTo>
                <a:cubicBezTo>
                  <a:pt x="4525324" y="4190575"/>
                  <a:pt x="4652281" y="4030114"/>
                  <a:pt x="4758079" y="3855549"/>
                </a:cubicBezTo>
                <a:cubicBezTo>
                  <a:pt x="4863876" y="3680982"/>
                  <a:pt x="4946752" y="3492311"/>
                  <a:pt x="5008466" y="3298349"/>
                </a:cubicBezTo>
                <a:cubicBezTo>
                  <a:pt x="5018165" y="3336259"/>
                  <a:pt x="5027422" y="3375051"/>
                  <a:pt x="5035578" y="3414285"/>
                </a:cubicBezTo>
                <a:lnTo>
                  <a:pt x="5039333" y="3436011"/>
                </a:lnTo>
                <a:lnTo>
                  <a:pt x="4972399" y="3618891"/>
                </a:lnTo>
                <a:cubicBezTo>
                  <a:pt x="4838158" y="3936271"/>
                  <a:pt x="4643909" y="4222090"/>
                  <a:pt x="4403875" y="4462124"/>
                </a:cubicBezTo>
                <a:lnTo>
                  <a:pt x="4253822" y="4598501"/>
                </a:lnTo>
                <a:lnTo>
                  <a:pt x="4172842" y="4661928"/>
                </a:lnTo>
                <a:cubicBezTo>
                  <a:pt x="3869931" y="4884512"/>
                  <a:pt x="3518926" y="5042465"/>
                  <a:pt x="3151720" y="5118067"/>
                </a:cubicBezTo>
                <a:cubicBezTo>
                  <a:pt x="2941887" y="5162148"/>
                  <a:pt x="2728530" y="5178019"/>
                  <a:pt x="2515170" y="5170966"/>
                </a:cubicBezTo>
                <a:cubicBezTo>
                  <a:pt x="2407610" y="5169201"/>
                  <a:pt x="2301813" y="5156859"/>
                  <a:pt x="2196015" y="5140989"/>
                </a:cubicBezTo>
                <a:cubicBezTo>
                  <a:pt x="2169565" y="5137462"/>
                  <a:pt x="2143116" y="5132173"/>
                  <a:pt x="2116666" y="5126882"/>
                </a:cubicBezTo>
                <a:cubicBezTo>
                  <a:pt x="2091980" y="5121593"/>
                  <a:pt x="2065532" y="5118067"/>
                  <a:pt x="2039081" y="5111014"/>
                </a:cubicBezTo>
                <a:cubicBezTo>
                  <a:pt x="1986183" y="5096907"/>
                  <a:pt x="1935048" y="5086327"/>
                  <a:pt x="1883912" y="5070457"/>
                </a:cubicBezTo>
                <a:lnTo>
                  <a:pt x="1808091" y="5047535"/>
                </a:lnTo>
                <a:lnTo>
                  <a:pt x="1732268" y="5021085"/>
                </a:lnTo>
                <a:cubicBezTo>
                  <a:pt x="1681134" y="5003452"/>
                  <a:pt x="1631762" y="4982292"/>
                  <a:pt x="1582389" y="4962897"/>
                </a:cubicBezTo>
                <a:cubicBezTo>
                  <a:pt x="1557703" y="4952317"/>
                  <a:pt x="1534780" y="4939973"/>
                  <a:pt x="1510094" y="4929394"/>
                </a:cubicBezTo>
                <a:cubicBezTo>
                  <a:pt x="1485407" y="4917051"/>
                  <a:pt x="1460721" y="4906472"/>
                  <a:pt x="1437799" y="4894128"/>
                </a:cubicBezTo>
                <a:cubicBezTo>
                  <a:pt x="1390190" y="4869442"/>
                  <a:pt x="1342582" y="4846520"/>
                  <a:pt x="1296736" y="4818307"/>
                </a:cubicBezTo>
                <a:cubicBezTo>
                  <a:pt x="1273812" y="4804201"/>
                  <a:pt x="1250890" y="4791857"/>
                  <a:pt x="1227967" y="4777750"/>
                </a:cubicBezTo>
                <a:lnTo>
                  <a:pt x="1160962" y="4733669"/>
                </a:lnTo>
                <a:lnTo>
                  <a:pt x="1127460" y="4712509"/>
                </a:lnTo>
                <a:lnTo>
                  <a:pt x="1095721" y="4689586"/>
                </a:lnTo>
                <a:lnTo>
                  <a:pt x="1030478" y="4641978"/>
                </a:lnTo>
                <a:cubicBezTo>
                  <a:pt x="945840" y="4576735"/>
                  <a:pt x="864728" y="4507968"/>
                  <a:pt x="788908" y="4433909"/>
                </a:cubicBezTo>
                <a:cubicBezTo>
                  <a:pt x="711323" y="4359851"/>
                  <a:pt x="640791" y="4280502"/>
                  <a:pt x="573786" y="4199390"/>
                </a:cubicBezTo>
                <a:cubicBezTo>
                  <a:pt x="508543" y="4116516"/>
                  <a:pt x="445065" y="4030114"/>
                  <a:pt x="390403" y="3940187"/>
                </a:cubicBezTo>
                <a:cubicBezTo>
                  <a:pt x="362191" y="3896104"/>
                  <a:pt x="337505" y="3848496"/>
                  <a:pt x="311054" y="3802650"/>
                </a:cubicBezTo>
                <a:cubicBezTo>
                  <a:pt x="296948" y="3779727"/>
                  <a:pt x="286368" y="3755041"/>
                  <a:pt x="274026" y="3732119"/>
                </a:cubicBezTo>
                <a:cubicBezTo>
                  <a:pt x="261682" y="3709195"/>
                  <a:pt x="249340" y="3686273"/>
                  <a:pt x="238760" y="3661587"/>
                </a:cubicBezTo>
                <a:lnTo>
                  <a:pt x="207021" y="3589291"/>
                </a:lnTo>
                <a:cubicBezTo>
                  <a:pt x="201730" y="3576949"/>
                  <a:pt x="196441" y="3564605"/>
                  <a:pt x="191150" y="3552263"/>
                </a:cubicBezTo>
                <a:lnTo>
                  <a:pt x="177044" y="3515233"/>
                </a:lnTo>
                <a:lnTo>
                  <a:pt x="148831" y="3441174"/>
                </a:lnTo>
                <a:cubicBezTo>
                  <a:pt x="140016" y="3416488"/>
                  <a:pt x="132963" y="3390040"/>
                  <a:pt x="124145" y="3365354"/>
                </a:cubicBezTo>
                <a:cubicBezTo>
                  <a:pt x="106512" y="3315982"/>
                  <a:pt x="94170" y="3264845"/>
                  <a:pt x="80064" y="3213711"/>
                </a:cubicBezTo>
                <a:cubicBezTo>
                  <a:pt x="73011" y="3187260"/>
                  <a:pt x="67720" y="3162574"/>
                  <a:pt x="62431" y="3136126"/>
                </a:cubicBezTo>
                <a:cubicBezTo>
                  <a:pt x="57140" y="3109675"/>
                  <a:pt x="51851" y="3084989"/>
                  <a:pt x="46560" y="3058541"/>
                </a:cubicBezTo>
                <a:cubicBezTo>
                  <a:pt x="27165" y="2954506"/>
                  <a:pt x="11295" y="2850472"/>
                  <a:pt x="6006" y="2744675"/>
                </a:cubicBezTo>
                <a:cubicBezTo>
                  <a:pt x="-8101" y="2534842"/>
                  <a:pt x="2479" y="2323247"/>
                  <a:pt x="39507" y="2115178"/>
                </a:cubicBezTo>
                <a:lnTo>
                  <a:pt x="53614" y="2037594"/>
                </a:lnTo>
                <a:cubicBezTo>
                  <a:pt x="58904" y="2011145"/>
                  <a:pt x="65958" y="1986459"/>
                  <a:pt x="71247" y="1960009"/>
                </a:cubicBezTo>
                <a:cubicBezTo>
                  <a:pt x="78300" y="1935323"/>
                  <a:pt x="83591" y="1908874"/>
                  <a:pt x="90644" y="1884188"/>
                </a:cubicBezTo>
                <a:lnTo>
                  <a:pt x="113566" y="1808366"/>
                </a:lnTo>
                <a:cubicBezTo>
                  <a:pt x="117092" y="1796023"/>
                  <a:pt x="120619" y="1783679"/>
                  <a:pt x="124145" y="1771337"/>
                </a:cubicBezTo>
                <a:lnTo>
                  <a:pt x="136489" y="1732545"/>
                </a:lnTo>
                <a:lnTo>
                  <a:pt x="162938" y="1658487"/>
                </a:lnTo>
                <a:cubicBezTo>
                  <a:pt x="173518" y="1633801"/>
                  <a:pt x="182335" y="1609114"/>
                  <a:pt x="192915" y="1584428"/>
                </a:cubicBezTo>
                <a:cubicBezTo>
                  <a:pt x="201730" y="1559742"/>
                  <a:pt x="212310" y="1535056"/>
                  <a:pt x="222890" y="1512132"/>
                </a:cubicBezTo>
                <a:cubicBezTo>
                  <a:pt x="245813" y="1464524"/>
                  <a:pt x="266973" y="1416915"/>
                  <a:pt x="291659" y="1371069"/>
                </a:cubicBezTo>
                <a:cubicBezTo>
                  <a:pt x="304001" y="1348147"/>
                  <a:pt x="316345" y="1325223"/>
                  <a:pt x="328687" y="1302302"/>
                </a:cubicBezTo>
                <a:lnTo>
                  <a:pt x="369244" y="1233532"/>
                </a:lnTo>
                <a:cubicBezTo>
                  <a:pt x="383350" y="1210610"/>
                  <a:pt x="397457" y="1187687"/>
                  <a:pt x="411563" y="1166527"/>
                </a:cubicBezTo>
                <a:lnTo>
                  <a:pt x="453882" y="1101286"/>
                </a:lnTo>
                <a:lnTo>
                  <a:pt x="499728" y="1037808"/>
                </a:lnTo>
                <a:cubicBezTo>
                  <a:pt x="515596" y="1014884"/>
                  <a:pt x="531467" y="993724"/>
                  <a:pt x="547336" y="974329"/>
                </a:cubicBezTo>
                <a:cubicBezTo>
                  <a:pt x="676057" y="810342"/>
                  <a:pt x="824173" y="660463"/>
                  <a:pt x="988159" y="531742"/>
                </a:cubicBezTo>
                <a:cubicBezTo>
                  <a:pt x="1153908" y="403022"/>
                  <a:pt x="1333764" y="293698"/>
                  <a:pt x="1524200" y="209060"/>
                </a:cubicBezTo>
                <a:close/>
                <a:moveTo>
                  <a:pt x="3479692" y="202007"/>
                </a:moveTo>
                <a:cubicBezTo>
                  <a:pt x="3511432" y="210822"/>
                  <a:pt x="3544933" y="219640"/>
                  <a:pt x="3576673" y="230220"/>
                </a:cubicBezTo>
                <a:lnTo>
                  <a:pt x="3673655" y="263721"/>
                </a:lnTo>
                <a:cubicBezTo>
                  <a:pt x="3969888" y="406549"/>
                  <a:pt x="4236144" y="607564"/>
                  <a:pt x="4454792" y="850899"/>
                </a:cubicBezTo>
                <a:lnTo>
                  <a:pt x="4400131" y="801526"/>
                </a:lnTo>
                <a:cubicBezTo>
                  <a:pt x="4380734" y="785656"/>
                  <a:pt x="4363101" y="769787"/>
                  <a:pt x="4343706" y="753917"/>
                </a:cubicBezTo>
                <a:cubicBezTo>
                  <a:pt x="4096845" y="514109"/>
                  <a:pt x="3802374" y="323673"/>
                  <a:pt x="3479692" y="202007"/>
                </a:cubicBezTo>
                <a:close/>
                <a:moveTo>
                  <a:pt x="2955994" y="198480"/>
                </a:moveTo>
                <a:lnTo>
                  <a:pt x="2996548" y="198480"/>
                </a:lnTo>
                <a:lnTo>
                  <a:pt x="3070607" y="212587"/>
                </a:lnTo>
                <a:lnTo>
                  <a:pt x="3144665" y="230220"/>
                </a:lnTo>
                <a:lnTo>
                  <a:pt x="3181695" y="239035"/>
                </a:lnTo>
                <a:cubicBezTo>
                  <a:pt x="3194037" y="242562"/>
                  <a:pt x="3206381" y="246088"/>
                  <a:pt x="3218723" y="249615"/>
                </a:cubicBezTo>
                <a:lnTo>
                  <a:pt x="3291019" y="270774"/>
                </a:lnTo>
                <a:cubicBezTo>
                  <a:pt x="3386237" y="302514"/>
                  <a:pt x="3481455" y="337780"/>
                  <a:pt x="3573146" y="381863"/>
                </a:cubicBezTo>
                <a:cubicBezTo>
                  <a:pt x="3758291" y="466501"/>
                  <a:pt x="3929331" y="577587"/>
                  <a:pt x="4084501" y="706309"/>
                </a:cubicBezTo>
                <a:cubicBezTo>
                  <a:pt x="4072157" y="699255"/>
                  <a:pt x="4058051" y="693965"/>
                  <a:pt x="4045708" y="686911"/>
                </a:cubicBezTo>
                <a:cubicBezTo>
                  <a:pt x="4040418" y="683385"/>
                  <a:pt x="4033364" y="679858"/>
                  <a:pt x="4028076" y="676332"/>
                </a:cubicBezTo>
                <a:cubicBezTo>
                  <a:pt x="3684233" y="411838"/>
                  <a:pt x="3266333" y="244326"/>
                  <a:pt x="2836090" y="200243"/>
                </a:cubicBezTo>
                <a:lnTo>
                  <a:pt x="2915437" y="200243"/>
                </a:lnTo>
                <a:close/>
                <a:moveTo>
                  <a:pt x="2590991" y="150870"/>
                </a:moveTo>
                <a:lnTo>
                  <a:pt x="2495773" y="164977"/>
                </a:lnTo>
                <a:lnTo>
                  <a:pt x="2471087" y="168503"/>
                </a:lnTo>
                <a:lnTo>
                  <a:pt x="2446401" y="173792"/>
                </a:lnTo>
                <a:lnTo>
                  <a:pt x="2398793" y="184372"/>
                </a:lnTo>
                <a:cubicBezTo>
                  <a:pt x="2114902" y="207296"/>
                  <a:pt x="1836302" y="281354"/>
                  <a:pt x="1580625" y="403020"/>
                </a:cubicBezTo>
                <a:cubicBezTo>
                  <a:pt x="1324947" y="522924"/>
                  <a:pt x="1090430" y="692200"/>
                  <a:pt x="892941" y="894980"/>
                </a:cubicBezTo>
                <a:cubicBezTo>
                  <a:pt x="972288" y="792709"/>
                  <a:pt x="1060453" y="695727"/>
                  <a:pt x="1159197" y="605800"/>
                </a:cubicBezTo>
                <a:cubicBezTo>
                  <a:pt x="1261468" y="529977"/>
                  <a:pt x="1372557" y="464737"/>
                  <a:pt x="1485407" y="406547"/>
                </a:cubicBezTo>
                <a:cubicBezTo>
                  <a:pt x="1543595" y="378334"/>
                  <a:pt x="1601785" y="351886"/>
                  <a:pt x="1659972" y="327200"/>
                </a:cubicBezTo>
                <a:lnTo>
                  <a:pt x="1749901" y="293696"/>
                </a:lnTo>
                <a:cubicBezTo>
                  <a:pt x="1778114" y="283117"/>
                  <a:pt x="1809853" y="274301"/>
                  <a:pt x="1839828" y="263721"/>
                </a:cubicBezTo>
                <a:cubicBezTo>
                  <a:pt x="1961496" y="226691"/>
                  <a:pt x="2086689" y="194952"/>
                  <a:pt x="2211884" y="177319"/>
                </a:cubicBezTo>
                <a:cubicBezTo>
                  <a:pt x="2337077" y="159686"/>
                  <a:pt x="2464034" y="150870"/>
                  <a:pt x="2590991" y="150870"/>
                </a:cubicBezTo>
                <a:close/>
                <a:moveTo>
                  <a:pt x="2522251" y="412"/>
                </a:moveTo>
                <a:cubicBezTo>
                  <a:pt x="2785505" y="-4299"/>
                  <a:pt x="3049008" y="31407"/>
                  <a:pt x="3301599" y="106789"/>
                </a:cubicBezTo>
                <a:cubicBezTo>
                  <a:pt x="3278677" y="103263"/>
                  <a:pt x="3255753" y="99736"/>
                  <a:pt x="3236358" y="96209"/>
                </a:cubicBezTo>
                <a:cubicBezTo>
                  <a:pt x="3213434" y="92683"/>
                  <a:pt x="3190512" y="90918"/>
                  <a:pt x="3167589" y="89156"/>
                </a:cubicBezTo>
                <a:cubicBezTo>
                  <a:pt x="3107637" y="73286"/>
                  <a:pt x="3045922" y="62706"/>
                  <a:pt x="2984206" y="52126"/>
                </a:cubicBezTo>
                <a:cubicBezTo>
                  <a:pt x="2952467" y="48600"/>
                  <a:pt x="2922492" y="43311"/>
                  <a:pt x="2890753" y="39784"/>
                </a:cubicBezTo>
                <a:cubicBezTo>
                  <a:pt x="2859013" y="36257"/>
                  <a:pt x="2829036" y="32731"/>
                  <a:pt x="2797297" y="30967"/>
                </a:cubicBezTo>
                <a:cubicBezTo>
                  <a:pt x="2765558" y="29204"/>
                  <a:pt x="2735583" y="23913"/>
                  <a:pt x="2703844" y="23913"/>
                </a:cubicBezTo>
                <a:lnTo>
                  <a:pt x="2610388" y="20387"/>
                </a:lnTo>
                <a:cubicBezTo>
                  <a:pt x="2578649" y="20387"/>
                  <a:pt x="2548674" y="22151"/>
                  <a:pt x="2516935" y="22151"/>
                </a:cubicBezTo>
                <a:lnTo>
                  <a:pt x="2469325" y="23913"/>
                </a:lnTo>
                <a:cubicBezTo>
                  <a:pt x="2455218" y="25678"/>
                  <a:pt x="2439350" y="25678"/>
                  <a:pt x="2423479" y="27440"/>
                </a:cubicBezTo>
                <a:cubicBezTo>
                  <a:pt x="2173092" y="41546"/>
                  <a:pt x="1926231" y="94445"/>
                  <a:pt x="1691714" y="182610"/>
                </a:cubicBezTo>
                <a:cubicBezTo>
                  <a:pt x="1705820" y="175557"/>
                  <a:pt x="1716400" y="170268"/>
                  <a:pt x="1725215" y="164977"/>
                </a:cubicBezTo>
                <a:cubicBezTo>
                  <a:pt x="1734033" y="161450"/>
                  <a:pt x="1742848" y="156161"/>
                  <a:pt x="1751666" y="152635"/>
                </a:cubicBezTo>
                <a:cubicBezTo>
                  <a:pt x="1769298" y="143817"/>
                  <a:pt x="1786931" y="135002"/>
                  <a:pt x="1818671" y="122658"/>
                </a:cubicBezTo>
                <a:cubicBezTo>
                  <a:pt x="1834539" y="115605"/>
                  <a:pt x="1853937" y="108551"/>
                  <a:pt x="1876858" y="101498"/>
                </a:cubicBezTo>
                <a:cubicBezTo>
                  <a:pt x="1899782" y="94445"/>
                  <a:pt x="1927995" y="83865"/>
                  <a:pt x="1963261" y="75050"/>
                </a:cubicBezTo>
                <a:cubicBezTo>
                  <a:pt x="1998527" y="66232"/>
                  <a:pt x="2039081" y="55653"/>
                  <a:pt x="2088454" y="45073"/>
                </a:cubicBezTo>
                <a:cubicBezTo>
                  <a:pt x="2113140" y="41546"/>
                  <a:pt x="2139590" y="36257"/>
                  <a:pt x="2167803" y="30967"/>
                </a:cubicBezTo>
                <a:cubicBezTo>
                  <a:pt x="2181909" y="29204"/>
                  <a:pt x="2196015" y="25678"/>
                  <a:pt x="2211884" y="23913"/>
                </a:cubicBezTo>
                <a:cubicBezTo>
                  <a:pt x="2225990" y="22151"/>
                  <a:pt x="2243623" y="20387"/>
                  <a:pt x="2259494" y="18624"/>
                </a:cubicBezTo>
                <a:cubicBezTo>
                  <a:pt x="2346777" y="8045"/>
                  <a:pt x="2434499" y="1984"/>
                  <a:pt x="2522251" y="412"/>
                </a:cubicBezTo>
                <a:close/>
              </a:path>
            </a:pathLst>
          </a:custGeom>
          <a:solidFill>
            <a:schemeClr val="tx1">
              <a:lumMod val="75000"/>
              <a:lumOff val="25000"/>
            </a:schemeClr>
          </a:solidFill>
        </p:spPr>
        <p:txBody>
          <a:bodyPr wrap="square" anchor="ctr">
            <a:noAutofit/>
          </a:bodyPr>
          <a:lstStyle>
            <a:lvl1pPr marL="0" indent="0" algn="ctr">
              <a:buNone/>
              <a:defRPr i="1">
                <a:solidFill>
                  <a:schemeClr val="bg1"/>
                </a:solidFill>
              </a:defRPr>
            </a:lvl1pPr>
          </a:lstStyle>
          <a:p>
            <a:r>
              <a:rPr lang="en-GB" dirty="0"/>
              <a:t>Insert or Drag &amp; Drop Your Photo</a:t>
            </a:r>
            <a:endParaRPr lang="en-ZA" dirty="0"/>
          </a:p>
        </p:txBody>
      </p:sp>
    </p:spTree>
    <p:extLst>
      <p:ext uri="{BB962C8B-B14F-4D97-AF65-F5344CB8AC3E}">
        <p14:creationId xmlns:p14="http://schemas.microsoft.com/office/powerpoint/2010/main" val="1630659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gradFill flip="none" rotWithShape="1">
          <a:gsLst>
            <a:gs pos="0">
              <a:schemeClr val="accent3">
                <a:lumMod val="50000"/>
              </a:schemeClr>
            </a:gs>
            <a:gs pos="100000">
              <a:schemeClr val="accent3">
                <a:lumMod val="75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accent3">
                  <a:lumMod val="50000"/>
                </a:schemeClr>
              </a:gs>
              <a:gs pos="100000">
                <a:schemeClr val="accent3"/>
              </a:gs>
            </a:gsLst>
            <a:path path="circle">
              <a:fillToRect l="100000" b="100000"/>
            </a:path>
            <a:tileRect t="-100000" r="-100000"/>
          </a:gradFill>
          <a:ln w="9525" cap="flat">
            <a:noFill/>
            <a:prstDash val="solid"/>
            <a:miter/>
          </a:ln>
        </p:spPr>
        <p:txBody>
          <a:bodyPr wrap="square" rtlCol="0" anchor="ctr">
            <a:noAutofit/>
          </a:bodyPr>
          <a:lstStyle/>
          <a:p>
            <a:endParaRPr lang="en-ZA" dirty="0"/>
          </a:p>
        </p:txBody>
      </p:sp>
      <p:sp>
        <p:nvSpPr>
          <p:cNvPr id="2" name="Title 1">
            <a:extLst>
              <a:ext uri="{FF2B5EF4-FFF2-40B4-BE49-F238E27FC236}">
                <a16:creationId xmlns:a16="http://schemas.microsoft.com/office/drawing/2014/main" id="{89D337DD-CA43-4635-AB4C-61F75C745EA6}"/>
              </a:ext>
            </a:extLst>
          </p:cNvPr>
          <p:cNvSpPr>
            <a:spLocks noGrp="1"/>
          </p:cNvSpPr>
          <p:nvPr>
            <p:ph type="title"/>
          </p:nvPr>
        </p:nvSpPr>
        <p:spPr>
          <a:xfrm>
            <a:off x="504000" y="2781300"/>
            <a:ext cx="4793714" cy="2078699"/>
          </a:xfrm>
        </p:spPr>
        <p:txBody>
          <a:bodyPr anchor="b"/>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r>
              <a:rPr lang="en-US"/>
              <a:t>Click to edit Master title style</a:t>
            </a:r>
            <a:endParaRPr lang="en-ZA" dirty="0"/>
          </a:p>
        </p:txBody>
      </p:sp>
      <p:sp>
        <p:nvSpPr>
          <p:cNvPr id="3" name="Text Placeholder 2">
            <a:extLst>
              <a:ext uri="{FF2B5EF4-FFF2-40B4-BE49-F238E27FC236}">
                <a16:creationId xmlns:a16="http://schemas.microsoft.com/office/drawing/2014/main" id="{EAED843F-E518-4C3A-9F72-BFFB38250F53}"/>
              </a:ext>
            </a:extLst>
          </p:cNvPr>
          <p:cNvSpPr>
            <a:spLocks noGrp="1"/>
          </p:cNvSpPr>
          <p:nvPr>
            <p:ph type="body" idx="1"/>
          </p:nvPr>
        </p:nvSpPr>
        <p:spPr>
          <a:xfrm>
            <a:off x="504000" y="5076000"/>
            <a:ext cx="4793714" cy="1047600"/>
          </a:xfr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2000" b="1" kern="1200" cap="all" baseline="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ZA" dirty="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solidFill>
            <a:schemeClr val="tx1"/>
          </a:solidFill>
        </p:spPr>
        <p:txBody>
          <a:bodyPr/>
          <a:lstStyle/>
          <a:p>
            <a:pPr algn="ctr"/>
            <a:fld id="{B67B645E-C5E5-4727-B977-D372A0AA71D9}" type="slidenum">
              <a:rPr lang="en-US" smtClean="0"/>
              <a:pPr algn="ctr"/>
              <a:t>‹#›</a:t>
            </a:fld>
            <a:endParaRPr lang="en-US" dirty="0"/>
          </a:p>
        </p:txBody>
      </p:sp>
      <p:sp>
        <p:nvSpPr>
          <p:cNvPr id="12" name="Freeform: Shape 11">
            <a:extLst>
              <a:ext uri="{FF2B5EF4-FFF2-40B4-BE49-F238E27FC236}">
                <a16:creationId xmlns:a16="http://schemas.microsoft.com/office/drawing/2014/main" id="{B2EE5DB8-C107-4983-B829-DFDF9BF2C0C5}"/>
              </a:ext>
            </a:extLst>
          </p:cNvPr>
          <p:cNvSpPr/>
          <p:nvPr userDrawn="1"/>
        </p:nvSpPr>
        <p:spPr>
          <a:xfrm rot="10800000">
            <a:off x="6350256" y="585722"/>
            <a:ext cx="5652866" cy="5578295"/>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3">
                  <a:alpha val="71000"/>
                </a:schemeClr>
              </a:gs>
            </a:gsLst>
            <a:path path="circle">
              <a:fillToRect l="100000" b="100000"/>
            </a:path>
          </a:gradFill>
          <a:ln w="9525" cap="flat">
            <a:noFill/>
            <a:prstDash val="solid"/>
            <a:miter/>
          </a:ln>
        </p:spPr>
        <p:txBody>
          <a:bodyPr rtlCol="0" anchor="ctr"/>
          <a:lstStyle/>
          <a:p>
            <a:endParaRPr lang="en-ZA" dirty="0"/>
          </a:p>
        </p:txBody>
      </p:sp>
      <p:sp>
        <p:nvSpPr>
          <p:cNvPr id="13" name="Picture Placeholder 12">
            <a:extLst>
              <a:ext uri="{FF2B5EF4-FFF2-40B4-BE49-F238E27FC236}">
                <a16:creationId xmlns:a16="http://schemas.microsoft.com/office/drawing/2014/main" id="{BBB70C35-77E6-4C43-BCAD-4C1B74783473}"/>
              </a:ext>
            </a:extLst>
          </p:cNvPr>
          <p:cNvSpPr>
            <a:spLocks noGrp="1"/>
          </p:cNvSpPr>
          <p:nvPr>
            <p:ph type="pic" sz="quarter" idx="12" hasCustomPrompt="1"/>
          </p:nvPr>
        </p:nvSpPr>
        <p:spPr>
          <a:xfrm>
            <a:off x="7031223" y="1172675"/>
            <a:ext cx="4290933" cy="4404388"/>
          </a:xfrm>
          <a:custGeom>
            <a:avLst/>
            <a:gdLst>
              <a:gd name="connsiteX0" fmla="*/ 4728104 w 5039333"/>
              <a:gd name="connsiteY0" fmla="*/ 1561505 h 5172574"/>
              <a:gd name="connsiteX1" fmla="*/ 4729866 w 5039333"/>
              <a:gd name="connsiteY1" fmla="*/ 1561505 h 5172574"/>
              <a:gd name="connsiteX2" fmla="*/ 4765132 w 5039333"/>
              <a:gd name="connsiteY2" fmla="*/ 1646143 h 5172574"/>
              <a:gd name="connsiteX3" fmla="*/ 4728104 w 5039333"/>
              <a:gd name="connsiteY3" fmla="*/ 1561505 h 5172574"/>
              <a:gd name="connsiteX4" fmla="*/ 4888651 w 5039333"/>
              <a:gd name="connsiteY4" fmla="*/ 1542826 h 5172574"/>
              <a:gd name="connsiteX5" fmla="*/ 4889224 w 5039333"/>
              <a:gd name="connsiteY5" fmla="*/ 1544092 h 5172574"/>
              <a:gd name="connsiteX6" fmla="*/ 4907960 w 5039333"/>
              <a:gd name="connsiteY6" fmla="*/ 1589717 h 5172574"/>
              <a:gd name="connsiteX7" fmla="*/ 4869167 w 5039333"/>
              <a:gd name="connsiteY7" fmla="*/ 1499790 h 5172574"/>
              <a:gd name="connsiteX8" fmla="*/ 4870930 w 5039333"/>
              <a:gd name="connsiteY8" fmla="*/ 1499790 h 5172574"/>
              <a:gd name="connsiteX9" fmla="*/ 4888651 w 5039333"/>
              <a:gd name="connsiteY9" fmla="*/ 1542826 h 5172574"/>
              <a:gd name="connsiteX10" fmla="*/ 4583190 w 5039333"/>
              <a:gd name="connsiteY10" fmla="*/ 1291357 h 5172574"/>
              <a:gd name="connsiteX11" fmla="*/ 4608198 w 5039333"/>
              <a:gd name="connsiteY11" fmla="*/ 1328750 h 5172574"/>
              <a:gd name="connsiteX12" fmla="*/ 4606436 w 5039333"/>
              <a:gd name="connsiteY12" fmla="*/ 1328750 h 5172574"/>
              <a:gd name="connsiteX13" fmla="*/ 4526081 w 5039333"/>
              <a:gd name="connsiteY13" fmla="*/ 1205962 h 5172574"/>
              <a:gd name="connsiteX14" fmla="*/ 4544719 w 5039333"/>
              <a:gd name="connsiteY14" fmla="*/ 1231768 h 5172574"/>
              <a:gd name="connsiteX15" fmla="*/ 4565879 w 5039333"/>
              <a:gd name="connsiteY15" fmla="*/ 1263507 h 5172574"/>
              <a:gd name="connsiteX16" fmla="*/ 4583190 w 5039333"/>
              <a:gd name="connsiteY16" fmla="*/ 1291357 h 5172574"/>
              <a:gd name="connsiteX17" fmla="*/ 707794 w 5039333"/>
              <a:gd name="connsiteY17" fmla="*/ 1046623 h 5172574"/>
              <a:gd name="connsiteX18" fmla="*/ 672528 w 5039333"/>
              <a:gd name="connsiteY18" fmla="*/ 1110102 h 5172574"/>
              <a:gd name="connsiteX19" fmla="*/ 639027 w 5039333"/>
              <a:gd name="connsiteY19" fmla="*/ 1177107 h 5172574"/>
              <a:gd name="connsiteX20" fmla="*/ 623156 w 5039333"/>
              <a:gd name="connsiteY20" fmla="*/ 1210608 h 5172574"/>
              <a:gd name="connsiteX21" fmla="*/ 607288 w 5039333"/>
              <a:gd name="connsiteY21" fmla="*/ 1244112 h 5172574"/>
              <a:gd name="connsiteX22" fmla="*/ 577311 w 5039333"/>
              <a:gd name="connsiteY22" fmla="*/ 1312879 h 5172574"/>
              <a:gd name="connsiteX23" fmla="*/ 249338 w 5039333"/>
              <a:gd name="connsiteY23" fmla="*/ 2272111 h 5172574"/>
              <a:gd name="connsiteX24" fmla="*/ 245812 w 5039333"/>
              <a:gd name="connsiteY24" fmla="*/ 2781703 h 5172574"/>
              <a:gd name="connsiteX25" fmla="*/ 351609 w 5039333"/>
              <a:gd name="connsiteY25" fmla="*/ 3280714 h 5172574"/>
              <a:gd name="connsiteX26" fmla="*/ 868255 w 5039333"/>
              <a:gd name="connsiteY26" fmla="*/ 4151780 h 5172574"/>
              <a:gd name="connsiteX27" fmla="*/ 1702292 w 5039333"/>
              <a:gd name="connsiteY27" fmla="*/ 4726614 h 5172574"/>
              <a:gd name="connsiteX28" fmla="*/ 2700317 w 5039333"/>
              <a:gd name="connsiteY28" fmla="*/ 4897654 h 5172574"/>
              <a:gd name="connsiteX29" fmla="*/ 3678944 w 5039333"/>
              <a:gd name="connsiteY29" fmla="*/ 4634923 h 5172574"/>
              <a:gd name="connsiteX30" fmla="*/ 4456557 w 5039333"/>
              <a:gd name="connsiteY30" fmla="*/ 3986031 h 5172574"/>
              <a:gd name="connsiteX31" fmla="*/ 4892089 w 5039333"/>
              <a:gd name="connsiteY31" fmla="*/ 3070883 h 5172574"/>
              <a:gd name="connsiteX32" fmla="*/ 4960857 w 5039333"/>
              <a:gd name="connsiteY32" fmla="*/ 3289531 h 5172574"/>
              <a:gd name="connsiteX33" fmla="*/ 4410711 w 5039333"/>
              <a:gd name="connsiteY33" fmla="*/ 4217023 h 5172574"/>
              <a:gd name="connsiteX34" fmla="*/ 3523774 w 5039333"/>
              <a:gd name="connsiteY34" fmla="*/ 4821832 h 5172574"/>
              <a:gd name="connsiteX35" fmla="*/ 2467560 w 5039333"/>
              <a:gd name="connsiteY35" fmla="*/ 4992872 h 5172574"/>
              <a:gd name="connsiteX36" fmla="*/ 1443088 w 5039333"/>
              <a:gd name="connsiteY36" fmla="*/ 4700165 h 5172574"/>
              <a:gd name="connsiteX37" fmla="*/ 642553 w 5039333"/>
              <a:gd name="connsiteY37" fmla="*/ 4003664 h 5172574"/>
              <a:gd name="connsiteX38" fmla="*/ 215837 w 5039333"/>
              <a:gd name="connsiteY38" fmla="*/ 3037380 h 5172574"/>
              <a:gd name="connsiteX39" fmla="*/ 240523 w 5039333"/>
              <a:gd name="connsiteY39" fmla="*/ 1984695 h 5172574"/>
              <a:gd name="connsiteX40" fmla="*/ 422141 w 5039333"/>
              <a:gd name="connsiteY40" fmla="*/ 1489209 h 5172574"/>
              <a:gd name="connsiteX41" fmla="*/ 707794 w 5039333"/>
              <a:gd name="connsiteY41" fmla="*/ 1046623 h 5172574"/>
              <a:gd name="connsiteX42" fmla="*/ 4497112 w 5039333"/>
              <a:gd name="connsiteY42" fmla="*/ 916139 h 5172574"/>
              <a:gd name="connsiteX43" fmla="*/ 4507691 w 5039333"/>
              <a:gd name="connsiteY43" fmla="*/ 921428 h 5172574"/>
              <a:gd name="connsiteX44" fmla="*/ 4520033 w 5039333"/>
              <a:gd name="connsiteY44" fmla="*/ 928482 h 5172574"/>
              <a:gd name="connsiteX45" fmla="*/ 4569406 w 5039333"/>
              <a:gd name="connsiteY45" fmla="*/ 990198 h 5172574"/>
              <a:gd name="connsiteX46" fmla="*/ 4617015 w 5039333"/>
              <a:gd name="connsiteY46" fmla="*/ 1053676 h 5172574"/>
              <a:gd name="connsiteX47" fmla="*/ 4676967 w 5039333"/>
              <a:gd name="connsiteY47" fmla="*/ 1141841 h 5172574"/>
              <a:gd name="connsiteX48" fmla="*/ 4747499 w 5039333"/>
              <a:gd name="connsiteY48" fmla="*/ 1256454 h 5172574"/>
              <a:gd name="connsiteX49" fmla="*/ 4781001 w 5039333"/>
              <a:gd name="connsiteY49" fmla="*/ 1316406 h 5172574"/>
              <a:gd name="connsiteX50" fmla="*/ 4796871 w 5039333"/>
              <a:gd name="connsiteY50" fmla="*/ 1346383 h 5172574"/>
              <a:gd name="connsiteX51" fmla="*/ 4810978 w 5039333"/>
              <a:gd name="connsiteY51" fmla="*/ 1376358 h 5172574"/>
              <a:gd name="connsiteX52" fmla="*/ 4807451 w 5039333"/>
              <a:gd name="connsiteY52" fmla="*/ 1374596 h 5172574"/>
              <a:gd name="connsiteX53" fmla="*/ 4773948 w 5039333"/>
              <a:gd name="connsiteY53" fmla="*/ 1312879 h 5172574"/>
              <a:gd name="connsiteX54" fmla="*/ 4738682 w 5039333"/>
              <a:gd name="connsiteY54" fmla="*/ 1251165 h 5172574"/>
              <a:gd name="connsiteX55" fmla="*/ 4662861 w 5039333"/>
              <a:gd name="connsiteY55" fmla="*/ 1131261 h 5172574"/>
              <a:gd name="connsiteX56" fmla="*/ 4602909 w 5039333"/>
              <a:gd name="connsiteY56" fmla="*/ 1048386 h 5172574"/>
              <a:gd name="connsiteX57" fmla="*/ 4551773 w 5039333"/>
              <a:gd name="connsiteY57" fmla="*/ 981380 h 5172574"/>
              <a:gd name="connsiteX58" fmla="*/ 4525324 w 5039333"/>
              <a:gd name="connsiteY58" fmla="*/ 947879 h 5172574"/>
              <a:gd name="connsiteX59" fmla="*/ 4222038 w 5039333"/>
              <a:gd name="connsiteY59" fmla="*/ 849134 h 5172574"/>
              <a:gd name="connsiteX60" fmla="*/ 4252013 w 5039333"/>
              <a:gd name="connsiteY60" fmla="*/ 861476 h 5172574"/>
              <a:gd name="connsiteX61" fmla="*/ 4443991 w 5039333"/>
              <a:gd name="connsiteY61" fmla="*/ 1083211 h 5172574"/>
              <a:gd name="connsiteX62" fmla="*/ 4526081 w 5039333"/>
              <a:gd name="connsiteY62" fmla="*/ 1205962 h 5172574"/>
              <a:gd name="connsiteX63" fmla="*/ 4521798 w 5039333"/>
              <a:gd name="connsiteY63" fmla="*/ 1200029 h 5172574"/>
              <a:gd name="connsiteX64" fmla="*/ 4477714 w 5039333"/>
              <a:gd name="connsiteY64" fmla="*/ 1136550 h 5172574"/>
              <a:gd name="connsiteX65" fmla="*/ 4430106 w 5039333"/>
              <a:gd name="connsiteY65" fmla="*/ 1076598 h 5172574"/>
              <a:gd name="connsiteX66" fmla="*/ 4405420 w 5039333"/>
              <a:gd name="connsiteY66" fmla="*/ 1046623 h 5172574"/>
              <a:gd name="connsiteX67" fmla="*/ 4380734 w 5039333"/>
              <a:gd name="connsiteY67" fmla="*/ 1016646 h 5172574"/>
              <a:gd name="connsiteX68" fmla="*/ 4329598 w 5039333"/>
              <a:gd name="connsiteY68" fmla="*/ 958459 h 5172574"/>
              <a:gd name="connsiteX69" fmla="*/ 4222038 w 5039333"/>
              <a:gd name="connsiteY69" fmla="*/ 849134 h 5172574"/>
              <a:gd name="connsiteX70" fmla="*/ 2590993 w 5039333"/>
              <a:gd name="connsiteY70" fmla="*/ 284881 h 5172574"/>
              <a:gd name="connsiteX71" fmla="*/ 4848008 w 5039333"/>
              <a:gd name="connsiteY71" fmla="*/ 2541895 h 5172574"/>
              <a:gd name="connsiteX72" fmla="*/ 4836356 w 5039333"/>
              <a:gd name="connsiteY72" fmla="*/ 2772662 h 5172574"/>
              <a:gd name="connsiteX73" fmla="*/ 4805702 w 5039333"/>
              <a:gd name="connsiteY73" fmla="*/ 2973520 h 5172574"/>
              <a:gd name="connsiteX74" fmla="*/ 4810978 w 5039333"/>
              <a:gd name="connsiteY74" fmla="*/ 2984481 h 5172574"/>
              <a:gd name="connsiteX75" fmla="*/ 4851534 w 5039333"/>
              <a:gd name="connsiteY75" fmla="*/ 3086752 h 5172574"/>
              <a:gd name="connsiteX76" fmla="*/ 4458319 w 5039333"/>
              <a:gd name="connsiteY76" fmla="*/ 3910210 h 5172574"/>
              <a:gd name="connsiteX77" fmla="*/ 3779450 w 5039333"/>
              <a:gd name="connsiteY77" fmla="*/ 4516783 h 5172574"/>
              <a:gd name="connsiteX78" fmla="*/ 2922490 w 5039333"/>
              <a:gd name="connsiteY78" fmla="*/ 4813016 h 5172574"/>
              <a:gd name="connsiteX79" fmla="*/ 2021448 w 5039333"/>
              <a:gd name="connsiteY79" fmla="*/ 4756591 h 5172574"/>
              <a:gd name="connsiteX80" fmla="*/ 1215623 w 5039333"/>
              <a:gd name="connsiteY80" fmla="*/ 4356323 h 5172574"/>
              <a:gd name="connsiteX81" fmla="*/ 628447 w 5039333"/>
              <a:gd name="connsiteY81" fmla="*/ 3679218 h 5172574"/>
              <a:gd name="connsiteX82" fmla="*/ 349847 w 5039333"/>
              <a:gd name="connsiteY82" fmla="*/ 2831075 h 5172574"/>
              <a:gd name="connsiteX83" fmla="*/ 345902 w 5039333"/>
              <a:gd name="connsiteY83" fmla="*/ 2774443 h 5172574"/>
              <a:gd name="connsiteX84" fmla="*/ 345630 w 5039333"/>
              <a:gd name="connsiteY84" fmla="*/ 2772662 h 5172574"/>
              <a:gd name="connsiteX85" fmla="*/ 345241 w 5039333"/>
              <a:gd name="connsiteY85" fmla="*/ 2764951 h 5172574"/>
              <a:gd name="connsiteX86" fmla="*/ 334308 w 5039333"/>
              <a:gd name="connsiteY86" fmla="*/ 2607964 h 5172574"/>
              <a:gd name="connsiteX87" fmla="*/ 335383 w 5039333"/>
              <a:gd name="connsiteY87" fmla="*/ 2569715 h 5172574"/>
              <a:gd name="connsiteX88" fmla="*/ 333978 w 5039333"/>
              <a:gd name="connsiteY88" fmla="*/ 2541895 h 5172574"/>
              <a:gd name="connsiteX89" fmla="*/ 338912 w 5039333"/>
              <a:gd name="connsiteY89" fmla="*/ 2444195 h 5172574"/>
              <a:gd name="connsiteX90" fmla="*/ 340589 w 5039333"/>
              <a:gd name="connsiteY90" fmla="*/ 2384523 h 5172574"/>
              <a:gd name="connsiteX91" fmla="*/ 342807 w 5039333"/>
              <a:gd name="connsiteY91" fmla="*/ 2367040 h 5172574"/>
              <a:gd name="connsiteX92" fmla="*/ 345630 w 5039333"/>
              <a:gd name="connsiteY92" fmla="*/ 2311129 h 5172574"/>
              <a:gd name="connsiteX93" fmla="*/ 2590993 w 5039333"/>
              <a:gd name="connsiteY93" fmla="*/ 284881 h 5172574"/>
              <a:gd name="connsiteX94" fmla="*/ 1524200 w 5039333"/>
              <a:gd name="connsiteY94" fmla="*/ 209060 h 5172574"/>
              <a:gd name="connsiteX95" fmla="*/ 1279103 w 5039333"/>
              <a:gd name="connsiteY95" fmla="*/ 383625 h 5172574"/>
              <a:gd name="connsiteX96" fmla="*/ 799487 w 5039333"/>
              <a:gd name="connsiteY96" fmla="*/ 760970 h 5172574"/>
              <a:gd name="connsiteX97" fmla="*/ 423905 w 5039333"/>
              <a:gd name="connsiteY97" fmla="*/ 1240585 h 5172574"/>
              <a:gd name="connsiteX98" fmla="*/ 173518 w 5039333"/>
              <a:gd name="connsiteY98" fmla="*/ 1797786 h 5172574"/>
              <a:gd name="connsiteX99" fmla="*/ 65958 w 5039333"/>
              <a:gd name="connsiteY99" fmla="*/ 2397305 h 5172574"/>
              <a:gd name="connsiteX100" fmla="*/ 102986 w 5039333"/>
              <a:gd name="connsiteY100" fmla="*/ 3005642 h 5172574"/>
              <a:gd name="connsiteX101" fmla="*/ 134725 w 5039333"/>
              <a:gd name="connsiteY101" fmla="*/ 3155521 h 5172574"/>
              <a:gd name="connsiteX102" fmla="*/ 154122 w 5039333"/>
              <a:gd name="connsiteY102" fmla="*/ 3229579 h 5172574"/>
              <a:gd name="connsiteX103" fmla="*/ 175282 w 5039333"/>
              <a:gd name="connsiteY103" fmla="*/ 3303638 h 5172574"/>
              <a:gd name="connsiteX104" fmla="*/ 284606 w 5039333"/>
              <a:gd name="connsiteY104" fmla="*/ 3589291 h 5172574"/>
              <a:gd name="connsiteX105" fmla="*/ 427432 w 5039333"/>
              <a:gd name="connsiteY105" fmla="*/ 3859076 h 5172574"/>
              <a:gd name="connsiteX106" fmla="*/ 601999 w 5039333"/>
              <a:gd name="connsiteY106" fmla="*/ 4109463 h 5172574"/>
              <a:gd name="connsiteX107" fmla="*/ 804776 w 5039333"/>
              <a:gd name="connsiteY107" fmla="*/ 4338691 h 5172574"/>
              <a:gd name="connsiteX108" fmla="*/ 1034004 w 5039333"/>
              <a:gd name="connsiteY108" fmla="*/ 4539707 h 5172574"/>
              <a:gd name="connsiteX109" fmla="*/ 1284392 w 5039333"/>
              <a:gd name="connsiteY109" fmla="*/ 4714272 h 5172574"/>
              <a:gd name="connsiteX110" fmla="*/ 1351397 w 5039333"/>
              <a:gd name="connsiteY110" fmla="*/ 4753064 h 5172574"/>
              <a:gd name="connsiteX111" fmla="*/ 1384901 w 5039333"/>
              <a:gd name="connsiteY111" fmla="*/ 4772461 h 5172574"/>
              <a:gd name="connsiteX112" fmla="*/ 1418402 w 5039333"/>
              <a:gd name="connsiteY112" fmla="*/ 4790094 h 5172574"/>
              <a:gd name="connsiteX113" fmla="*/ 1487172 w 5039333"/>
              <a:gd name="connsiteY113" fmla="*/ 4825360 h 5172574"/>
              <a:gd name="connsiteX114" fmla="*/ 1555939 w 5039333"/>
              <a:gd name="connsiteY114" fmla="*/ 4857099 h 5172574"/>
              <a:gd name="connsiteX115" fmla="*/ 1841593 w 5039333"/>
              <a:gd name="connsiteY115" fmla="*/ 4966424 h 5172574"/>
              <a:gd name="connsiteX116" fmla="*/ 2139590 w 5039333"/>
              <a:gd name="connsiteY116" fmla="*/ 5038718 h 5172574"/>
              <a:gd name="connsiteX117" fmla="*/ 3347445 w 5039333"/>
              <a:gd name="connsiteY117" fmla="*/ 4964659 h 5172574"/>
              <a:gd name="connsiteX118" fmla="*/ 3902883 w 5039333"/>
              <a:gd name="connsiteY118" fmla="*/ 4712509 h 5172574"/>
              <a:gd name="connsiteX119" fmla="*/ 4382498 w 5039333"/>
              <a:gd name="connsiteY119" fmla="*/ 4335165 h 5172574"/>
              <a:gd name="connsiteX120" fmla="*/ 4758079 w 5039333"/>
              <a:gd name="connsiteY120" fmla="*/ 3855549 h 5172574"/>
              <a:gd name="connsiteX121" fmla="*/ 5008466 w 5039333"/>
              <a:gd name="connsiteY121" fmla="*/ 3298349 h 5172574"/>
              <a:gd name="connsiteX122" fmla="*/ 5035578 w 5039333"/>
              <a:gd name="connsiteY122" fmla="*/ 3414285 h 5172574"/>
              <a:gd name="connsiteX123" fmla="*/ 5039333 w 5039333"/>
              <a:gd name="connsiteY123" fmla="*/ 3436011 h 5172574"/>
              <a:gd name="connsiteX124" fmla="*/ 4972399 w 5039333"/>
              <a:gd name="connsiteY124" fmla="*/ 3618891 h 5172574"/>
              <a:gd name="connsiteX125" fmla="*/ 4403875 w 5039333"/>
              <a:gd name="connsiteY125" fmla="*/ 4462124 h 5172574"/>
              <a:gd name="connsiteX126" fmla="*/ 4253822 w 5039333"/>
              <a:gd name="connsiteY126" fmla="*/ 4598501 h 5172574"/>
              <a:gd name="connsiteX127" fmla="*/ 4172842 w 5039333"/>
              <a:gd name="connsiteY127" fmla="*/ 4661928 h 5172574"/>
              <a:gd name="connsiteX128" fmla="*/ 3151720 w 5039333"/>
              <a:gd name="connsiteY128" fmla="*/ 5118067 h 5172574"/>
              <a:gd name="connsiteX129" fmla="*/ 2515170 w 5039333"/>
              <a:gd name="connsiteY129" fmla="*/ 5170966 h 5172574"/>
              <a:gd name="connsiteX130" fmla="*/ 2196015 w 5039333"/>
              <a:gd name="connsiteY130" fmla="*/ 5140989 h 5172574"/>
              <a:gd name="connsiteX131" fmla="*/ 2116666 w 5039333"/>
              <a:gd name="connsiteY131" fmla="*/ 5126882 h 5172574"/>
              <a:gd name="connsiteX132" fmla="*/ 2039081 w 5039333"/>
              <a:gd name="connsiteY132" fmla="*/ 5111014 h 5172574"/>
              <a:gd name="connsiteX133" fmla="*/ 1883912 w 5039333"/>
              <a:gd name="connsiteY133" fmla="*/ 5070457 h 5172574"/>
              <a:gd name="connsiteX134" fmla="*/ 1808091 w 5039333"/>
              <a:gd name="connsiteY134" fmla="*/ 5047535 h 5172574"/>
              <a:gd name="connsiteX135" fmla="*/ 1732268 w 5039333"/>
              <a:gd name="connsiteY135" fmla="*/ 5021085 h 5172574"/>
              <a:gd name="connsiteX136" fmla="*/ 1582389 w 5039333"/>
              <a:gd name="connsiteY136" fmla="*/ 4962897 h 5172574"/>
              <a:gd name="connsiteX137" fmla="*/ 1510094 w 5039333"/>
              <a:gd name="connsiteY137" fmla="*/ 4929394 h 5172574"/>
              <a:gd name="connsiteX138" fmla="*/ 1437799 w 5039333"/>
              <a:gd name="connsiteY138" fmla="*/ 4894128 h 5172574"/>
              <a:gd name="connsiteX139" fmla="*/ 1296736 w 5039333"/>
              <a:gd name="connsiteY139" fmla="*/ 4818307 h 5172574"/>
              <a:gd name="connsiteX140" fmla="*/ 1227967 w 5039333"/>
              <a:gd name="connsiteY140" fmla="*/ 4777750 h 5172574"/>
              <a:gd name="connsiteX141" fmla="*/ 1160962 w 5039333"/>
              <a:gd name="connsiteY141" fmla="*/ 4733669 h 5172574"/>
              <a:gd name="connsiteX142" fmla="*/ 1127460 w 5039333"/>
              <a:gd name="connsiteY142" fmla="*/ 4712509 h 5172574"/>
              <a:gd name="connsiteX143" fmla="*/ 1095721 w 5039333"/>
              <a:gd name="connsiteY143" fmla="*/ 4689586 h 5172574"/>
              <a:gd name="connsiteX144" fmla="*/ 1030478 w 5039333"/>
              <a:gd name="connsiteY144" fmla="*/ 4641978 h 5172574"/>
              <a:gd name="connsiteX145" fmla="*/ 788908 w 5039333"/>
              <a:gd name="connsiteY145" fmla="*/ 4433909 h 5172574"/>
              <a:gd name="connsiteX146" fmla="*/ 573786 w 5039333"/>
              <a:gd name="connsiteY146" fmla="*/ 4199390 h 5172574"/>
              <a:gd name="connsiteX147" fmla="*/ 390403 w 5039333"/>
              <a:gd name="connsiteY147" fmla="*/ 3940187 h 5172574"/>
              <a:gd name="connsiteX148" fmla="*/ 311054 w 5039333"/>
              <a:gd name="connsiteY148" fmla="*/ 3802650 h 5172574"/>
              <a:gd name="connsiteX149" fmla="*/ 274026 w 5039333"/>
              <a:gd name="connsiteY149" fmla="*/ 3732119 h 5172574"/>
              <a:gd name="connsiteX150" fmla="*/ 238760 w 5039333"/>
              <a:gd name="connsiteY150" fmla="*/ 3661587 h 5172574"/>
              <a:gd name="connsiteX151" fmla="*/ 207021 w 5039333"/>
              <a:gd name="connsiteY151" fmla="*/ 3589291 h 5172574"/>
              <a:gd name="connsiteX152" fmla="*/ 191150 w 5039333"/>
              <a:gd name="connsiteY152" fmla="*/ 3552263 h 5172574"/>
              <a:gd name="connsiteX153" fmla="*/ 177044 w 5039333"/>
              <a:gd name="connsiteY153" fmla="*/ 3515233 h 5172574"/>
              <a:gd name="connsiteX154" fmla="*/ 148831 w 5039333"/>
              <a:gd name="connsiteY154" fmla="*/ 3441174 h 5172574"/>
              <a:gd name="connsiteX155" fmla="*/ 124145 w 5039333"/>
              <a:gd name="connsiteY155" fmla="*/ 3365354 h 5172574"/>
              <a:gd name="connsiteX156" fmla="*/ 80064 w 5039333"/>
              <a:gd name="connsiteY156" fmla="*/ 3213711 h 5172574"/>
              <a:gd name="connsiteX157" fmla="*/ 62431 w 5039333"/>
              <a:gd name="connsiteY157" fmla="*/ 3136126 h 5172574"/>
              <a:gd name="connsiteX158" fmla="*/ 46560 w 5039333"/>
              <a:gd name="connsiteY158" fmla="*/ 3058541 h 5172574"/>
              <a:gd name="connsiteX159" fmla="*/ 6006 w 5039333"/>
              <a:gd name="connsiteY159" fmla="*/ 2744675 h 5172574"/>
              <a:gd name="connsiteX160" fmla="*/ 39507 w 5039333"/>
              <a:gd name="connsiteY160" fmla="*/ 2115178 h 5172574"/>
              <a:gd name="connsiteX161" fmla="*/ 53614 w 5039333"/>
              <a:gd name="connsiteY161" fmla="*/ 2037594 h 5172574"/>
              <a:gd name="connsiteX162" fmla="*/ 71247 w 5039333"/>
              <a:gd name="connsiteY162" fmla="*/ 1960009 h 5172574"/>
              <a:gd name="connsiteX163" fmla="*/ 90644 w 5039333"/>
              <a:gd name="connsiteY163" fmla="*/ 1884188 h 5172574"/>
              <a:gd name="connsiteX164" fmla="*/ 113566 w 5039333"/>
              <a:gd name="connsiteY164" fmla="*/ 1808366 h 5172574"/>
              <a:gd name="connsiteX165" fmla="*/ 124145 w 5039333"/>
              <a:gd name="connsiteY165" fmla="*/ 1771337 h 5172574"/>
              <a:gd name="connsiteX166" fmla="*/ 136489 w 5039333"/>
              <a:gd name="connsiteY166" fmla="*/ 1732545 h 5172574"/>
              <a:gd name="connsiteX167" fmla="*/ 162938 w 5039333"/>
              <a:gd name="connsiteY167" fmla="*/ 1658487 h 5172574"/>
              <a:gd name="connsiteX168" fmla="*/ 192915 w 5039333"/>
              <a:gd name="connsiteY168" fmla="*/ 1584428 h 5172574"/>
              <a:gd name="connsiteX169" fmla="*/ 222890 w 5039333"/>
              <a:gd name="connsiteY169" fmla="*/ 1512132 h 5172574"/>
              <a:gd name="connsiteX170" fmla="*/ 291659 w 5039333"/>
              <a:gd name="connsiteY170" fmla="*/ 1371069 h 5172574"/>
              <a:gd name="connsiteX171" fmla="*/ 328687 w 5039333"/>
              <a:gd name="connsiteY171" fmla="*/ 1302302 h 5172574"/>
              <a:gd name="connsiteX172" fmla="*/ 369244 w 5039333"/>
              <a:gd name="connsiteY172" fmla="*/ 1233532 h 5172574"/>
              <a:gd name="connsiteX173" fmla="*/ 411563 w 5039333"/>
              <a:gd name="connsiteY173" fmla="*/ 1166527 h 5172574"/>
              <a:gd name="connsiteX174" fmla="*/ 453882 w 5039333"/>
              <a:gd name="connsiteY174" fmla="*/ 1101286 h 5172574"/>
              <a:gd name="connsiteX175" fmla="*/ 499728 w 5039333"/>
              <a:gd name="connsiteY175" fmla="*/ 1037808 h 5172574"/>
              <a:gd name="connsiteX176" fmla="*/ 547336 w 5039333"/>
              <a:gd name="connsiteY176" fmla="*/ 974329 h 5172574"/>
              <a:gd name="connsiteX177" fmla="*/ 988159 w 5039333"/>
              <a:gd name="connsiteY177" fmla="*/ 531742 h 5172574"/>
              <a:gd name="connsiteX178" fmla="*/ 1524200 w 5039333"/>
              <a:gd name="connsiteY178" fmla="*/ 209060 h 5172574"/>
              <a:gd name="connsiteX179" fmla="*/ 3479692 w 5039333"/>
              <a:gd name="connsiteY179" fmla="*/ 202007 h 5172574"/>
              <a:gd name="connsiteX180" fmla="*/ 3576673 w 5039333"/>
              <a:gd name="connsiteY180" fmla="*/ 230220 h 5172574"/>
              <a:gd name="connsiteX181" fmla="*/ 3673655 w 5039333"/>
              <a:gd name="connsiteY181" fmla="*/ 263721 h 5172574"/>
              <a:gd name="connsiteX182" fmla="*/ 4454792 w 5039333"/>
              <a:gd name="connsiteY182" fmla="*/ 850899 h 5172574"/>
              <a:gd name="connsiteX183" fmla="*/ 4400131 w 5039333"/>
              <a:gd name="connsiteY183" fmla="*/ 801526 h 5172574"/>
              <a:gd name="connsiteX184" fmla="*/ 4343706 w 5039333"/>
              <a:gd name="connsiteY184" fmla="*/ 753917 h 5172574"/>
              <a:gd name="connsiteX185" fmla="*/ 3479692 w 5039333"/>
              <a:gd name="connsiteY185" fmla="*/ 202007 h 5172574"/>
              <a:gd name="connsiteX186" fmla="*/ 2955994 w 5039333"/>
              <a:gd name="connsiteY186" fmla="*/ 198480 h 5172574"/>
              <a:gd name="connsiteX187" fmla="*/ 2996548 w 5039333"/>
              <a:gd name="connsiteY187" fmla="*/ 198480 h 5172574"/>
              <a:gd name="connsiteX188" fmla="*/ 3070607 w 5039333"/>
              <a:gd name="connsiteY188" fmla="*/ 212587 h 5172574"/>
              <a:gd name="connsiteX189" fmla="*/ 3144665 w 5039333"/>
              <a:gd name="connsiteY189" fmla="*/ 230220 h 5172574"/>
              <a:gd name="connsiteX190" fmla="*/ 3181695 w 5039333"/>
              <a:gd name="connsiteY190" fmla="*/ 239035 h 5172574"/>
              <a:gd name="connsiteX191" fmla="*/ 3218723 w 5039333"/>
              <a:gd name="connsiteY191" fmla="*/ 249615 h 5172574"/>
              <a:gd name="connsiteX192" fmla="*/ 3291019 w 5039333"/>
              <a:gd name="connsiteY192" fmla="*/ 270774 h 5172574"/>
              <a:gd name="connsiteX193" fmla="*/ 3573146 w 5039333"/>
              <a:gd name="connsiteY193" fmla="*/ 381863 h 5172574"/>
              <a:gd name="connsiteX194" fmla="*/ 4084501 w 5039333"/>
              <a:gd name="connsiteY194" fmla="*/ 706309 h 5172574"/>
              <a:gd name="connsiteX195" fmla="*/ 4045708 w 5039333"/>
              <a:gd name="connsiteY195" fmla="*/ 686911 h 5172574"/>
              <a:gd name="connsiteX196" fmla="*/ 4028076 w 5039333"/>
              <a:gd name="connsiteY196" fmla="*/ 676332 h 5172574"/>
              <a:gd name="connsiteX197" fmla="*/ 2836090 w 5039333"/>
              <a:gd name="connsiteY197" fmla="*/ 200243 h 5172574"/>
              <a:gd name="connsiteX198" fmla="*/ 2915437 w 5039333"/>
              <a:gd name="connsiteY198" fmla="*/ 200243 h 5172574"/>
              <a:gd name="connsiteX199" fmla="*/ 2590991 w 5039333"/>
              <a:gd name="connsiteY199" fmla="*/ 150870 h 5172574"/>
              <a:gd name="connsiteX200" fmla="*/ 2495773 w 5039333"/>
              <a:gd name="connsiteY200" fmla="*/ 164977 h 5172574"/>
              <a:gd name="connsiteX201" fmla="*/ 2471087 w 5039333"/>
              <a:gd name="connsiteY201" fmla="*/ 168503 h 5172574"/>
              <a:gd name="connsiteX202" fmla="*/ 2446401 w 5039333"/>
              <a:gd name="connsiteY202" fmla="*/ 173792 h 5172574"/>
              <a:gd name="connsiteX203" fmla="*/ 2398793 w 5039333"/>
              <a:gd name="connsiteY203" fmla="*/ 184372 h 5172574"/>
              <a:gd name="connsiteX204" fmla="*/ 1580625 w 5039333"/>
              <a:gd name="connsiteY204" fmla="*/ 403020 h 5172574"/>
              <a:gd name="connsiteX205" fmla="*/ 892941 w 5039333"/>
              <a:gd name="connsiteY205" fmla="*/ 894980 h 5172574"/>
              <a:gd name="connsiteX206" fmla="*/ 1159197 w 5039333"/>
              <a:gd name="connsiteY206" fmla="*/ 605800 h 5172574"/>
              <a:gd name="connsiteX207" fmla="*/ 1485407 w 5039333"/>
              <a:gd name="connsiteY207" fmla="*/ 406547 h 5172574"/>
              <a:gd name="connsiteX208" fmla="*/ 1659972 w 5039333"/>
              <a:gd name="connsiteY208" fmla="*/ 327200 h 5172574"/>
              <a:gd name="connsiteX209" fmla="*/ 1749901 w 5039333"/>
              <a:gd name="connsiteY209" fmla="*/ 293696 h 5172574"/>
              <a:gd name="connsiteX210" fmla="*/ 1839828 w 5039333"/>
              <a:gd name="connsiteY210" fmla="*/ 263721 h 5172574"/>
              <a:gd name="connsiteX211" fmla="*/ 2211884 w 5039333"/>
              <a:gd name="connsiteY211" fmla="*/ 177319 h 5172574"/>
              <a:gd name="connsiteX212" fmla="*/ 2590991 w 5039333"/>
              <a:gd name="connsiteY212" fmla="*/ 150870 h 5172574"/>
              <a:gd name="connsiteX213" fmla="*/ 2522251 w 5039333"/>
              <a:gd name="connsiteY213" fmla="*/ 412 h 5172574"/>
              <a:gd name="connsiteX214" fmla="*/ 3301599 w 5039333"/>
              <a:gd name="connsiteY214" fmla="*/ 106789 h 5172574"/>
              <a:gd name="connsiteX215" fmla="*/ 3236358 w 5039333"/>
              <a:gd name="connsiteY215" fmla="*/ 96209 h 5172574"/>
              <a:gd name="connsiteX216" fmla="*/ 3167589 w 5039333"/>
              <a:gd name="connsiteY216" fmla="*/ 89156 h 5172574"/>
              <a:gd name="connsiteX217" fmla="*/ 2984206 w 5039333"/>
              <a:gd name="connsiteY217" fmla="*/ 52126 h 5172574"/>
              <a:gd name="connsiteX218" fmla="*/ 2890753 w 5039333"/>
              <a:gd name="connsiteY218" fmla="*/ 39784 h 5172574"/>
              <a:gd name="connsiteX219" fmla="*/ 2797297 w 5039333"/>
              <a:gd name="connsiteY219" fmla="*/ 30967 h 5172574"/>
              <a:gd name="connsiteX220" fmla="*/ 2703844 w 5039333"/>
              <a:gd name="connsiteY220" fmla="*/ 23913 h 5172574"/>
              <a:gd name="connsiteX221" fmla="*/ 2610388 w 5039333"/>
              <a:gd name="connsiteY221" fmla="*/ 20387 h 5172574"/>
              <a:gd name="connsiteX222" fmla="*/ 2516935 w 5039333"/>
              <a:gd name="connsiteY222" fmla="*/ 22151 h 5172574"/>
              <a:gd name="connsiteX223" fmla="*/ 2469325 w 5039333"/>
              <a:gd name="connsiteY223" fmla="*/ 23913 h 5172574"/>
              <a:gd name="connsiteX224" fmla="*/ 2423479 w 5039333"/>
              <a:gd name="connsiteY224" fmla="*/ 27440 h 5172574"/>
              <a:gd name="connsiteX225" fmla="*/ 1691714 w 5039333"/>
              <a:gd name="connsiteY225" fmla="*/ 182610 h 5172574"/>
              <a:gd name="connsiteX226" fmla="*/ 1725215 w 5039333"/>
              <a:gd name="connsiteY226" fmla="*/ 164977 h 5172574"/>
              <a:gd name="connsiteX227" fmla="*/ 1751666 w 5039333"/>
              <a:gd name="connsiteY227" fmla="*/ 152635 h 5172574"/>
              <a:gd name="connsiteX228" fmla="*/ 1818671 w 5039333"/>
              <a:gd name="connsiteY228" fmla="*/ 122658 h 5172574"/>
              <a:gd name="connsiteX229" fmla="*/ 1876858 w 5039333"/>
              <a:gd name="connsiteY229" fmla="*/ 101498 h 5172574"/>
              <a:gd name="connsiteX230" fmla="*/ 1963261 w 5039333"/>
              <a:gd name="connsiteY230" fmla="*/ 75050 h 5172574"/>
              <a:gd name="connsiteX231" fmla="*/ 2088454 w 5039333"/>
              <a:gd name="connsiteY231" fmla="*/ 45073 h 5172574"/>
              <a:gd name="connsiteX232" fmla="*/ 2167803 w 5039333"/>
              <a:gd name="connsiteY232" fmla="*/ 30967 h 5172574"/>
              <a:gd name="connsiteX233" fmla="*/ 2211884 w 5039333"/>
              <a:gd name="connsiteY233" fmla="*/ 23913 h 5172574"/>
              <a:gd name="connsiteX234" fmla="*/ 2259494 w 5039333"/>
              <a:gd name="connsiteY234" fmla="*/ 18624 h 5172574"/>
              <a:gd name="connsiteX235" fmla="*/ 2522251 w 5039333"/>
              <a:gd name="connsiteY235" fmla="*/ 412 h 517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5039333" h="5172574">
                <a:moveTo>
                  <a:pt x="4728104" y="1561505"/>
                </a:moveTo>
                <a:cubicBezTo>
                  <a:pt x="4728104" y="1561505"/>
                  <a:pt x="4729866" y="1561505"/>
                  <a:pt x="4729866" y="1561505"/>
                </a:cubicBezTo>
                <a:cubicBezTo>
                  <a:pt x="4742210" y="1589717"/>
                  <a:pt x="4754552" y="1616166"/>
                  <a:pt x="4765132" y="1646143"/>
                </a:cubicBezTo>
                <a:cubicBezTo>
                  <a:pt x="4754552" y="1616166"/>
                  <a:pt x="4740446" y="1589717"/>
                  <a:pt x="4728104" y="1561505"/>
                </a:cubicBezTo>
                <a:close/>
                <a:moveTo>
                  <a:pt x="4888651" y="1542826"/>
                </a:moveTo>
                <a:lnTo>
                  <a:pt x="4889224" y="1544092"/>
                </a:lnTo>
                <a:cubicBezTo>
                  <a:pt x="4896057" y="1558860"/>
                  <a:pt x="4902670" y="1573848"/>
                  <a:pt x="4907960" y="1589717"/>
                </a:cubicBezTo>
                <a:close/>
                <a:moveTo>
                  <a:pt x="4869167" y="1499790"/>
                </a:moveTo>
                <a:cubicBezTo>
                  <a:pt x="4869167" y="1499790"/>
                  <a:pt x="4870930" y="1499790"/>
                  <a:pt x="4870930" y="1499790"/>
                </a:cubicBezTo>
                <a:lnTo>
                  <a:pt x="4888651" y="1542826"/>
                </a:lnTo>
                <a:close/>
                <a:moveTo>
                  <a:pt x="4583190" y="1291357"/>
                </a:moveTo>
                <a:lnTo>
                  <a:pt x="4608198" y="1328750"/>
                </a:lnTo>
                <a:cubicBezTo>
                  <a:pt x="4608198" y="1328750"/>
                  <a:pt x="4606436" y="1328750"/>
                  <a:pt x="4606436" y="1328750"/>
                </a:cubicBezTo>
                <a:close/>
                <a:moveTo>
                  <a:pt x="4526081" y="1205962"/>
                </a:moveTo>
                <a:lnTo>
                  <a:pt x="4544719" y="1231768"/>
                </a:lnTo>
                <a:lnTo>
                  <a:pt x="4565879" y="1263507"/>
                </a:lnTo>
                <a:lnTo>
                  <a:pt x="4583190" y="1291357"/>
                </a:lnTo>
                <a:close/>
                <a:moveTo>
                  <a:pt x="707794" y="1046623"/>
                </a:moveTo>
                <a:cubicBezTo>
                  <a:pt x="695452" y="1069545"/>
                  <a:pt x="683108" y="1090705"/>
                  <a:pt x="672528" y="1110102"/>
                </a:cubicBezTo>
                <a:cubicBezTo>
                  <a:pt x="661949" y="1133024"/>
                  <a:pt x="649607" y="1154183"/>
                  <a:pt x="639027" y="1177107"/>
                </a:cubicBezTo>
                <a:lnTo>
                  <a:pt x="623156" y="1210608"/>
                </a:lnTo>
                <a:lnTo>
                  <a:pt x="607288" y="1244112"/>
                </a:lnTo>
                <a:cubicBezTo>
                  <a:pt x="596708" y="1267034"/>
                  <a:pt x="587890" y="1289958"/>
                  <a:pt x="577311" y="1312879"/>
                </a:cubicBezTo>
                <a:cubicBezTo>
                  <a:pt x="400981" y="1603824"/>
                  <a:pt x="288131" y="1933558"/>
                  <a:pt x="249338" y="2272111"/>
                </a:cubicBezTo>
                <a:cubicBezTo>
                  <a:pt x="229943" y="2441387"/>
                  <a:pt x="228179" y="2612427"/>
                  <a:pt x="245812" y="2781703"/>
                </a:cubicBezTo>
                <a:cubicBezTo>
                  <a:pt x="261682" y="2950979"/>
                  <a:pt x="298710" y="3118491"/>
                  <a:pt x="351609" y="3280714"/>
                </a:cubicBezTo>
                <a:cubicBezTo>
                  <a:pt x="457407" y="3603397"/>
                  <a:pt x="635500" y="3903157"/>
                  <a:pt x="868255" y="4151780"/>
                </a:cubicBezTo>
                <a:cubicBezTo>
                  <a:pt x="1101010" y="4400406"/>
                  <a:pt x="1386663" y="4599657"/>
                  <a:pt x="1702292" y="4726614"/>
                </a:cubicBezTo>
                <a:cubicBezTo>
                  <a:pt x="2016158" y="4855335"/>
                  <a:pt x="2360001" y="4913523"/>
                  <a:pt x="2700317" y="4897654"/>
                </a:cubicBezTo>
                <a:cubicBezTo>
                  <a:pt x="3040632" y="4883548"/>
                  <a:pt x="3377420" y="4791857"/>
                  <a:pt x="3678944" y="4634923"/>
                </a:cubicBezTo>
                <a:cubicBezTo>
                  <a:pt x="3980466" y="4479753"/>
                  <a:pt x="4248488" y="4255816"/>
                  <a:pt x="4456557" y="3986031"/>
                </a:cubicBezTo>
                <a:cubicBezTo>
                  <a:pt x="4666388" y="3718010"/>
                  <a:pt x="4816268" y="3402382"/>
                  <a:pt x="4892089" y="3070883"/>
                </a:cubicBezTo>
                <a:cubicBezTo>
                  <a:pt x="4918539" y="3141415"/>
                  <a:pt x="4939699" y="3213709"/>
                  <a:pt x="4960857" y="3289531"/>
                </a:cubicBezTo>
                <a:cubicBezTo>
                  <a:pt x="4848008" y="3633372"/>
                  <a:pt x="4659334" y="3954292"/>
                  <a:pt x="4410711" y="4217023"/>
                </a:cubicBezTo>
                <a:cubicBezTo>
                  <a:pt x="4163850" y="4479753"/>
                  <a:pt x="3858799" y="4689586"/>
                  <a:pt x="3523774" y="4821832"/>
                </a:cubicBezTo>
                <a:cubicBezTo>
                  <a:pt x="3188748" y="4955842"/>
                  <a:pt x="2825510" y="5014032"/>
                  <a:pt x="2467560" y="4992872"/>
                </a:cubicBezTo>
                <a:cubicBezTo>
                  <a:pt x="2109613" y="4971713"/>
                  <a:pt x="1756955" y="4871204"/>
                  <a:pt x="1443088" y="4700165"/>
                </a:cubicBezTo>
                <a:cubicBezTo>
                  <a:pt x="1127458" y="4530889"/>
                  <a:pt x="854149" y="4289317"/>
                  <a:pt x="642553" y="4003664"/>
                </a:cubicBezTo>
                <a:cubicBezTo>
                  <a:pt x="432721" y="3718010"/>
                  <a:pt x="284604" y="3384749"/>
                  <a:pt x="215837" y="3037380"/>
                </a:cubicBezTo>
                <a:cubicBezTo>
                  <a:pt x="147067" y="2688248"/>
                  <a:pt x="155885" y="2328536"/>
                  <a:pt x="240523" y="1984695"/>
                </a:cubicBezTo>
                <a:cubicBezTo>
                  <a:pt x="282842" y="1813655"/>
                  <a:pt x="342794" y="1646143"/>
                  <a:pt x="422141" y="1489209"/>
                </a:cubicBezTo>
                <a:cubicBezTo>
                  <a:pt x="501490" y="1332277"/>
                  <a:pt x="596708" y="1182396"/>
                  <a:pt x="707794" y="1046623"/>
                </a:cubicBezTo>
                <a:close/>
                <a:moveTo>
                  <a:pt x="4497112" y="916139"/>
                </a:moveTo>
                <a:cubicBezTo>
                  <a:pt x="4500638" y="917902"/>
                  <a:pt x="4504165" y="919666"/>
                  <a:pt x="4507691" y="921428"/>
                </a:cubicBezTo>
                <a:cubicBezTo>
                  <a:pt x="4511218" y="924955"/>
                  <a:pt x="4516507" y="926719"/>
                  <a:pt x="4520033" y="928482"/>
                </a:cubicBezTo>
                <a:cubicBezTo>
                  <a:pt x="4537666" y="947879"/>
                  <a:pt x="4553537" y="969038"/>
                  <a:pt x="4569406" y="990198"/>
                </a:cubicBezTo>
                <a:cubicBezTo>
                  <a:pt x="4585276" y="1011357"/>
                  <a:pt x="4602909" y="1032517"/>
                  <a:pt x="4617015" y="1053676"/>
                </a:cubicBezTo>
                <a:cubicBezTo>
                  <a:pt x="4636411" y="1081889"/>
                  <a:pt x="4657570" y="1111864"/>
                  <a:pt x="4676967" y="1141841"/>
                </a:cubicBezTo>
                <a:cubicBezTo>
                  <a:pt x="4701653" y="1180633"/>
                  <a:pt x="4726340" y="1217662"/>
                  <a:pt x="4747499" y="1256454"/>
                </a:cubicBezTo>
                <a:lnTo>
                  <a:pt x="4781001" y="1316406"/>
                </a:lnTo>
                <a:lnTo>
                  <a:pt x="4796871" y="1346383"/>
                </a:lnTo>
                <a:lnTo>
                  <a:pt x="4810978" y="1376358"/>
                </a:lnTo>
                <a:cubicBezTo>
                  <a:pt x="4809213" y="1376358"/>
                  <a:pt x="4809213" y="1374596"/>
                  <a:pt x="4807451" y="1374596"/>
                </a:cubicBezTo>
                <a:cubicBezTo>
                  <a:pt x="4796871" y="1353436"/>
                  <a:pt x="4786292" y="1334039"/>
                  <a:pt x="4773948" y="1312879"/>
                </a:cubicBezTo>
                <a:lnTo>
                  <a:pt x="4738682" y="1251165"/>
                </a:lnTo>
                <a:cubicBezTo>
                  <a:pt x="4713996" y="1210608"/>
                  <a:pt x="4689310" y="1170054"/>
                  <a:pt x="4662861" y="1131261"/>
                </a:cubicBezTo>
                <a:lnTo>
                  <a:pt x="4602909" y="1048386"/>
                </a:lnTo>
                <a:cubicBezTo>
                  <a:pt x="4587039" y="1025464"/>
                  <a:pt x="4569406" y="1004304"/>
                  <a:pt x="4551773" y="981380"/>
                </a:cubicBezTo>
                <a:lnTo>
                  <a:pt x="4525324" y="947879"/>
                </a:lnTo>
                <a:close/>
                <a:moveTo>
                  <a:pt x="4222038" y="849134"/>
                </a:moveTo>
                <a:cubicBezTo>
                  <a:pt x="4230853" y="852661"/>
                  <a:pt x="4241433" y="856188"/>
                  <a:pt x="4252013" y="861476"/>
                </a:cubicBezTo>
                <a:cubicBezTo>
                  <a:pt x="4320780" y="931127"/>
                  <a:pt x="4384700" y="1005185"/>
                  <a:pt x="4443991" y="1083211"/>
                </a:cubicBezTo>
                <a:lnTo>
                  <a:pt x="4526081" y="1205962"/>
                </a:lnTo>
                <a:lnTo>
                  <a:pt x="4521798" y="1200029"/>
                </a:lnTo>
                <a:lnTo>
                  <a:pt x="4477714" y="1136550"/>
                </a:lnTo>
                <a:lnTo>
                  <a:pt x="4430106" y="1076598"/>
                </a:lnTo>
                <a:lnTo>
                  <a:pt x="4405420" y="1046623"/>
                </a:lnTo>
                <a:lnTo>
                  <a:pt x="4380734" y="1016646"/>
                </a:lnTo>
                <a:cubicBezTo>
                  <a:pt x="4363101" y="997251"/>
                  <a:pt x="4347231" y="977854"/>
                  <a:pt x="4329598" y="958459"/>
                </a:cubicBezTo>
                <a:cubicBezTo>
                  <a:pt x="4294332" y="921428"/>
                  <a:pt x="4259066" y="884400"/>
                  <a:pt x="4222038" y="849134"/>
                </a:cubicBezTo>
                <a:close/>
                <a:moveTo>
                  <a:pt x="2590993" y="284881"/>
                </a:moveTo>
                <a:cubicBezTo>
                  <a:pt x="3837507" y="284881"/>
                  <a:pt x="4848008" y="1295380"/>
                  <a:pt x="4848008" y="2541895"/>
                </a:cubicBezTo>
                <a:cubicBezTo>
                  <a:pt x="4848008" y="2619802"/>
                  <a:pt x="4844061" y="2696787"/>
                  <a:pt x="4836356" y="2772662"/>
                </a:cubicBezTo>
                <a:lnTo>
                  <a:pt x="4805702" y="2973520"/>
                </a:lnTo>
                <a:lnTo>
                  <a:pt x="4810978" y="2984481"/>
                </a:lnTo>
                <a:cubicBezTo>
                  <a:pt x="4825084" y="3017984"/>
                  <a:pt x="4837426" y="3051486"/>
                  <a:pt x="4851534" y="3086752"/>
                </a:cubicBezTo>
                <a:cubicBezTo>
                  <a:pt x="4777474" y="3384749"/>
                  <a:pt x="4641702" y="3665112"/>
                  <a:pt x="4458319" y="3910210"/>
                </a:cubicBezTo>
                <a:cubicBezTo>
                  <a:pt x="4274937" y="4155307"/>
                  <a:pt x="4042182" y="4363376"/>
                  <a:pt x="3779450" y="4516783"/>
                </a:cubicBezTo>
                <a:cubicBezTo>
                  <a:pt x="3516721" y="4671953"/>
                  <a:pt x="3224014" y="4772460"/>
                  <a:pt x="2922490" y="4813016"/>
                </a:cubicBezTo>
                <a:cubicBezTo>
                  <a:pt x="2620968" y="4853571"/>
                  <a:pt x="2314155" y="4834176"/>
                  <a:pt x="2021448" y="4756591"/>
                </a:cubicBezTo>
                <a:cubicBezTo>
                  <a:pt x="1728742" y="4679006"/>
                  <a:pt x="1453668" y="4541469"/>
                  <a:pt x="1215623" y="4356323"/>
                </a:cubicBezTo>
                <a:cubicBezTo>
                  <a:pt x="977579" y="4171178"/>
                  <a:pt x="776564" y="3940185"/>
                  <a:pt x="628447" y="3679218"/>
                </a:cubicBezTo>
                <a:cubicBezTo>
                  <a:pt x="480330" y="3418251"/>
                  <a:pt x="385113" y="3127308"/>
                  <a:pt x="349847" y="2831075"/>
                </a:cubicBezTo>
                <a:lnTo>
                  <a:pt x="345902" y="2774443"/>
                </a:lnTo>
                <a:lnTo>
                  <a:pt x="345630" y="2772662"/>
                </a:lnTo>
                <a:lnTo>
                  <a:pt x="345241" y="2764951"/>
                </a:lnTo>
                <a:lnTo>
                  <a:pt x="334308" y="2607964"/>
                </a:lnTo>
                <a:lnTo>
                  <a:pt x="335383" y="2569715"/>
                </a:lnTo>
                <a:lnTo>
                  <a:pt x="333978" y="2541895"/>
                </a:lnTo>
                <a:lnTo>
                  <a:pt x="338912" y="2444195"/>
                </a:lnTo>
                <a:lnTo>
                  <a:pt x="340589" y="2384523"/>
                </a:lnTo>
                <a:lnTo>
                  <a:pt x="342807" y="2367040"/>
                </a:lnTo>
                <a:lnTo>
                  <a:pt x="345630" y="2311129"/>
                </a:lnTo>
                <a:cubicBezTo>
                  <a:pt x="461213" y="1173014"/>
                  <a:pt x="1422384" y="284881"/>
                  <a:pt x="2590993" y="284881"/>
                </a:cubicBezTo>
                <a:close/>
                <a:moveTo>
                  <a:pt x="1524200" y="209060"/>
                </a:moveTo>
                <a:cubicBezTo>
                  <a:pt x="1437799" y="261959"/>
                  <a:pt x="1358450" y="320147"/>
                  <a:pt x="1279103" y="383625"/>
                </a:cubicBezTo>
                <a:cubicBezTo>
                  <a:pt x="1104536" y="491187"/>
                  <a:pt x="944077" y="618144"/>
                  <a:pt x="799487" y="760970"/>
                </a:cubicBezTo>
                <a:cubicBezTo>
                  <a:pt x="656660" y="905560"/>
                  <a:pt x="529703" y="1066020"/>
                  <a:pt x="423905" y="1240585"/>
                </a:cubicBezTo>
                <a:cubicBezTo>
                  <a:pt x="318108" y="1416915"/>
                  <a:pt x="235234" y="1603824"/>
                  <a:pt x="173518" y="1797786"/>
                </a:cubicBezTo>
                <a:cubicBezTo>
                  <a:pt x="115330" y="1991748"/>
                  <a:pt x="78300" y="2194528"/>
                  <a:pt x="65958" y="2397305"/>
                </a:cubicBezTo>
                <a:cubicBezTo>
                  <a:pt x="53614" y="2600085"/>
                  <a:pt x="65958" y="2804627"/>
                  <a:pt x="102986" y="3005642"/>
                </a:cubicBezTo>
                <a:cubicBezTo>
                  <a:pt x="110039" y="3056777"/>
                  <a:pt x="124145" y="3106149"/>
                  <a:pt x="134725" y="3155521"/>
                </a:cubicBezTo>
                <a:cubicBezTo>
                  <a:pt x="140016" y="3180207"/>
                  <a:pt x="147069" y="3204893"/>
                  <a:pt x="154122" y="3229579"/>
                </a:cubicBezTo>
                <a:cubicBezTo>
                  <a:pt x="161175" y="3254265"/>
                  <a:pt x="168229" y="3278952"/>
                  <a:pt x="175282" y="3303638"/>
                </a:cubicBezTo>
                <a:cubicBezTo>
                  <a:pt x="207021" y="3400620"/>
                  <a:pt x="242287" y="3497600"/>
                  <a:pt x="284606" y="3589291"/>
                </a:cubicBezTo>
                <a:cubicBezTo>
                  <a:pt x="326925" y="3682746"/>
                  <a:pt x="376297" y="3770911"/>
                  <a:pt x="427432" y="3859076"/>
                </a:cubicBezTo>
                <a:cubicBezTo>
                  <a:pt x="482095" y="3945476"/>
                  <a:pt x="538520" y="4030114"/>
                  <a:pt x="601999" y="4109463"/>
                </a:cubicBezTo>
                <a:cubicBezTo>
                  <a:pt x="663713" y="4190575"/>
                  <a:pt x="734245" y="4266396"/>
                  <a:pt x="804776" y="4338691"/>
                </a:cubicBezTo>
                <a:cubicBezTo>
                  <a:pt x="878835" y="4409223"/>
                  <a:pt x="952893" y="4477991"/>
                  <a:pt x="1034004" y="4539707"/>
                </a:cubicBezTo>
                <a:cubicBezTo>
                  <a:pt x="1113354" y="4603185"/>
                  <a:pt x="1197991" y="4661373"/>
                  <a:pt x="1284392" y="4714272"/>
                </a:cubicBezTo>
                <a:lnTo>
                  <a:pt x="1351397" y="4753064"/>
                </a:lnTo>
                <a:lnTo>
                  <a:pt x="1384901" y="4772461"/>
                </a:lnTo>
                <a:lnTo>
                  <a:pt x="1418402" y="4790094"/>
                </a:lnTo>
                <a:lnTo>
                  <a:pt x="1487172" y="4825360"/>
                </a:lnTo>
                <a:cubicBezTo>
                  <a:pt x="1510094" y="4835940"/>
                  <a:pt x="1533017" y="4846520"/>
                  <a:pt x="1555939" y="4857099"/>
                </a:cubicBezTo>
                <a:cubicBezTo>
                  <a:pt x="1647630" y="4901181"/>
                  <a:pt x="1744612" y="4934684"/>
                  <a:pt x="1841593" y="4966424"/>
                </a:cubicBezTo>
                <a:cubicBezTo>
                  <a:pt x="1940337" y="4996399"/>
                  <a:pt x="2039081" y="5021085"/>
                  <a:pt x="2139590" y="5038718"/>
                </a:cubicBezTo>
                <a:cubicBezTo>
                  <a:pt x="2539856" y="5112776"/>
                  <a:pt x="2957758" y="5084563"/>
                  <a:pt x="3347445" y="4964659"/>
                </a:cubicBezTo>
                <a:cubicBezTo>
                  <a:pt x="3541407" y="4902945"/>
                  <a:pt x="3728316" y="4818307"/>
                  <a:pt x="3902883" y="4712509"/>
                </a:cubicBezTo>
                <a:cubicBezTo>
                  <a:pt x="4077448" y="4604948"/>
                  <a:pt x="4237908" y="4479755"/>
                  <a:pt x="4382498" y="4335165"/>
                </a:cubicBezTo>
                <a:cubicBezTo>
                  <a:pt x="4525324" y="4190575"/>
                  <a:pt x="4652281" y="4030114"/>
                  <a:pt x="4758079" y="3855549"/>
                </a:cubicBezTo>
                <a:cubicBezTo>
                  <a:pt x="4863876" y="3680982"/>
                  <a:pt x="4946752" y="3492311"/>
                  <a:pt x="5008466" y="3298349"/>
                </a:cubicBezTo>
                <a:cubicBezTo>
                  <a:pt x="5018165" y="3336259"/>
                  <a:pt x="5027422" y="3375051"/>
                  <a:pt x="5035578" y="3414285"/>
                </a:cubicBezTo>
                <a:lnTo>
                  <a:pt x="5039333" y="3436011"/>
                </a:lnTo>
                <a:lnTo>
                  <a:pt x="4972399" y="3618891"/>
                </a:lnTo>
                <a:cubicBezTo>
                  <a:pt x="4838158" y="3936271"/>
                  <a:pt x="4643909" y="4222090"/>
                  <a:pt x="4403875" y="4462124"/>
                </a:cubicBezTo>
                <a:lnTo>
                  <a:pt x="4253822" y="4598501"/>
                </a:lnTo>
                <a:lnTo>
                  <a:pt x="4172842" y="4661928"/>
                </a:lnTo>
                <a:cubicBezTo>
                  <a:pt x="3869931" y="4884512"/>
                  <a:pt x="3518926" y="5042465"/>
                  <a:pt x="3151720" y="5118067"/>
                </a:cubicBezTo>
                <a:cubicBezTo>
                  <a:pt x="2941887" y="5162148"/>
                  <a:pt x="2728530" y="5178019"/>
                  <a:pt x="2515170" y="5170966"/>
                </a:cubicBezTo>
                <a:cubicBezTo>
                  <a:pt x="2407610" y="5169201"/>
                  <a:pt x="2301813" y="5156859"/>
                  <a:pt x="2196015" y="5140989"/>
                </a:cubicBezTo>
                <a:cubicBezTo>
                  <a:pt x="2169565" y="5137462"/>
                  <a:pt x="2143116" y="5132173"/>
                  <a:pt x="2116666" y="5126882"/>
                </a:cubicBezTo>
                <a:cubicBezTo>
                  <a:pt x="2091980" y="5121593"/>
                  <a:pt x="2065532" y="5118067"/>
                  <a:pt x="2039081" y="5111014"/>
                </a:cubicBezTo>
                <a:cubicBezTo>
                  <a:pt x="1986183" y="5096907"/>
                  <a:pt x="1935048" y="5086327"/>
                  <a:pt x="1883912" y="5070457"/>
                </a:cubicBezTo>
                <a:lnTo>
                  <a:pt x="1808091" y="5047535"/>
                </a:lnTo>
                <a:lnTo>
                  <a:pt x="1732268" y="5021085"/>
                </a:lnTo>
                <a:cubicBezTo>
                  <a:pt x="1681134" y="5003452"/>
                  <a:pt x="1631762" y="4982292"/>
                  <a:pt x="1582389" y="4962897"/>
                </a:cubicBezTo>
                <a:cubicBezTo>
                  <a:pt x="1557703" y="4952317"/>
                  <a:pt x="1534780" y="4939973"/>
                  <a:pt x="1510094" y="4929394"/>
                </a:cubicBezTo>
                <a:cubicBezTo>
                  <a:pt x="1485407" y="4917051"/>
                  <a:pt x="1460721" y="4906472"/>
                  <a:pt x="1437799" y="4894128"/>
                </a:cubicBezTo>
                <a:cubicBezTo>
                  <a:pt x="1390190" y="4869442"/>
                  <a:pt x="1342582" y="4846520"/>
                  <a:pt x="1296736" y="4818307"/>
                </a:cubicBezTo>
                <a:cubicBezTo>
                  <a:pt x="1273812" y="4804201"/>
                  <a:pt x="1250890" y="4791857"/>
                  <a:pt x="1227967" y="4777750"/>
                </a:cubicBezTo>
                <a:lnTo>
                  <a:pt x="1160962" y="4733669"/>
                </a:lnTo>
                <a:lnTo>
                  <a:pt x="1127460" y="4712509"/>
                </a:lnTo>
                <a:lnTo>
                  <a:pt x="1095721" y="4689586"/>
                </a:lnTo>
                <a:lnTo>
                  <a:pt x="1030478" y="4641978"/>
                </a:lnTo>
                <a:cubicBezTo>
                  <a:pt x="945840" y="4576735"/>
                  <a:pt x="864728" y="4507968"/>
                  <a:pt x="788908" y="4433909"/>
                </a:cubicBezTo>
                <a:cubicBezTo>
                  <a:pt x="711323" y="4359851"/>
                  <a:pt x="640791" y="4280502"/>
                  <a:pt x="573786" y="4199390"/>
                </a:cubicBezTo>
                <a:cubicBezTo>
                  <a:pt x="508543" y="4116516"/>
                  <a:pt x="445065" y="4030114"/>
                  <a:pt x="390403" y="3940187"/>
                </a:cubicBezTo>
                <a:cubicBezTo>
                  <a:pt x="362191" y="3896104"/>
                  <a:pt x="337505" y="3848496"/>
                  <a:pt x="311054" y="3802650"/>
                </a:cubicBezTo>
                <a:cubicBezTo>
                  <a:pt x="296948" y="3779727"/>
                  <a:pt x="286368" y="3755041"/>
                  <a:pt x="274026" y="3732119"/>
                </a:cubicBezTo>
                <a:cubicBezTo>
                  <a:pt x="261682" y="3709195"/>
                  <a:pt x="249340" y="3686273"/>
                  <a:pt x="238760" y="3661587"/>
                </a:cubicBezTo>
                <a:lnTo>
                  <a:pt x="207021" y="3589291"/>
                </a:lnTo>
                <a:cubicBezTo>
                  <a:pt x="201730" y="3576949"/>
                  <a:pt x="196441" y="3564605"/>
                  <a:pt x="191150" y="3552263"/>
                </a:cubicBezTo>
                <a:lnTo>
                  <a:pt x="177044" y="3515233"/>
                </a:lnTo>
                <a:lnTo>
                  <a:pt x="148831" y="3441174"/>
                </a:lnTo>
                <a:cubicBezTo>
                  <a:pt x="140016" y="3416488"/>
                  <a:pt x="132963" y="3390040"/>
                  <a:pt x="124145" y="3365354"/>
                </a:cubicBezTo>
                <a:cubicBezTo>
                  <a:pt x="106512" y="3315982"/>
                  <a:pt x="94170" y="3264845"/>
                  <a:pt x="80064" y="3213711"/>
                </a:cubicBezTo>
                <a:cubicBezTo>
                  <a:pt x="73011" y="3187260"/>
                  <a:pt x="67720" y="3162574"/>
                  <a:pt x="62431" y="3136126"/>
                </a:cubicBezTo>
                <a:cubicBezTo>
                  <a:pt x="57140" y="3109675"/>
                  <a:pt x="51851" y="3084989"/>
                  <a:pt x="46560" y="3058541"/>
                </a:cubicBezTo>
                <a:cubicBezTo>
                  <a:pt x="27165" y="2954506"/>
                  <a:pt x="11295" y="2850472"/>
                  <a:pt x="6006" y="2744675"/>
                </a:cubicBezTo>
                <a:cubicBezTo>
                  <a:pt x="-8101" y="2534842"/>
                  <a:pt x="2479" y="2323247"/>
                  <a:pt x="39507" y="2115178"/>
                </a:cubicBezTo>
                <a:lnTo>
                  <a:pt x="53614" y="2037594"/>
                </a:lnTo>
                <a:cubicBezTo>
                  <a:pt x="58904" y="2011145"/>
                  <a:pt x="65958" y="1986459"/>
                  <a:pt x="71247" y="1960009"/>
                </a:cubicBezTo>
                <a:cubicBezTo>
                  <a:pt x="78300" y="1935323"/>
                  <a:pt x="83591" y="1908874"/>
                  <a:pt x="90644" y="1884188"/>
                </a:cubicBezTo>
                <a:lnTo>
                  <a:pt x="113566" y="1808366"/>
                </a:lnTo>
                <a:cubicBezTo>
                  <a:pt x="117092" y="1796023"/>
                  <a:pt x="120619" y="1783679"/>
                  <a:pt x="124145" y="1771337"/>
                </a:cubicBezTo>
                <a:lnTo>
                  <a:pt x="136489" y="1732545"/>
                </a:lnTo>
                <a:lnTo>
                  <a:pt x="162938" y="1658487"/>
                </a:lnTo>
                <a:cubicBezTo>
                  <a:pt x="173518" y="1633801"/>
                  <a:pt x="182335" y="1609114"/>
                  <a:pt x="192915" y="1584428"/>
                </a:cubicBezTo>
                <a:cubicBezTo>
                  <a:pt x="201730" y="1559742"/>
                  <a:pt x="212310" y="1535056"/>
                  <a:pt x="222890" y="1512132"/>
                </a:cubicBezTo>
                <a:cubicBezTo>
                  <a:pt x="245813" y="1464524"/>
                  <a:pt x="266973" y="1416915"/>
                  <a:pt x="291659" y="1371069"/>
                </a:cubicBezTo>
                <a:cubicBezTo>
                  <a:pt x="304001" y="1348147"/>
                  <a:pt x="316345" y="1325223"/>
                  <a:pt x="328687" y="1302302"/>
                </a:cubicBezTo>
                <a:lnTo>
                  <a:pt x="369244" y="1233532"/>
                </a:lnTo>
                <a:cubicBezTo>
                  <a:pt x="383350" y="1210610"/>
                  <a:pt x="397457" y="1187687"/>
                  <a:pt x="411563" y="1166527"/>
                </a:cubicBezTo>
                <a:lnTo>
                  <a:pt x="453882" y="1101286"/>
                </a:lnTo>
                <a:lnTo>
                  <a:pt x="499728" y="1037808"/>
                </a:lnTo>
                <a:cubicBezTo>
                  <a:pt x="515596" y="1014884"/>
                  <a:pt x="531467" y="993724"/>
                  <a:pt x="547336" y="974329"/>
                </a:cubicBezTo>
                <a:cubicBezTo>
                  <a:pt x="676057" y="810342"/>
                  <a:pt x="824173" y="660463"/>
                  <a:pt x="988159" y="531742"/>
                </a:cubicBezTo>
                <a:cubicBezTo>
                  <a:pt x="1153908" y="403022"/>
                  <a:pt x="1333764" y="293698"/>
                  <a:pt x="1524200" y="209060"/>
                </a:cubicBezTo>
                <a:close/>
                <a:moveTo>
                  <a:pt x="3479692" y="202007"/>
                </a:moveTo>
                <a:cubicBezTo>
                  <a:pt x="3511432" y="210822"/>
                  <a:pt x="3544933" y="219640"/>
                  <a:pt x="3576673" y="230220"/>
                </a:cubicBezTo>
                <a:lnTo>
                  <a:pt x="3673655" y="263721"/>
                </a:lnTo>
                <a:cubicBezTo>
                  <a:pt x="3969888" y="406549"/>
                  <a:pt x="4236144" y="607564"/>
                  <a:pt x="4454792" y="850899"/>
                </a:cubicBezTo>
                <a:lnTo>
                  <a:pt x="4400131" y="801526"/>
                </a:lnTo>
                <a:cubicBezTo>
                  <a:pt x="4380734" y="785656"/>
                  <a:pt x="4363101" y="769787"/>
                  <a:pt x="4343706" y="753917"/>
                </a:cubicBezTo>
                <a:cubicBezTo>
                  <a:pt x="4096845" y="514109"/>
                  <a:pt x="3802374" y="323673"/>
                  <a:pt x="3479692" y="202007"/>
                </a:cubicBezTo>
                <a:close/>
                <a:moveTo>
                  <a:pt x="2955994" y="198480"/>
                </a:moveTo>
                <a:lnTo>
                  <a:pt x="2996548" y="198480"/>
                </a:lnTo>
                <a:lnTo>
                  <a:pt x="3070607" y="212587"/>
                </a:lnTo>
                <a:lnTo>
                  <a:pt x="3144665" y="230220"/>
                </a:lnTo>
                <a:lnTo>
                  <a:pt x="3181695" y="239035"/>
                </a:lnTo>
                <a:cubicBezTo>
                  <a:pt x="3194037" y="242562"/>
                  <a:pt x="3206381" y="246088"/>
                  <a:pt x="3218723" y="249615"/>
                </a:cubicBezTo>
                <a:lnTo>
                  <a:pt x="3291019" y="270774"/>
                </a:lnTo>
                <a:cubicBezTo>
                  <a:pt x="3386237" y="302514"/>
                  <a:pt x="3481455" y="337780"/>
                  <a:pt x="3573146" y="381863"/>
                </a:cubicBezTo>
                <a:cubicBezTo>
                  <a:pt x="3758291" y="466501"/>
                  <a:pt x="3929331" y="577587"/>
                  <a:pt x="4084501" y="706309"/>
                </a:cubicBezTo>
                <a:cubicBezTo>
                  <a:pt x="4072157" y="699255"/>
                  <a:pt x="4058051" y="693965"/>
                  <a:pt x="4045708" y="686911"/>
                </a:cubicBezTo>
                <a:cubicBezTo>
                  <a:pt x="4040418" y="683385"/>
                  <a:pt x="4033364" y="679858"/>
                  <a:pt x="4028076" y="676332"/>
                </a:cubicBezTo>
                <a:cubicBezTo>
                  <a:pt x="3684233" y="411838"/>
                  <a:pt x="3266333" y="244326"/>
                  <a:pt x="2836090" y="200243"/>
                </a:cubicBezTo>
                <a:lnTo>
                  <a:pt x="2915437" y="200243"/>
                </a:lnTo>
                <a:close/>
                <a:moveTo>
                  <a:pt x="2590991" y="150870"/>
                </a:moveTo>
                <a:lnTo>
                  <a:pt x="2495773" y="164977"/>
                </a:lnTo>
                <a:lnTo>
                  <a:pt x="2471087" y="168503"/>
                </a:lnTo>
                <a:lnTo>
                  <a:pt x="2446401" y="173792"/>
                </a:lnTo>
                <a:lnTo>
                  <a:pt x="2398793" y="184372"/>
                </a:lnTo>
                <a:cubicBezTo>
                  <a:pt x="2114902" y="207296"/>
                  <a:pt x="1836302" y="281354"/>
                  <a:pt x="1580625" y="403020"/>
                </a:cubicBezTo>
                <a:cubicBezTo>
                  <a:pt x="1324947" y="522924"/>
                  <a:pt x="1090430" y="692200"/>
                  <a:pt x="892941" y="894980"/>
                </a:cubicBezTo>
                <a:cubicBezTo>
                  <a:pt x="972288" y="792709"/>
                  <a:pt x="1060453" y="695727"/>
                  <a:pt x="1159197" y="605800"/>
                </a:cubicBezTo>
                <a:cubicBezTo>
                  <a:pt x="1261468" y="529977"/>
                  <a:pt x="1372557" y="464737"/>
                  <a:pt x="1485407" y="406547"/>
                </a:cubicBezTo>
                <a:cubicBezTo>
                  <a:pt x="1543595" y="378334"/>
                  <a:pt x="1601785" y="351886"/>
                  <a:pt x="1659972" y="327200"/>
                </a:cubicBezTo>
                <a:lnTo>
                  <a:pt x="1749901" y="293696"/>
                </a:lnTo>
                <a:cubicBezTo>
                  <a:pt x="1778114" y="283117"/>
                  <a:pt x="1809853" y="274301"/>
                  <a:pt x="1839828" y="263721"/>
                </a:cubicBezTo>
                <a:cubicBezTo>
                  <a:pt x="1961496" y="226691"/>
                  <a:pt x="2086689" y="194952"/>
                  <a:pt x="2211884" y="177319"/>
                </a:cubicBezTo>
                <a:cubicBezTo>
                  <a:pt x="2337077" y="159686"/>
                  <a:pt x="2464034" y="150870"/>
                  <a:pt x="2590991" y="150870"/>
                </a:cubicBezTo>
                <a:close/>
                <a:moveTo>
                  <a:pt x="2522251" y="412"/>
                </a:moveTo>
                <a:cubicBezTo>
                  <a:pt x="2785505" y="-4299"/>
                  <a:pt x="3049008" y="31407"/>
                  <a:pt x="3301599" y="106789"/>
                </a:cubicBezTo>
                <a:cubicBezTo>
                  <a:pt x="3278677" y="103263"/>
                  <a:pt x="3255753" y="99736"/>
                  <a:pt x="3236358" y="96209"/>
                </a:cubicBezTo>
                <a:cubicBezTo>
                  <a:pt x="3213434" y="92683"/>
                  <a:pt x="3190512" y="90918"/>
                  <a:pt x="3167589" y="89156"/>
                </a:cubicBezTo>
                <a:cubicBezTo>
                  <a:pt x="3107637" y="73286"/>
                  <a:pt x="3045922" y="62706"/>
                  <a:pt x="2984206" y="52126"/>
                </a:cubicBezTo>
                <a:cubicBezTo>
                  <a:pt x="2952467" y="48600"/>
                  <a:pt x="2922492" y="43311"/>
                  <a:pt x="2890753" y="39784"/>
                </a:cubicBezTo>
                <a:cubicBezTo>
                  <a:pt x="2859013" y="36257"/>
                  <a:pt x="2829036" y="32731"/>
                  <a:pt x="2797297" y="30967"/>
                </a:cubicBezTo>
                <a:cubicBezTo>
                  <a:pt x="2765558" y="29204"/>
                  <a:pt x="2735583" y="23913"/>
                  <a:pt x="2703844" y="23913"/>
                </a:cubicBezTo>
                <a:lnTo>
                  <a:pt x="2610388" y="20387"/>
                </a:lnTo>
                <a:cubicBezTo>
                  <a:pt x="2578649" y="20387"/>
                  <a:pt x="2548674" y="22151"/>
                  <a:pt x="2516935" y="22151"/>
                </a:cubicBezTo>
                <a:lnTo>
                  <a:pt x="2469325" y="23913"/>
                </a:lnTo>
                <a:cubicBezTo>
                  <a:pt x="2455218" y="25678"/>
                  <a:pt x="2439350" y="25678"/>
                  <a:pt x="2423479" y="27440"/>
                </a:cubicBezTo>
                <a:cubicBezTo>
                  <a:pt x="2173092" y="41546"/>
                  <a:pt x="1926231" y="94445"/>
                  <a:pt x="1691714" y="182610"/>
                </a:cubicBezTo>
                <a:cubicBezTo>
                  <a:pt x="1705820" y="175557"/>
                  <a:pt x="1716400" y="170268"/>
                  <a:pt x="1725215" y="164977"/>
                </a:cubicBezTo>
                <a:cubicBezTo>
                  <a:pt x="1734033" y="161450"/>
                  <a:pt x="1742848" y="156161"/>
                  <a:pt x="1751666" y="152635"/>
                </a:cubicBezTo>
                <a:cubicBezTo>
                  <a:pt x="1769298" y="143817"/>
                  <a:pt x="1786931" y="135002"/>
                  <a:pt x="1818671" y="122658"/>
                </a:cubicBezTo>
                <a:cubicBezTo>
                  <a:pt x="1834539" y="115605"/>
                  <a:pt x="1853937" y="108551"/>
                  <a:pt x="1876858" y="101498"/>
                </a:cubicBezTo>
                <a:cubicBezTo>
                  <a:pt x="1899782" y="94445"/>
                  <a:pt x="1927995" y="83865"/>
                  <a:pt x="1963261" y="75050"/>
                </a:cubicBezTo>
                <a:cubicBezTo>
                  <a:pt x="1998527" y="66232"/>
                  <a:pt x="2039081" y="55653"/>
                  <a:pt x="2088454" y="45073"/>
                </a:cubicBezTo>
                <a:cubicBezTo>
                  <a:pt x="2113140" y="41546"/>
                  <a:pt x="2139590" y="36257"/>
                  <a:pt x="2167803" y="30967"/>
                </a:cubicBezTo>
                <a:cubicBezTo>
                  <a:pt x="2181909" y="29204"/>
                  <a:pt x="2196015" y="25678"/>
                  <a:pt x="2211884" y="23913"/>
                </a:cubicBezTo>
                <a:cubicBezTo>
                  <a:pt x="2225990" y="22151"/>
                  <a:pt x="2243623" y="20387"/>
                  <a:pt x="2259494" y="18624"/>
                </a:cubicBezTo>
                <a:cubicBezTo>
                  <a:pt x="2346777" y="8045"/>
                  <a:pt x="2434499" y="1984"/>
                  <a:pt x="2522251" y="412"/>
                </a:cubicBezTo>
                <a:close/>
              </a:path>
            </a:pathLst>
          </a:custGeom>
          <a:solidFill>
            <a:schemeClr val="tx1">
              <a:lumMod val="75000"/>
              <a:lumOff val="25000"/>
            </a:schemeClr>
          </a:solidFill>
        </p:spPr>
        <p:txBody>
          <a:bodyPr wrap="square" anchor="ctr">
            <a:noAutofit/>
          </a:bodyPr>
          <a:lstStyle>
            <a:lvl1pPr marL="0" indent="0" algn="ctr">
              <a:buNone/>
              <a:defRPr i="1">
                <a:solidFill>
                  <a:schemeClr val="bg1"/>
                </a:solidFill>
              </a:defRPr>
            </a:lvl1pPr>
          </a:lstStyle>
          <a:p>
            <a:r>
              <a:rPr lang="en-GB" dirty="0"/>
              <a:t>Insert or Drag &amp; Drop Your Photo</a:t>
            </a:r>
            <a:endParaRPr lang="en-ZA" dirty="0"/>
          </a:p>
        </p:txBody>
      </p:sp>
    </p:spTree>
    <p:extLst>
      <p:ext uri="{BB962C8B-B14F-4D97-AF65-F5344CB8AC3E}">
        <p14:creationId xmlns:p14="http://schemas.microsoft.com/office/powerpoint/2010/main" val="741885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Section Header With Image">
    <p:bg>
      <p:bgPr>
        <a:gradFill flip="none" rotWithShape="1">
          <a:gsLst>
            <a:gs pos="0">
              <a:schemeClr val="accent3">
                <a:lumMod val="50000"/>
              </a:schemeClr>
            </a:gs>
            <a:gs pos="100000">
              <a:schemeClr val="accent3">
                <a:lumMod val="75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endParaRPr lang="en-ZA" dirty="0"/>
          </a:p>
        </p:txBody>
      </p:sp>
      <p:sp>
        <p:nvSpPr>
          <p:cNvPr id="11" name="Freeform: Shape 10">
            <a:extLst>
              <a:ext uri="{FF2B5EF4-FFF2-40B4-BE49-F238E27FC236}">
                <a16:creationId xmlns:a16="http://schemas.microsoft.com/office/drawing/2014/main" id="{BCD5F0C6-A186-42F4-87B6-BFBFEC77A6D2}"/>
              </a:ext>
            </a:extLst>
          </p:cNvPr>
          <p:cNvSpPr/>
          <p:nvPr userDrawn="1"/>
        </p:nvSpPr>
        <p:spPr>
          <a:xfrm rot="10800000">
            <a:off x="2255" y="454055"/>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3">
                  <a:lumMod val="50000"/>
                </a:schemeClr>
              </a:gs>
              <a:gs pos="100000">
                <a:schemeClr val="accent4">
                  <a:lumMod val="50000"/>
                </a:schemeClr>
              </a:gs>
            </a:gsLst>
            <a:path path="circle">
              <a:fillToRect l="100000" b="100000"/>
            </a:path>
          </a:gradFill>
          <a:ln w="9525" cap="flat">
            <a:noFill/>
            <a:prstDash val="solid"/>
            <a:miter/>
          </a:ln>
        </p:spPr>
        <p:txBody>
          <a:bodyPr rtlCol="0" anchor="ctr"/>
          <a:lstStyle/>
          <a:p>
            <a:endParaRPr lang="en-ZA" dirty="0"/>
          </a:p>
        </p:txBody>
      </p:sp>
      <p:sp>
        <p:nvSpPr>
          <p:cNvPr id="2" name="Title 1">
            <a:extLst>
              <a:ext uri="{FF2B5EF4-FFF2-40B4-BE49-F238E27FC236}">
                <a16:creationId xmlns:a16="http://schemas.microsoft.com/office/drawing/2014/main" id="{89D337DD-CA43-4635-AB4C-61F75C745EA6}"/>
              </a:ext>
            </a:extLst>
          </p:cNvPr>
          <p:cNvSpPr>
            <a:spLocks noGrp="1"/>
          </p:cNvSpPr>
          <p:nvPr>
            <p:ph type="title"/>
          </p:nvPr>
        </p:nvSpPr>
        <p:spPr>
          <a:xfrm>
            <a:off x="504000" y="1673488"/>
            <a:ext cx="4793714" cy="2078699"/>
          </a:xfrm>
        </p:spPr>
        <p:txBody>
          <a:bodyPr anchor="b"/>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r>
              <a:rPr lang="en-US"/>
              <a:t>Click to edit Master title style</a:t>
            </a:r>
            <a:endParaRPr lang="en-ZA" dirty="0"/>
          </a:p>
        </p:txBody>
      </p:sp>
      <p:sp>
        <p:nvSpPr>
          <p:cNvPr id="3" name="Text Placeholder 2">
            <a:extLst>
              <a:ext uri="{FF2B5EF4-FFF2-40B4-BE49-F238E27FC236}">
                <a16:creationId xmlns:a16="http://schemas.microsoft.com/office/drawing/2014/main" id="{EAED843F-E518-4C3A-9F72-BFFB38250F53}"/>
              </a:ext>
            </a:extLst>
          </p:cNvPr>
          <p:cNvSpPr>
            <a:spLocks noGrp="1"/>
          </p:cNvSpPr>
          <p:nvPr>
            <p:ph type="body" idx="1"/>
          </p:nvPr>
        </p:nvSpPr>
        <p:spPr>
          <a:xfrm>
            <a:off x="504000" y="3968188"/>
            <a:ext cx="4793714" cy="1047600"/>
          </a:xfr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2000" b="1" kern="1200" cap="all" baseline="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ZA" dirty="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solidFill>
            <a:schemeClr val="bg1">
              <a:lumMod val="95000"/>
            </a:schemeClr>
          </a:solidFill>
        </p:spPr>
        <p:txBody>
          <a:bodyPr/>
          <a:lstStyle>
            <a:lvl1pPr>
              <a:defRPr>
                <a:solidFill>
                  <a:schemeClr val="tx1"/>
                </a:solidFill>
              </a:defRPr>
            </a:lvl1pPr>
          </a:lstStyle>
          <a:p>
            <a:pPr algn="ctr"/>
            <a:fld id="{B67B645E-C5E5-4727-B977-D372A0AA71D9}" type="slidenum">
              <a:rPr lang="en-US" smtClean="0"/>
              <a:pPr algn="ctr"/>
              <a:t>‹#›</a:t>
            </a:fld>
            <a:endParaRPr lang="en-US" dirty="0"/>
          </a:p>
        </p:txBody>
      </p:sp>
    </p:spTree>
    <p:extLst>
      <p:ext uri="{BB962C8B-B14F-4D97-AF65-F5344CB8AC3E}">
        <p14:creationId xmlns:p14="http://schemas.microsoft.com/office/powerpoint/2010/main" val="15355019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Title 5">
            <a:extLst>
              <a:ext uri="{FF2B5EF4-FFF2-40B4-BE49-F238E27FC236}">
                <a16:creationId xmlns:a16="http://schemas.microsoft.com/office/drawing/2014/main" id="{703B4A2F-5217-4795-8F6B-BFD7CF459B1C}"/>
              </a:ext>
            </a:extLst>
          </p:cNvPr>
          <p:cNvSpPr>
            <a:spLocks noGrp="1"/>
          </p:cNvSpPr>
          <p:nvPr>
            <p:ph type="title"/>
          </p:nvPr>
        </p:nvSpPr>
        <p:spPr/>
        <p:txBody>
          <a:bodyPr/>
          <a:lstStyle/>
          <a:p>
            <a:r>
              <a:rPr lang="en-US"/>
              <a:t>Click to edit Master title style</a:t>
            </a:r>
            <a:endParaRPr lang="en-ZA"/>
          </a:p>
        </p:txBody>
      </p:sp>
      <p:sp>
        <p:nvSpPr>
          <p:cNvPr id="7" name="Footer Placeholder 6">
            <a:extLst>
              <a:ext uri="{FF2B5EF4-FFF2-40B4-BE49-F238E27FC236}">
                <a16:creationId xmlns:a16="http://schemas.microsoft.com/office/drawing/2014/main" id="{332C6E1E-0AF9-4CBB-8AF8-AE4DF400FCA8}"/>
              </a:ext>
            </a:extLst>
          </p:cNvPr>
          <p:cNvSpPr>
            <a:spLocks noGrp="1"/>
          </p:cNvSpPr>
          <p:nvPr>
            <p:ph type="ftr" sz="quarter" idx="10"/>
          </p:nvPr>
        </p:nvSpPr>
        <p:spPr/>
        <p:txBody>
          <a:bodyPr/>
          <a:lstStyle/>
          <a:p>
            <a:endParaRPr lang="en-ZA" dirty="0"/>
          </a:p>
        </p:txBody>
      </p:sp>
      <p:sp>
        <p:nvSpPr>
          <p:cNvPr id="8" name="Slide Number Placeholder 7">
            <a:extLst>
              <a:ext uri="{FF2B5EF4-FFF2-40B4-BE49-F238E27FC236}">
                <a16:creationId xmlns:a16="http://schemas.microsoft.com/office/drawing/2014/main" id="{B21A256C-91C2-4AC0-B272-C68D44C3EE38}"/>
              </a:ext>
            </a:extLst>
          </p:cNvPr>
          <p:cNvSpPr>
            <a:spLocks noGrp="1"/>
          </p:cNvSpPr>
          <p:nvPr>
            <p:ph type="sldNum" sz="quarter" idx="11"/>
          </p:nvPr>
        </p:nvSpPr>
        <p:spPr/>
        <p:txBody>
          <a:bodyPr/>
          <a:lstStyle/>
          <a:p>
            <a:pPr algn="ctr"/>
            <a:fld id="{B67B645E-C5E5-4727-B977-D372A0AA71D9}" type="slidenum">
              <a:rPr lang="en-US" smtClean="0"/>
              <a:pPr algn="ctr"/>
              <a:t>‹#›</a:t>
            </a:fld>
            <a:endParaRPr lang="en-US" dirty="0"/>
          </a:p>
        </p:txBody>
      </p:sp>
    </p:spTree>
    <p:extLst>
      <p:ext uri="{BB962C8B-B14F-4D97-AF65-F5344CB8AC3E}">
        <p14:creationId xmlns:p14="http://schemas.microsoft.com/office/powerpoint/2010/main" val="173450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s as Icons 5X">
    <p:spTree>
      <p:nvGrpSpPr>
        <p:cNvPr id="1" name=""/>
        <p:cNvGrpSpPr/>
        <p:nvPr/>
      </p:nvGrpSpPr>
      <p:grpSpPr>
        <a:xfrm>
          <a:off x="0" y="0"/>
          <a:ext cx="0" cy="0"/>
          <a:chOff x="0" y="0"/>
          <a:chExt cx="0" cy="0"/>
        </a:xfrm>
      </p:grpSpPr>
      <p:sp>
        <p:nvSpPr>
          <p:cNvPr id="275" name="Freeform: Shape 274">
            <a:extLst>
              <a:ext uri="{FF2B5EF4-FFF2-40B4-BE49-F238E27FC236}">
                <a16:creationId xmlns:a16="http://schemas.microsoft.com/office/drawing/2014/main" id="{E6216BAC-737B-4CFF-A3A4-12445DC197D8}"/>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3">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ZA" dirty="0"/>
          </a:p>
        </p:txBody>
      </p:sp>
      <p:sp>
        <p:nvSpPr>
          <p:cNvPr id="276" name="Freeform: Shape 275">
            <a:extLst>
              <a:ext uri="{FF2B5EF4-FFF2-40B4-BE49-F238E27FC236}">
                <a16:creationId xmlns:a16="http://schemas.microsoft.com/office/drawing/2014/main" id="{ED70CBBF-B472-413B-ADB8-D7D74EF2BDD3}"/>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ZA" dirty="0"/>
          </a:p>
        </p:txBody>
      </p:sp>
      <p:sp>
        <p:nvSpPr>
          <p:cNvPr id="143" name="Freeform: Shape 142">
            <a:extLst>
              <a:ext uri="{FF2B5EF4-FFF2-40B4-BE49-F238E27FC236}">
                <a16:creationId xmlns:a16="http://schemas.microsoft.com/office/drawing/2014/main" id="{5F22E849-5233-48D2-959E-8C16EA1928B5}"/>
              </a:ext>
            </a:extLst>
          </p:cNvPr>
          <p:cNvSpPr>
            <a:spLocks noChangeAspect="1"/>
          </p:cNvSpPr>
          <p:nvPr/>
        </p:nvSpPr>
        <p:spPr>
          <a:xfrm>
            <a:off x="1204282" y="2415051"/>
            <a:ext cx="1260000" cy="1243378"/>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ZA" dirty="0"/>
          </a:p>
        </p:txBody>
      </p:sp>
      <p:sp>
        <p:nvSpPr>
          <p:cNvPr id="163" name="Freeform: Shape 162">
            <a:extLst>
              <a:ext uri="{FF2B5EF4-FFF2-40B4-BE49-F238E27FC236}">
                <a16:creationId xmlns:a16="http://schemas.microsoft.com/office/drawing/2014/main" id="{982928D4-D4D3-496B-8019-E859892D985D}"/>
              </a:ext>
            </a:extLst>
          </p:cNvPr>
          <p:cNvSpPr>
            <a:spLocks noChangeAspect="1"/>
          </p:cNvSpPr>
          <p:nvPr/>
        </p:nvSpPr>
        <p:spPr>
          <a:xfrm>
            <a:off x="3335141" y="2407561"/>
            <a:ext cx="1260000" cy="1258358"/>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ZA" dirty="0"/>
          </a:p>
        </p:txBody>
      </p:sp>
      <p:sp>
        <p:nvSpPr>
          <p:cNvPr id="187" name="Freeform: Shape 186">
            <a:extLst>
              <a:ext uri="{FF2B5EF4-FFF2-40B4-BE49-F238E27FC236}">
                <a16:creationId xmlns:a16="http://schemas.microsoft.com/office/drawing/2014/main" id="{54B5EC56-E438-4AF0-963D-B6446D73ADF0}"/>
              </a:ext>
            </a:extLst>
          </p:cNvPr>
          <p:cNvSpPr>
            <a:spLocks noChangeAspect="1"/>
          </p:cNvSpPr>
          <p:nvPr/>
        </p:nvSpPr>
        <p:spPr>
          <a:xfrm>
            <a:off x="5466000" y="2396622"/>
            <a:ext cx="1260000" cy="128023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ZA" dirty="0"/>
          </a:p>
        </p:txBody>
      </p:sp>
      <p:sp>
        <p:nvSpPr>
          <p:cNvPr id="242" name="Freeform: Shape 241">
            <a:extLst>
              <a:ext uri="{FF2B5EF4-FFF2-40B4-BE49-F238E27FC236}">
                <a16:creationId xmlns:a16="http://schemas.microsoft.com/office/drawing/2014/main" id="{712A5906-978E-4B99-8932-80E90ED71489}"/>
              </a:ext>
            </a:extLst>
          </p:cNvPr>
          <p:cNvSpPr>
            <a:spLocks noChangeAspect="1"/>
          </p:cNvSpPr>
          <p:nvPr/>
        </p:nvSpPr>
        <p:spPr>
          <a:xfrm>
            <a:off x="7596859" y="2405818"/>
            <a:ext cx="1260000" cy="1261844"/>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solidFill>
          <a:ln w="9525" cap="flat">
            <a:noFill/>
            <a:prstDash val="solid"/>
            <a:miter/>
          </a:ln>
        </p:spPr>
        <p:txBody>
          <a:bodyPr rtlCol="0" anchor="ctr"/>
          <a:lstStyle/>
          <a:p>
            <a:endParaRPr lang="en-ZA" dirty="0"/>
          </a:p>
        </p:txBody>
      </p:sp>
      <p:sp>
        <p:nvSpPr>
          <p:cNvPr id="274" name="Freeform: Shape 273">
            <a:extLst>
              <a:ext uri="{FF2B5EF4-FFF2-40B4-BE49-F238E27FC236}">
                <a16:creationId xmlns:a16="http://schemas.microsoft.com/office/drawing/2014/main" id="{7819D08A-7F81-4EEC-970C-E8ECE319DA2A}"/>
              </a:ext>
            </a:extLst>
          </p:cNvPr>
          <p:cNvSpPr>
            <a:spLocks noChangeAspect="1"/>
          </p:cNvSpPr>
          <p:nvPr/>
        </p:nvSpPr>
        <p:spPr>
          <a:xfrm>
            <a:off x="9727717" y="2392224"/>
            <a:ext cx="1260000" cy="1289033"/>
          </a:xfrm>
          <a:custGeom>
            <a:avLst/>
            <a:gdLst>
              <a:gd name="connsiteX0" fmla="*/ 2554038 w 2731203"/>
              <a:gd name="connsiteY0" fmla="*/ 843497 h 2794134"/>
              <a:gd name="connsiteX1" fmla="*/ 2554990 w 2731203"/>
              <a:gd name="connsiteY1" fmla="*/ 843497 h 2794134"/>
              <a:gd name="connsiteX2" fmla="*/ 2574040 w 2731203"/>
              <a:gd name="connsiteY2" fmla="*/ 889217 h 2794134"/>
              <a:gd name="connsiteX3" fmla="*/ 2554038 w 2731203"/>
              <a:gd name="connsiteY3" fmla="*/ 843497 h 2794134"/>
              <a:gd name="connsiteX4" fmla="*/ 2630238 w 2731203"/>
              <a:gd name="connsiteY4" fmla="*/ 810160 h 2794134"/>
              <a:gd name="connsiteX5" fmla="*/ 2631190 w 2731203"/>
              <a:gd name="connsiteY5" fmla="*/ 810160 h 2794134"/>
              <a:gd name="connsiteX6" fmla="*/ 2651193 w 2731203"/>
              <a:gd name="connsiteY6" fmla="*/ 858737 h 2794134"/>
              <a:gd name="connsiteX7" fmla="*/ 2630238 w 2731203"/>
              <a:gd name="connsiteY7" fmla="*/ 810160 h 2794134"/>
              <a:gd name="connsiteX8" fmla="*/ 2475759 w 2731203"/>
              <a:gd name="connsiteY8" fmla="*/ 697568 h 2794134"/>
              <a:gd name="connsiteX9" fmla="*/ 2489267 w 2731203"/>
              <a:gd name="connsiteY9" fmla="*/ 717767 h 2794134"/>
              <a:gd name="connsiteX10" fmla="*/ 2488315 w 2731203"/>
              <a:gd name="connsiteY10" fmla="*/ 717767 h 2794134"/>
              <a:gd name="connsiteX11" fmla="*/ 2444909 w 2731203"/>
              <a:gd name="connsiteY11" fmla="*/ 651438 h 2794134"/>
              <a:gd name="connsiteX12" fmla="*/ 2454977 w 2731203"/>
              <a:gd name="connsiteY12" fmla="*/ 665379 h 2794134"/>
              <a:gd name="connsiteX13" fmla="*/ 2466407 w 2731203"/>
              <a:gd name="connsiteY13" fmla="*/ 682524 h 2794134"/>
              <a:gd name="connsiteX14" fmla="*/ 2475759 w 2731203"/>
              <a:gd name="connsiteY14" fmla="*/ 697568 h 2794134"/>
              <a:gd name="connsiteX15" fmla="*/ 382337 w 2731203"/>
              <a:gd name="connsiteY15" fmla="*/ 565367 h 2794134"/>
              <a:gd name="connsiteX16" fmla="*/ 363287 w 2731203"/>
              <a:gd name="connsiteY16" fmla="*/ 599657 h 2794134"/>
              <a:gd name="connsiteX17" fmla="*/ 345190 w 2731203"/>
              <a:gd name="connsiteY17" fmla="*/ 635852 h 2794134"/>
              <a:gd name="connsiteX18" fmla="*/ 336617 w 2731203"/>
              <a:gd name="connsiteY18" fmla="*/ 653949 h 2794134"/>
              <a:gd name="connsiteX19" fmla="*/ 328045 w 2731203"/>
              <a:gd name="connsiteY19" fmla="*/ 672047 h 2794134"/>
              <a:gd name="connsiteX20" fmla="*/ 311852 w 2731203"/>
              <a:gd name="connsiteY20" fmla="*/ 709194 h 2794134"/>
              <a:gd name="connsiteX21" fmla="*/ 134687 w 2731203"/>
              <a:gd name="connsiteY21" fmla="*/ 1227354 h 2794134"/>
              <a:gd name="connsiteX22" fmla="*/ 132782 w 2731203"/>
              <a:gd name="connsiteY22" fmla="*/ 1502627 h 2794134"/>
              <a:gd name="connsiteX23" fmla="*/ 189932 w 2731203"/>
              <a:gd name="connsiteY23" fmla="*/ 1772184 h 2794134"/>
              <a:gd name="connsiteX24" fmla="*/ 469015 w 2731203"/>
              <a:gd name="connsiteY24" fmla="*/ 2242719 h 2794134"/>
              <a:gd name="connsiteX25" fmla="*/ 919547 w 2731203"/>
              <a:gd name="connsiteY25" fmla="*/ 2553234 h 2794134"/>
              <a:gd name="connsiteX26" fmla="*/ 1458663 w 2731203"/>
              <a:gd name="connsiteY26" fmla="*/ 2645627 h 2794134"/>
              <a:gd name="connsiteX27" fmla="*/ 1987300 w 2731203"/>
              <a:gd name="connsiteY27" fmla="*/ 2503704 h 2794134"/>
              <a:gd name="connsiteX28" fmla="*/ 2407353 w 2731203"/>
              <a:gd name="connsiteY28" fmla="*/ 2153184 h 2794134"/>
              <a:gd name="connsiteX29" fmla="*/ 2642620 w 2731203"/>
              <a:gd name="connsiteY29" fmla="*/ 1658837 h 2794134"/>
              <a:gd name="connsiteX30" fmla="*/ 2679767 w 2731203"/>
              <a:gd name="connsiteY30" fmla="*/ 1776947 h 2794134"/>
              <a:gd name="connsiteX31" fmla="*/ 2382588 w 2731203"/>
              <a:gd name="connsiteY31" fmla="*/ 2277962 h 2794134"/>
              <a:gd name="connsiteX32" fmla="*/ 1903480 w 2731203"/>
              <a:gd name="connsiteY32" fmla="*/ 2604669 h 2794134"/>
              <a:gd name="connsiteX33" fmla="*/ 1332932 w 2731203"/>
              <a:gd name="connsiteY33" fmla="*/ 2697062 h 2794134"/>
              <a:gd name="connsiteX34" fmla="*/ 779530 w 2731203"/>
              <a:gd name="connsiteY34" fmla="*/ 2538947 h 2794134"/>
              <a:gd name="connsiteX35" fmla="*/ 347095 w 2731203"/>
              <a:gd name="connsiteY35" fmla="*/ 2162709 h 2794134"/>
              <a:gd name="connsiteX36" fmla="*/ 116590 w 2731203"/>
              <a:gd name="connsiteY36" fmla="*/ 1640739 h 2794134"/>
              <a:gd name="connsiteX37" fmla="*/ 129925 w 2731203"/>
              <a:gd name="connsiteY37" fmla="*/ 1072097 h 2794134"/>
              <a:gd name="connsiteX38" fmla="*/ 228032 w 2731203"/>
              <a:gd name="connsiteY38" fmla="*/ 804444 h 2794134"/>
              <a:gd name="connsiteX39" fmla="*/ 382337 w 2731203"/>
              <a:gd name="connsiteY39" fmla="*/ 565367 h 2794134"/>
              <a:gd name="connsiteX40" fmla="*/ 2429260 w 2731203"/>
              <a:gd name="connsiteY40" fmla="*/ 494882 h 2794134"/>
              <a:gd name="connsiteX41" fmla="*/ 2434975 w 2731203"/>
              <a:gd name="connsiteY41" fmla="*/ 497739 h 2794134"/>
              <a:gd name="connsiteX42" fmla="*/ 2441642 w 2731203"/>
              <a:gd name="connsiteY42" fmla="*/ 501549 h 2794134"/>
              <a:gd name="connsiteX43" fmla="*/ 2468312 w 2731203"/>
              <a:gd name="connsiteY43" fmla="*/ 534887 h 2794134"/>
              <a:gd name="connsiteX44" fmla="*/ 2494030 w 2731203"/>
              <a:gd name="connsiteY44" fmla="*/ 569177 h 2794134"/>
              <a:gd name="connsiteX45" fmla="*/ 2526415 w 2731203"/>
              <a:gd name="connsiteY45" fmla="*/ 616802 h 2794134"/>
              <a:gd name="connsiteX46" fmla="*/ 2564515 w 2731203"/>
              <a:gd name="connsiteY46" fmla="*/ 678714 h 2794134"/>
              <a:gd name="connsiteX47" fmla="*/ 2582612 w 2731203"/>
              <a:gd name="connsiteY47" fmla="*/ 711099 h 2794134"/>
              <a:gd name="connsiteX48" fmla="*/ 2591185 w 2731203"/>
              <a:gd name="connsiteY48" fmla="*/ 727292 h 2794134"/>
              <a:gd name="connsiteX49" fmla="*/ 2598805 w 2731203"/>
              <a:gd name="connsiteY49" fmla="*/ 743484 h 2794134"/>
              <a:gd name="connsiteX50" fmla="*/ 2596900 w 2731203"/>
              <a:gd name="connsiteY50" fmla="*/ 742532 h 2794134"/>
              <a:gd name="connsiteX51" fmla="*/ 2578802 w 2731203"/>
              <a:gd name="connsiteY51" fmla="*/ 709194 h 2794134"/>
              <a:gd name="connsiteX52" fmla="*/ 2559752 w 2731203"/>
              <a:gd name="connsiteY52" fmla="*/ 675857 h 2794134"/>
              <a:gd name="connsiteX53" fmla="*/ 2518795 w 2731203"/>
              <a:gd name="connsiteY53" fmla="*/ 611087 h 2794134"/>
              <a:gd name="connsiteX54" fmla="*/ 2486410 w 2731203"/>
              <a:gd name="connsiteY54" fmla="*/ 566319 h 2794134"/>
              <a:gd name="connsiteX55" fmla="*/ 2458787 w 2731203"/>
              <a:gd name="connsiteY55" fmla="*/ 530124 h 2794134"/>
              <a:gd name="connsiteX56" fmla="*/ 2444500 w 2731203"/>
              <a:gd name="connsiteY56" fmla="*/ 512027 h 2794134"/>
              <a:gd name="connsiteX57" fmla="*/ 2280670 w 2731203"/>
              <a:gd name="connsiteY57" fmla="*/ 458687 h 2794134"/>
              <a:gd name="connsiteX58" fmla="*/ 2296862 w 2731203"/>
              <a:gd name="connsiteY58" fmla="*/ 465354 h 2794134"/>
              <a:gd name="connsiteX59" fmla="*/ 2400566 w 2731203"/>
              <a:gd name="connsiteY59" fmla="*/ 585131 h 2794134"/>
              <a:gd name="connsiteX60" fmla="*/ 2444909 w 2731203"/>
              <a:gd name="connsiteY60" fmla="*/ 651438 h 2794134"/>
              <a:gd name="connsiteX61" fmla="*/ 2442595 w 2731203"/>
              <a:gd name="connsiteY61" fmla="*/ 648234 h 2794134"/>
              <a:gd name="connsiteX62" fmla="*/ 2418782 w 2731203"/>
              <a:gd name="connsiteY62" fmla="*/ 613944 h 2794134"/>
              <a:gd name="connsiteX63" fmla="*/ 2393065 w 2731203"/>
              <a:gd name="connsiteY63" fmla="*/ 581559 h 2794134"/>
              <a:gd name="connsiteX64" fmla="*/ 2379730 w 2731203"/>
              <a:gd name="connsiteY64" fmla="*/ 565367 h 2794134"/>
              <a:gd name="connsiteX65" fmla="*/ 2366395 w 2731203"/>
              <a:gd name="connsiteY65" fmla="*/ 549174 h 2794134"/>
              <a:gd name="connsiteX66" fmla="*/ 2338772 w 2731203"/>
              <a:gd name="connsiteY66" fmla="*/ 517742 h 2794134"/>
              <a:gd name="connsiteX67" fmla="*/ 2280670 w 2731203"/>
              <a:gd name="connsiteY67" fmla="*/ 458687 h 2794134"/>
              <a:gd name="connsiteX68" fmla="*/ 1399608 w 2731203"/>
              <a:gd name="connsiteY68" fmla="*/ 153887 h 2794134"/>
              <a:gd name="connsiteX69" fmla="*/ 2618808 w 2731203"/>
              <a:gd name="connsiteY69" fmla="*/ 1373087 h 2794134"/>
              <a:gd name="connsiteX70" fmla="*/ 2612513 w 2731203"/>
              <a:gd name="connsiteY70" fmla="*/ 1497743 h 2794134"/>
              <a:gd name="connsiteX71" fmla="*/ 2595954 w 2731203"/>
              <a:gd name="connsiteY71" fmla="*/ 1606243 h 2794134"/>
              <a:gd name="connsiteX72" fmla="*/ 2598805 w 2731203"/>
              <a:gd name="connsiteY72" fmla="*/ 1612164 h 2794134"/>
              <a:gd name="connsiteX73" fmla="*/ 2620713 w 2731203"/>
              <a:gd name="connsiteY73" fmla="*/ 1667409 h 2794134"/>
              <a:gd name="connsiteX74" fmla="*/ 2408305 w 2731203"/>
              <a:gd name="connsiteY74" fmla="*/ 2112227 h 2794134"/>
              <a:gd name="connsiteX75" fmla="*/ 2041592 w 2731203"/>
              <a:gd name="connsiteY75" fmla="*/ 2439887 h 2794134"/>
              <a:gd name="connsiteX76" fmla="*/ 1578677 w 2731203"/>
              <a:gd name="connsiteY76" fmla="*/ 2599907 h 2794134"/>
              <a:gd name="connsiteX77" fmla="*/ 1091950 w 2731203"/>
              <a:gd name="connsiteY77" fmla="*/ 2569427 h 2794134"/>
              <a:gd name="connsiteX78" fmla="*/ 656657 w 2731203"/>
              <a:gd name="connsiteY78" fmla="*/ 2353209 h 2794134"/>
              <a:gd name="connsiteX79" fmla="*/ 339475 w 2731203"/>
              <a:gd name="connsiteY79" fmla="*/ 1987449 h 2794134"/>
              <a:gd name="connsiteX80" fmla="*/ 188980 w 2731203"/>
              <a:gd name="connsiteY80" fmla="*/ 1529297 h 2794134"/>
              <a:gd name="connsiteX81" fmla="*/ 186849 w 2731203"/>
              <a:gd name="connsiteY81" fmla="*/ 1498705 h 2794134"/>
              <a:gd name="connsiteX82" fmla="*/ 186703 w 2731203"/>
              <a:gd name="connsiteY82" fmla="*/ 1497743 h 2794134"/>
              <a:gd name="connsiteX83" fmla="*/ 186492 w 2731203"/>
              <a:gd name="connsiteY83" fmla="*/ 1493576 h 2794134"/>
              <a:gd name="connsiteX84" fmla="*/ 180586 w 2731203"/>
              <a:gd name="connsiteY84" fmla="*/ 1408776 h 2794134"/>
              <a:gd name="connsiteX85" fmla="*/ 181167 w 2731203"/>
              <a:gd name="connsiteY85" fmla="*/ 1388115 h 2794134"/>
              <a:gd name="connsiteX86" fmla="*/ 180408 w 2731203"/>
              <a:gd name="connsiteY86" fmla="*/ 1373087 h 2794134"/>
              <a:gd name="connsiteX87" fmla="*/ 183073 w 2731203"/>
              <a:gd name="connsiteY87" fmla="*/ 1320311 h 2794134"/>
              <a:gd name="connsiteX88" fmla="*/ 183979 w 2731203"/>
              <a:gd name="connsiteY88" fmla="*/ 1288077 h 2794134"/>
              <a:gd name="connsiteX89" fmla="*/ 185178 w 2731203"/>
              <a:gd name="connsiteY89" fmla="*/ 1278633 h 2794134"/>
              <a:gd name="connsiteX90" fmla="*/ 186703 w 2731203"/>
              <a:gd name="connsiteY90" fmla="*/ 1248431 h 2794134"/>
              <a:gd name="connsiteX91" fmla="*/ 1399608 w 2731203"/>
              <a:gd name="connsiteY91" fmla="*/ 153887 h 2794134"/>
              <a:gd name="connsiteX92" fmla="*/ 823345 w 2731203"/>
              <a:gd name="connsiteY92" fmla="*/ 112930 h 2794134"/>
              <a:gd name="connsiteX93" fmla="*/ 690948 w 2731203"/>
              <a:gd name="connsiteY93" fmla="*/ 207227 h 2794134"/>
              <a:gd name="connsiteX94" fmla="*/ 431868 w 2731203"/>
              <a:gd name="connsiteY94" fmla="*/ 411062 h 2794134"/>
              <a:gd name="connsiteX95" fmla="*/ 228985 w 2731203"/>
              <a:gd name="connsiteY95" fmla="*/ 670142 h 2794134"/>
              <a:gd name="connsiteX96" fmla="*/ 93730 w 2731203"/>
              <a:gd name="connsiteY96" fmla="*/ 971132 h 2794134"/>
              <a:gd name="connsiteX97" fmla="*/ 35628 w 2731203"/>
              <a:gd name="connsiteY97" fmla="*/ 1294982 h 2794134"/>
              <a:gd name="connsiteX98" fmla="*/ 55630 w 2731203"/>
              <a:gd name="connsiteY98" fmla="*/ 1623595 h 2794134"/>
              <a:gd name="connsiteX99" fmla="*/ 72775 w 2731203"/>
              <a:gd name="connsiteY99" fmla="*/ 1704557 h 2794134"/>
              <a:gd name="connsiteX100" fmla="*/ 83253 w 2731203"/>
              <a:gd name="connsiteY100" fmla="*/ 1744562 h 2794134"/>
              <a:gd name="connsiteX101" fmla="*/ 94683 w 2731203"/>
              <a:gd name="connsiteY101" fmla="*/ 1784567 h 2794134"/>
              <a:gd name="connsiteX102" fmla="*/ 153738 w 2731203"/>
              <a:gd name="connsiteY102" fmla="*/ 1938872 h 2794134"/>
              <a:gd name="connsiteX103" fmla="*/ 230890 w 2731203"/>
              <a:gd name="connsiteY103" fmla="*/ 2084605 h 2794134"/>
              <a:gd name="connsiteX104" fmla="*/ 325188 w 2731203"/>
              <a:gd name="connsiteY104" fmla="*/ 2219860 h 2794134"/>
              <a:gd name="connsiteX105" fmla="*/ 434725 w 2731203"/>
              <a:gd name="connsiteY105" fmla="*/ 2343685 h 2794134"/>
              <a:gd name="connsiteX106" fmla="*/ 558550 w 2731203"/>
              <a:gd name="connsiteY106" fmla="*/ 2452270 h 2794134"/>
              <a:gd name="connsiteX107" fmla="*/ 693805 w 2731203"/>
              <a:gd name="connsiteY107" fmla="*/ 2546567 h 2794134"/>
              <a:gd name="connsiteX108" fmla="*/ 730000 w 2731203"/>
              <a:gd name="connsiteY108" fmla="*/ 2567522 h 2794134"/>
              <a:gd name="connsiteX109" fmla="*/ 748098 w 2731203"/>
              <a:gd name="connsiteY109" fmla="*/ 2578000 h 2794134"/>
              <a:gd name="connsiteX110" fmla="*/ 766195 w 2731203"/>
              <a:gd name="connsiteY110" fmla="*/ 2587525 h 2794134"/>
              <a:gd name="connsiteX111" fmla="*/ 803343 w 2731203"/>
              <a:gd name="connsiteY111" fmla="*/ 2606575 h 2794134"/>
              <a:gd name="connsiteX112" fmla="*/ 840490 w 2731203"/>
              <a:gd name="connsiteY112" fmla="*/ 2623720 h 2794134"/>
              <a:gd name="connsiteX113" fmla="*/ 994795 w 2731203"/>
              <a:gd name="connsiteY113" fmla="*/ 2682775 h 2794134"/>
              <a:gd name="connsiteX114" fmla="*/ 1155768 w 2731203"/>
              <a:gd name="connsiteY114" fmla="*/ 2721827 h 2794134"/>
              <a:gd name="connsiteX115" fmla="*/ 1808230 w 2731203"/>
              <a:gd name="connsiteY115" fmla="*/ 2681822 h 2794134"/>
              <a:gd name="connsiteX116" fmla="*/ 2108268 w 2731203"/>
              <a:gd name="connsiteY116" fmla="*/ 2545615 h 2794134"/>
              <a:gd name="connsiteX117" fmla="*/ 2367348 w 2731203"/>
              <a:gd name="connsiteY117" fmla="*/ 2341780 h 2794134"/>
              <a:gd name="connsiteX118" fmla="*/ 2570230 w 2731203"/>
              <a:gd name="connsiteY118" fmla="*/ 2082700 h 2794134"/>
              <a:gd name="connsiteX119" fmla="*/ 2705485 w 2731203"/>
              <a:gd name="connsiteY119" fmla="*/ 1781710 h 2794134"/>
              <a:gd name="connsiteX120" fmla="*/ 2731203 w 2731203"/>
              <a:gd name="connsiteY120" fmla="*/ 1908392 h 2794134"/>
              <a:gd name="connsiteX121" fmla="*/ 2695960 w 2731203"/>
              <a:gd name="connsiteY121" fmla="*/ 1988402 h 2794134"/>
              <a:gd name="connsiteX122" fmla="*/ 2675958 w 2731203"/>
              <a:gd name="connsiteY122" fmla="*/ 2027455 h 2794134"/>
              <a:gd name="connsiteX123" fmla="*/ 2655003 w 2731203"/>
              <a:gd name="connsiteY123" fmla="*/ 2065555 h 2794134"/>
              <a:gd name="connsiteX124" fmla="*/ 2610235 w 2731203"/>
              <a:gd name="connsiteY124" fmla="*/ 2139850 h 2794134"/>
              <a:gd name="connsiteX125" fmla="*/ 2586423 w 2731203"/>
              <a:gd name="connsiteY125" fmla="*/ 2176045 h 2794134"/>
              <a:gd name="connsiteX126" fmla="*/ 2560705 w 2731203"/>
              <a:gd name="connsiteY126" fmla="*/ 2211287 h 2794134"/>
              <a:gd name="connsiteX127" fmla="*/ 2322580 w 2731203"/>
              <a:gd name="connsiteY127" fmla="*/ 2464652 h 2794134"/>
              <a:gd name="connsiteX128" fmla="*/ 1702503 w 2731203"/>
              <a:gd name="connsiteY128" fmla="*/ 2764690 h 2794134"/>
              <a:gd name="connsiteX129" fmla="*/ 1358650 w 2731203"/>
              <a:gd name="connsiteY129" fmla="*/ 2793265 h 2794134"/>
              <a:gd name="connsiteX130" fmla="*/ 1186248 w 2731203"/>
              <a:gd name="connsiteY130" fmla="*/ 2777072 h 2794134"/>
              <a:gd name="connsiteX131" fmla="*/ 1143385 w 2731203"/>
              <a:gd name="connsiteY131" fmla="*/ 2769452 h 2794134"/>
              <a:gd name="connsiteX132" fmla="*/ 1101475 w 2731203"/>
              <a:gd name="connsiteY132" fmla="*/ 2760880 h 2794134"/>
              <a:gd name="connsiteX133" fmla="*/ 1017655 w 2731203"/>
              <a:gd name="connsiteY133" fmla="*/ 2738972 h 2794134"/>
              <a:gd name="connsiteX134" fmla="*/ 976698 w 2731203"/>
              <a:gd name="connsiteY134" fmla="*/ 2726590 h 2794134"/>
              <a:gd name="connsiteX135" fmla="*/ 935740 w 2731203"/>
              <a:gd name="connsiteY135" fmla="*/ 2712302 h 2794134"/>
              <a:gd name="connsiteX136" fmla="*/ 854778 w 2731203"/>
              <a:gd name="connsiteY136" fmla="*/ 2680870 h 2794134"/>
              <a:gd name="connsiteX137" fmla="*/ 815725 w 2731203"/>
              <a:gd name="connsiteY137" fmla="*/ 2662772 h 2794134"/>
              <a:gd name="connsiteX138" fmla="*/ 776673 w 2731203"/>
              <a:gd name="connsiteY138" fmla="*/ 2643722 h 2794134"/>
              <a:gd name="connsiteX139" fmla="*/ 700473 w 2731203"/>
              <a:gd name="connsiteY139" fmla="*/ 2602765 h 2794134"/>
              <a:gd name="connsiteX140" fmla="*/ 663325 w 2731203"/>
              <a:gd name="connsiteY140" fmla="*/ 2580857 h 2794134"/>
              <a:gd name="connsiteX141" fmla="*/ 627130 w 2731203"/>
              <a:gd name="connsiteY141" fmla="*/ 2557045 h 2794134"/>
              <a:gd name="connsiteX142" fmla="*/ 609033 w 2731203"/>
              <a:gd name="connsiteY142" fmla="*/ 2545615 h 2794134"/>
              <a:gd name="connsiteX143" fmla="*/ 591888 w 2731203"/>
              <a:gd name="connsiteY143" fmla="*/ 2533232 h 2794134"/>
              <a:gd name="connsiteX144" fmla="*/ 556645 w 2731203"/>
              <a:gd name="connsiteY144" fmla="*/ 2507515 h 2794134"/>
              <a:gd name="connsiteX145" fmla="*/ 426153 w 2731203"/>
              <a:gd name="connsiteY145" fmla="*/ 2395120 h 2794134"/>
              <a:gd name="connsiteX146" fmla="*/ 309948 w 2731203"/>
              <a:gd name="connsiteY146" fmla="*/ 2268437 h 2794134"/>
              <a:gd name="connsiteX147" fmla="*/ 210888 w 2731203"/>
              <a:gd name="connsiteY147" fmla="*/ 2128420 h 2794134"/>
              <a:gd name="connsiteX148" fmla="*/ 168025 w 2731203"/>
              <a:gd name="connsiteY148" fmla="*/ 2054125 h 2794134"/>
              <a:gd name="connsiteX149" fmla="*/ 148023 w 2731203"/>
              <a:gd name="connsiteY149" fmla="*/ 2016025 h 2794134"/>
              <a:gd name="connsiteX150" fmla="*/ 128973 w 2731203"/>
              <a:gd name="connsiteY150" fmla="*/ 1977925 h 2794134"/>
              <a:gd name="connsiteX151" fmla="*/ 111828 w 2731203"/>
              <a:gd name="connsiteY151" fmla="*/ 1938872 h 2794134"/>
              <a:gd name="connsiteX152" fmla="*/ 103255 w 2731203"/>
              <a:gd name="connsiteY152" fmla="*/ 1918870 h 2794134"/>
              <a:gd name="connsiteX153" fmla="*/ 95635 w 2731203"/>
              <a:gd name="connsiteY153" fmla="*/ 1898867 h 2794134"/>
              <a:gd name="connsiteX154" fmla="*/ 80395 w 2731203"/>
              <a:gd name="connsiteY154" fmla="*/ 1858862 h 2794134"/>
              <a:gd name="connsiteX155" fmla="*/ 67060 w 2731203"/>
              <a:gd name="connsiteY155" fmla="*/ 1817905 h 2794134"/>
              <a:gd name="connsiteX156" fmla="*/ 43248 w 2731203"/>
              <a:gd name="connsiteY156" fmla="*/ 1735990 h 2794134"/>
              <a:gd name="connsiteX157" fmla="*/ 33723 w 2731203"/>
              <a:gd name="connsiteY157" fmla="*/ 1694080 h 2794134"/>
              <a:gd name="connsiteX158" fmla="*/ 25150 w 2731203"/>
              <a:gd name="connsiteY158" fmla="*/ 1652170 h 2794134"/>
              <a:gd name="connsiteX159" fmla="*/ 3243 w 2731203"/>
              <a:gd name="connsiteY159" fmla="*/ 1482625 h 2794134"/>
              <a:gd name="connsiteX160" fmla="*/ 21340 w 2731203"/>
              <a:gd name="connsiteY160" fmla="*/ 1142582 h 2794134"/>
              <a:gd name="connsiteX161" fmla="*/ 28960 w 2731203"/>
              <a:gd name="connsiteY161" fmla="*/ 1100672 h 2794134"/>
              <a:gd name="connsiteX162" fmla="*/ 38485 w 2731203"/>
              <a:gd name="connsiteY162" fmla="*/ 1058762 h 2794134"/>
              <a:gd name="connsiteX163" fmla="*/ 48963 w 2731203"/>
              <a:gd name="connsiteY163" fmla="*/ 1017805 h 2794134"/>
              <a:gd name="connsiteX164" fmla="*/ 61345 w 2731203"/>
              <a:gd name="connsiteY164" fmla="*/ 976847 h 2794134"/>
              <a:gd name="connsiteX165" fmla="*/ 67060 w 2731203"/>
              <a:gd name="connsiteY165" fmla="*/ 956845 h 2794134"/>
              <a:gd name="connsiteX166" fmla="*/ 73728 w 2731203"/>
              <a:gd name="connsiteY166" fmla="*/ 935890 h 2794134"/>
              <a:gd name="connsiteX167" fmla="*/ 88015 w 2731203"/>
              <a:gd name="connsiteY167" fmla="*/ 895885 h 2794134"/>
              <a:gd name="connsiteX168" fmla="*/ 104208 w 2731203"/>
              <a:gd name="connsiteY168" fmla="*/ 855880 h 2794134"/>
              <a:gd name="connsiteX169" fmla="*/ 120400 w 2731203"/>
              <a:gd name="connsiteY169" fmla="*/ 816827 h 2794134"/>
              <a:gd name="connsiteX170" fmla="*/ 157548 w 2731203"/>
              <a:gd name="connsiteY170" fmla="*/ 740627 h 2794134"/>
              <a:gd name="connsiteX171" fmla="*/ 177550 w 2731203"/>
              <a:gd name="connsiteY171" fmla="*/ 703480 h 2794134"/>
              <a:gd name="connsiteX172" fmla="*/ 199458 w 2731203"/>
              <a:gd name="connsiteY172" fmla="*/ 666332 h 2794134"/>
              <a:gd name="connsiteX173" fmla="*/ 222318 w 2731203"/>
              <a:gd name="connsiteY173" fmla="*/ 630137 h 2794134"/>
              <a:gd name="connsiteX174" fmla="*/ 245178 w 2731203"/>
              <a:gd name="connsiteY174" fmla="*/ 594895 h 2794134"/>
              <a:gd name="connsiteX175" fmla="*/ 269943 w 2731203"/>
              <a:gd name="connsiteY175" fmla="*/ 560605 h 2794134"/>
              <a:gd name="connsiteX176" fmla="*/ 295660 w 2731203"/>
              <a:gd name="connsiteY176" fmla="*/ 526315 h 2794134"/>
              <a:gd name="connsiteX177" fmla="*/ 533785 w 2731203"/>
              <a:gd name="connsiteY177" fmla="*/ 287237 h 2794134"/>
              <a:gd name="connsiteX178" fmla="*/ 823345 w 2731203"/>
              <a:gd name="connsiteY178" fmla="*/ 112930 h 2794134"/>
              <a:gd name="connsiteX179" fmla="*/ 1879668 w 2731203"/>
              <a:gd name="connsiteY179" fmla="*/ 109120 h 2794134"/>
              <a:gd name="connsiteX180" fmla="*/ 1932055 w 2731203"/>
              <a:gd name="connsiteY180" fmla="*/ 124360 h 2794134"/>
              <a:gd name="connsiteX181" fmla="*/ 1984443 w 2731203"/>
              <a:gd name="connsiteY181" fmla="*/ 142457 h 2794134"/>
              <a:gd name="connsiteX182" fmla="*/ 2406400 w 2731203"/>
              <a:gd name="connsiteY182" fmla="*/ 459640 h 2794134"/>
              <a:gd name="connsiteX183" fmla="*/ 2376873 w 2731203"/>
              <a:gd name="connsiteY183" fmla="*/ 432970 h 2794134"/>
              <a:gd name="connsiteX184" fmla="*/ 2346393 w 2731203"/>
              <a:gd name="connsiteY184" fmla="*/ 407252 h 2794134"/>
              <a:gd name="connsiteX185" fmla="*/ 1879668 w 2731203"/>
              <a:gd name="connsiteY185" fmla="*/ 109120 h 2794134"/>
              <a:gd name="connsiteX186" fmla="*/ 1596775 w 2731203"/>
              <a:gd name="connsiteY186" fmla="*/ 107215 h 2794134"/>
              <a:gd name="connsiteX187" fmla="*/ 1618682 w 2731203"/>
              <a:gd name="connsiteY187" fmla="*/ 107215 h 2794134"/>
              <a:gd name="connsiteX188" fmla="*/ 1658687 w 2731203"/>
              <a:gd name="connsiteY188" fmla="*/ 114835 h 2794134"/>
              <a:gd name="connsiteX189" fmla="*/ 1698692 w 2731203"/>
              <a:gd name="connsiteY189" fmla="*/ 124360 h 2794134"/>
              <a:gd name="connsiteX190" fmla="*/ 1718695 w 2731203"/>
              <a:gd name="connsiteY190" fmla="*/ 129122 h 2794134"/>
              <a:gd name="connsiteX191" fmla="*/ 1738697 w 2731203"/>
              <a:gd name="connsiteY191" fmla="*/ 134837 h 2794134"/>
              <a:gd name="connsiteX192" fmla="*/ 1777750 w 2731203"/>
              <a:gd name="connsiteY192" fmla="*/ 146267 h 2794134"/>
              <a:gd name="connsiteX193" fmla="*/ 1930150 w 2731203"/>
              <a:gd name="connsiteY193" fmla="*/ 206275 h 2794134"/>
              <a:gd name="connsiteX194" fmla="*/ 2206375 w 2731203"/>
              <a:gd name="connsiteY194" fmla="*/ 381535 h 2794134"/>
              <a:gd name="connsiteX195" fmla="*/ 2185420 w 2731203"/>
              <a:gd name="connsiteY195" fmla="*/ 371057 h 2794134"/>
              <a:gd name="connsiteX196" fmla="*/ 2175895 w 2731203"/>
              <a:gd name="connsiteY196" fmla="*/ 365342 h 2794134"/>
              <a:gd name="connsiteX197" fmla="*/ 1532005 w 2731203"/>
              <a:gd name="connsiteY197" fmla="*/ 108167 h 2794134"/>
              <a:gd name="connsiteX198" fmla="*/ 1574867 w 2731203"/>
              <a:gd name="connsiteY198" fmla="*/ 108167 h 2794134"/>
              <a:gd name="connsiteX199" fmla="*/ 1399607 w 2731203"/>
              <a:gd name="connsiteY199" fmla="*/ 81497 h 2794134"/>
              <a:gd name="connsiteX200" fmla="*/ 1348172 w 2731203"/>
              <a:gd name="connsiteY200" fmla="*/ 89117 h 2794134"/>
              <a:gd name="connsiteX201" fmla="*/ 1334837 w 2731203"/>
              <a:gd name="connsiteY201" fmla="*/ 91022 h 2794134"/>
              <a:gd name="connsiteX202" fmla="*/ 1321502 w 2731203"/>
              <a:gd name="connsiteY202" fmla="*/ 93879 h 2794134"/>
              <a:gd name="connsiteX203" fmla="*/ 1295785 w 2731203"/>
              <a:gd name="connsiteY203" fmla="*/ 99594 h 2794134"/>
              <a:gd name="connsiteX204" fmla="*/ 853825 w 2731203"/>
              <a:gd name="connsiteY204" fmla="*/ 217704 h 2794134"/>
              <a:gd name="connsiteX205" fmla="*/ 482350 w 2731203"/>
              <a:gd name="connsiteY205" fmla="*/ 483452 h 2794134"/>
              <a:gd name="connsiteX206" fmla="*/ 626177 w 2731203"/>
              <a:gd name="connsiteY206" fmla="*/ 327242 h 2794134"/>
              <a:gd name="connsiteX207" fmla="*/ 802390 w 2731203"/>
              <a:gd name="connsiteY207" fmla="*/ 219609 h 2794134"/>
              <a:gd name="connsiteX208" fmla="*/ 896687 w 2731203"/>
              <a:gd name="connsiteY208" fmla="*/ 176747 h 2794134"/>
              <a:gd name="connsiteX209" fmla="*/ 945265 w 2731203"/>
              <a:gd name="connsiteY209" fmla="*/ 158649 h 2794134"/>
              <a:gd name="connsiteX210" fmla="*/ 993842 w 2731203"/>
              <a:gd name="connsiteY210" fmla="*/ 142457 h 2794134"/>
              <a:gd name="connsiteX211" fmla="*/ 1194820 w 2731203"/>
              <a:gd name="connsiteY211" fmla="*/ 95784 h 2794134"/>
              <a:gd name="connsiteX212" fmla="*/ 1399607 w 2731203"/>
              <a:gd name="connsiteY212" fmla="*/ 81497 h 2794134"/>
              <a:gd name="connsiteX213" fmla="*/ 1362475 w 2731203"/>
              <a:gd name="connsiteY213" fmla="*/ 222 h 2794134"/>
              <a:gd name="connsiteX214" fmla="*/ 1783465 w 2731203"/>
              <a:gd name="connsiteY214" fmla="*/ 57685 h 2794134"/>
              <a:gd name="connsiteX215" fmla="*/ 1748223 w 2731203"/>
              <a:gd name="connsiteY215" fmla="*/ 51970 h 2794134"/>
              <a:gd name="connsiteX216" fmla="*/ 1711075 w 2731203"/>
              <a:gd name="connsiteY216" fmla="*/ 48160 h 2794134"/>
              <a:gd name="connsiteX217" fmla="*/ 1612015 w 2731203"/>
              <a:gd name="connsiteY217" fmla="*/ 28157 h 2794134"/>
              <a:gd name="connsiteX218" fmla="*/ 1561533 w 2731203"/>
              <a:gd name="connsiteY218" fmla="*/ 21490 h 2794134"/>
              <a:gd name="connsiteX219" fmla="*/ 1511050 w 2731203"/>
              <a:gd name="connsiteY219" fmla="*/ 16727 h 2794134"/>
              <a:gd name="connsiteX220" fmla="*/ 1460568 w 2731203"/>
              <a:gd name="connsiteY220" fmla="*/ 12917 h 2794134"/>
              <a:gd name="connsiteX221" fmla="*/ 1410085 w 2731203"/>
              <a:gd name="connsiteY221" fmla="*/ 11012 h 2794134"/>
              <a:gd name="connsiteX222" fmla="*/ 1359603 w 2731203"/>
              <a:gd name="connsiteY222" fmla="*/ 11965 h 2794134"/>
              <a:gd name="connsiteX223" fmla="*/ 1333885 w 2731203"/>
              <a:gd name="connsiteY223" fmla="*/ 12917 h 2794134"/>
              <a:gd name="connsiteX224" fmla="*/ 1309120 w 2731203"/>
              <a:gd name="connsiteY224" fmla="*/ 14822 h 2794134"/>
              <a:gd name="connsiteX225" fmla="*/ 913833 w 2731203"/>
              <a:gd name="connsiteY225" fmla="*/ 98642 h 2794134"/>
              <a:gd name="connsiteX226" fmla="*/ 931930 w 2731203"/>
              <a:gd name="connsiteY226" fmla="*/ 89117 h 2794134"/>
              <a:gd name="connsiteX227" fmla="*/ 946218 w 2731203"/>
              <a:gd name="connsiteY227" fmla="*/ 82450 h 2794134"/>
              <a:gd name="connsiteX228" fmla="*/ 982413 w 2731203"/>
              <a:gd name="connsiteY228" fmla="*/ 66257 h 2794134"/>
              <a:gd name="connsiteX229" fmla="*/ 1013845 w 2731203"/>
              <a:gd name="connsiteY229" fmla="*/ 54827 h 2794134"/>
              <a:gd name="connsiteX230" fmla="*/ 1060518 w 2731203"/>
              <a:gd name="connsiteY230" fmla="*/ 40540 h 2794134"/>
              <a:gd name="connsiteX231" fmla="*/ 1128145 w 2731203"/>
              <a:gd name="connsiteY231" fmla="*/ 24347 h 2794134"/>
              <a:gd name="connsiteX232" fmla="*/ 1171008 w 2731203"/>
              <a:gd name="connsiteY232" fmla="*/ 16727 h 2794134"/>
              <a:gd name="connsiteX233" fmla="*/ 1194820 w 2731203"/>
              <a:gd name="connsiteY233" fmla="*/ 12917 h 2794134"/>
              <a:gd name="connsiteX234" fmla="*/ 1220538 w 2731203"/>
              <a:gd name="connsiteY234" fmla="*/ 10060 h 2794134"/>
              <a:gd name="connsiteX235" fmla="*/ 1362475 w 2731203"/>
              <a:gd name="connsiteY235" fmla="*/ 222 h 279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2731203" h="2794134">
                <a:moveTo>
                  <a:pt x="2554038" y="843497"/>
                </a:moveTo>
                <a:cubicBezTo>
                  <a:pt x="2554038" y="843497"/>
                  <a:pt x="2554990" y="843497"/>
                  <a:pt x="2554990" y="843497"/>
                </a:cubicBezTo>
                <a:cubicBezTo>
                  <a:pt x="2561658" y="858737"/>
                  <a:pt x="2568325" y="873024"/>
                  <a:pt x="2574040" y="889217"/>
                </a:cubicBezTo>
                <a:cubicBezTo>
                  <a:pt x="2568325" y="873024"/>
                  <a:pt x="2560705" y="858737"/>
                  <a:pt x="2554038" y="843497"/>
                </a:cubicBezTo>
                <a:close/>
                <a:moveTo>
                  <a:pt x="2630238" y="810160"/>
                </a:moveTo>
                <a:cubicBezTo>
                  <a:pt x="2630238" y="810160"/>
                  <a:pt x="2631190" y="810160"/>
                  <a:pt x="2631190" y="810160"/>
                </a:cubicBezTo>
                <a:cubicBezTo>
                  <a:pt x="2637858" y="826352"/>
                  <a:pt x="2645478" y="841592"/>
                  <a:pt x="2651193" y="858737"/>
                </a:cubicBezTo>
                <a:cubicBezTo>
                  <a:pt x="2645478" y="841592"/>
                  <a:pt x="2636905" y="826352"/>
                  <a:pt x="2630238" y="810160"/>
                </a:cubicBezTo>
                <a:close/>
                <a:moveTo>
                  <a:pt x="2475759" y="697568"/>
                </a:moveTo>
                <a:lnTo>
                  <a:pt x="2489267" y="717767"/>
                </a:lnTo>
                <a:cubicBezTo>
                  <a:pt x="2489267" y="717767"/>
                  <a:pt x="2488315" y="717767"/>
                  <a:pt x="2488315" y="717767"/>
                </a:cubicBezTo>
                <a:close/>
                <a:moveTo>
                  <a:pt x="2444909" y="651438"/>
                </a:moveTo>
                <a:lnTo>
                  <a:pt x="2454977" y="665379"/>
                </a:lnTo>
                <a:lnTo>
                  <a:pt x="2466407" y="682524"/>
                </a:lnTo>
                <a:lnTo>
                  <a:pt x="2475759" y="697568"/>
                </a:lnTo>
                <a:close/>
                <a:moveTo>
                  <a:pt x="382337" y="565367"/>
                </a:moveTo>
                <a:cubicBezTo>
                  <a:pt x="375670" y="577749"/>
                  <a:pt x="369002" y="589179"/>
                  <a:pt x="363287" y="599657"/>
                </a:cubicBezTo>
                <a:cubicBezTo>
                  <a:pt x="357572" y="612039"/>
                  <a:pt x="350905" y="623469"/>
                  <a:pt x="345190" y="635852"/>
                </a:cubicBezTo>
                <a:lnTo>
                  <a:pt x="336617" y="653949"/>
                </a:lnTo>
                <a:lnTo>
                  <a:pt x="328045" y="672047"/>
                </a:lnTo>
                <a:cubicBezTo>
                  <a:pt x="322330" y="684429"/>
                  <a:pt x="317567" y="696812"/>
                  <a:pt x="311852" y="709194"/>
                </a:cubicBezTo>
                <a:cubicBezTo>
                  <a:pt x="216602" y="866357"/>
                  <a:pt x="155642" y="1044474"/>
                  <a:pt x="134687" y="1227354"/>
                </a:cubicBezTo>
                <a:cubicBezTo>
                  <a:pt x="124210" y="1318794"/>
                  <a:pt x="123257" y="1411187"/>
                  <a:pt x="132782" y="1502627"/>
                </a:cubicBezTo>
                <a:cubicBezTo>
                  <a:pt x="141355" y="1594067"/>
                  <a:pt x="161357" y="1684554"/>
                  <a:pt x="189932" y="1772184"/>
                </a:cubicBezTo>
                <a:cubicBezTo>
                  <a:pt x="247082" y="1946492"/>
                  <a:pt x="343285" y="2108417"/>
                  <a:pt x="469015" y="2242719"/>
                </a:cubicBezTo>
                <a:cubicBezTo>
                  <a:pt x="594745" y="2377022"/>
                  <a:pt x="749050" y="2484654"/>
                  <a:pt x="919547" y="2553234"/>
                </a:cubicBezTo>
                <a:cubicBezTo>
                  <a:pt x="1089092" y="2622767"/>
                  <a:pt x="1274830" y="2654199"/>
                  <a:pt x="1458663" y="2645627"/>
                </a:cubicBezTo>
                <a:cubicBezTo>
                  <a:pt x="1642495" y="2638007"/>
                  <a:pt x="1824422" y="2588477"/>
                  <a:pt x="1987300" y="2503704"/>
                </a:cubicBezTo>
                <a:cubicBezTo>
                  <a:pt x="2150177" y="2419884"/>
                  <a:pt x="2294958" y="2298917"/>
                  <a:pt x="2407353" y="2153184"/>
                </a:cubicBezTo>
                <a:cubicBezTo>
                  <a:pt x="2520700" y="2008404"/>
                  <a:pt x="2601663" y="1837907"/>
                  <a:pt x="2642620" y="1658837"/>
                </a:cubicBezTo>
                <a:cubicBezTo>
                  <a:pt x="2656908" y="1696937"/>
                  <a:pt x="2668338" y="1735989"/>
                  <a:pt x="2679767" y="1776947"/>
                </a:cubicBezTo>
                <a:cubicBezTo>
                  <a:pt x="2618808" y="1962684"/>
                  <a:pt x="2516890" y="2136039"/>
                  <a:pt x="2382588" y="2277962"/>
                </a:cubicBezTo>
                <a:cubicBezTo>
                  <a:pt x="2249238" y="2419884"/>
                  <a:pt x="2084455" y="2533232"/>
                  <a:pt x="1903480" y="2604669"/>
                </a:cubicBezTo>
                <a:cubicBezTo>
                  <a:pt x="1722505" y="2677059"/>
                  <a:pt x="1526290" y="2708492"/>
                  <a:pt x="1332932" y="2697062"/>
                </a:cubicBezTo>
                <a:cubicBezTo>
                  <a:pt x="1139575" y="2685632"/>
                  <a:pt x="949075" y="2631339"/>
                  <a:pt x="779530" y="2538947"/>
                </a:cubicBezTo>
                <a:cubicBezTo>
                  <a:pt x="609032" y="2447507"/>
                  <a:pt x="461395" y="2317014"/>
                  <a:pt x="347095" y="2162709"/>
                </a:cubicBezTo>
                <a:cubicBezTo>
                  <a:pt x="233747" y="2008404"/>
                  <a:pt x="153737" y="1828382"/>
                  <a:pt x="116590" y="1640739"/>
                </a:cubicBezTo>
                <a:cubicBezTo>
                  <a:pt x="79442" y="1452144"/>
                  <a:pt x="84205" y="1257834"/>
                  <a:pt x="129925" y="1072097"/>
                </a:cubicBezTo>
                <a:cubicBezTo>
                  <a:pt x="152785" y="979704"/>
                  <a:pt x="185170" y="889217"/>
                  <a:pt x="228032" y="804444"/>
                </a:cubicBezTo>
                <a:cubicBezTo>
                  <a:pt x="270895" y="719672"/>
                  <a:pt x="322330" y="638709"/>
                  <a:pt x="382337" y="565367"/>
                </a:cubicBezTo>
                <a:close/>
                <a:moveTo>
                  <a:pt x="2429260" y="494882"/>
                </a:moveTo>
                <a:cubicBezTo>
                  <a:pt x="2431165" y="495834"/>
                  <a:pt x="2433070" y="496787"/>
                  <a:pt x="2434975" y="497739"/>
                </a:cubicBezTo>
                <a:cubicBezTo>
                  <a:pt x="2436880" y="499644"/>
                  <a:pt x="2439737" y="500597"/>
                  <a:pt x="2441642" y="501549"/>
                </a:cubicBezTo>
                <a:cubicBezTo>
                  <a:pt x="2451167" y="512027"/>
                  <a:pt x="2459740" y="523457"/>
                  <a:pt x="2468312" y="534887"/>
                </a:cubicBezTo>
                <a:cubicBezTo>
                  <a:pt x="2476885" y="546317"/>
                  <a:pt x="2486410" y="557747"/>
                  <a:pt x="2494030" y="569177"/>
                </a:cubicBezTo>
                <a:cubicBezTo>
                  <a:pt x="2504507" y="584417"/>
                  <a:pt x="2515937" y="600609"/>
                  <a:pt x="2526415" y="616802"/>
                </a:cubicBezTo>
                <a:cubicBezTo>
                  <a:pt x="2539750" y="637757"/>
                  <a:pt x="2553085" y="657759"/>
                  <a:pt x="2564515" y="678714"/>
                </a:cubicBezTo>
                <a:lnTo>
                  <a:pt x="2582612" y="711099"/>
                </a:lnTo>
                <a:lnTo>
                  <a:pt x="2591185" y="727292"/>
                </a:lnTo>
                <a:lnTo>
                  <a:pt x="2598805" y="743484"/>
                </a:lnTo>
                <a:cubicBezTo>
                  <a:pt x="2597852" y="743484"/>
                  <a:pt x="2597852" y="742532"/>
                  <a:pt x="2596900" y="742532"/>
                </a:cubicBezTo>
                <a:cubicBezTo>
                  <a:pt x="2591185" y="731102"/>
                  <a:pt x="2585470" y="720624"/>
                  <a:pt x="2578802" y="709194"/>
                </a:cubicBezTo>
                <a:lnTo>
                  <a:pt x="2559752" y="675857"/>
                </a:lnTo>
                <a:cubicBezTo>
                  <a:pt x="2546417" y="653949"/>
                  <a:pt x="2533082" y="632042"/>
                  <a:pt x="2518795" y="611087"/>
                </a:cubicBezTo>
                <a:lnTo>
                  <a:pt x="2486410" y="566319"/>
                </a:lnTo>
                <a:cubicBezTo>
                  <a:pt x="2477837" y="553937"/>
                  <a:pt x="2468312" y="542507"/>
                  <a:pt x="2458787" y="530124"/>
                </a:cubicBezTo>
                <a:lnTo>
                  <a:pt x="2444500" y="512027"/>
                </a:lnTo>
                <a:close/>
                <a:moveTo>
                  <a:pt x="2280670" y="458687"/>
                </a:moveTo>
                <a:cubicBezTo>
                  <a:pt x="2285432" y="460592"/>
                  <a:pt x="2291147" y="462497"/>
                  <a:pt x="2296862" y="465354"/>
                </a:cubicBezTo>
                <a:cubicBezTo>
                  <a:pt x="2334010" y="502978"/>
                  <a:pt x="2368538" y="542983"/>
                  <a:pt x="2400566" y="585131"/>
                </a:cubicBezTo>
                <a:lnTo>
                  <a:pt x="2444909" y="651438"/>
                </a:lnTo>
                <a:lnTo>
                  <a:pt x="2442595" y="648234"/>
                </a:lnTo>
                <a:lnTo>
                  <a:pt x="2418782" y="613944"/>
                </a:lnTo>
                <a:lnTo>
                  <a:pt x="2393065" y="581559"/>
                </a:lnTo>
                <a:lnTo>
                  <a:pt x="2379730" y="565367"/>
                </a:lnTo>
                <a:lnTo>
                  <a:pt x="2366395" y="549174"/>
                </a:lnTo>
                <a:cubicBezTo>
                  <a:pt x="2356870" y="538697"/>
                  <a:pt x="2348297" y="528219"/>
                  <a:pt x="2338772" y="517742"/>
                </a:cubicBezTo>
                <a:cubicBezTo>
                  <a:pt x="2319722" y="497739"/>
                  <a:pt x="2300672" y="477737"/>
                  <a:pt x="2280670" y="458687"/>
                </a:cubicBezTo>
                <a:close/>
                <a:moveTo>
                  <a:pt x="1399608" y="153887"/>
                </a:moveTo>
                <a:cubicBezTo>
                  <a:pt x="2072953" y="153887"/>
                  <a:pt x="2618808" y="699741"/>
                  <a:pt x="2618808" y="1373087"/>
                </a:cubicBezTo>
                <a:cubicBezTo>
                  <a:pt x="2618808" y="1415171"/>
                  <a:pt x="2616676" y="1456757"/>
                  <a:pt x="2612513" y="1497743"/>
                </a:cubicBezTo>
                <a:lnTo>
                  <a:pt x="2595954" y="1606243"/>
                </a:lnTo>
                <a:lnTo>
                  <a:pt x="2598805" y="1612164"/>
                </a:lnTo>
                <a:cubicBezTo>
                  <a:pt x="2606425" y="1630262"/>
                  <a:pt x="2613092" y="1648359"/>
                  <a:pt x="2620713" y="1667409"/>
                </a:cubicBezTo>
                <a:cubicBezTo>
                  <a:pt x="2580707" y="1828382"/>
                  <a:pt x="2507365" y="1979829"/>
                  <a:pt x="2408305" y="2112227"/>
                </a:cubicBezTo>
                <a:cubicBezTo>
                  <a:pt x="2309245" y="2244624"/>
                  <a:pt x="2183515" y="2357019"/>
                  <a:pt x="2041592" y="2439887"/>
                </a:cubicBezTo>
                <a:cubicBezTo>
                  <a:pt x="1899670" y="2523707"/>
                  <a:pt x="1741555" y="2577999"/>
                  <a:pt x="1578677" y="2599907"/>
                </a:cubicBezTo>
                <a:cubicBezTo>
                  <a:pt x="1415800" y="2621814"/>
                  <a:pt x="1250065" y="2611337"/>
                  <a:pt x="1091950" y="2569427"/>
                </a:cubicBezTo>
                <a:cubicBezTo>
                  <a:pt x="933835" y="2527517"/>
                  <a:pt x="785245" y="2453222"/>
                  <a:pt x="656657" y="2353209"/>
                </a:cubicBezTo>
                <a:cubicBezTo>
                  <a:pt x="528070" y="2253197"/>
                  <a:pt x="419485" y="2128419"/>
                  <a:pt x="339475" y="1987449"/>
                </a:cubicBezTo>
                <a:cubicBezTo>
                  <a:pt x="259465" y="1846479"/>
                  <a:pt x="208030" y="1689317"/>
                  <a:pt x="188980" y="1529297"/>
                </a:cubicBezTo>
                <a:lnTo>
                  <a:pt x="186849" y="1498705"/>
                </a:lnTo>
                <a:lnTo>
                  <a:pt x="186703" y="1497743"/>
                </a:lnTo>
                <a:lnTo>
                  <a:pt x="186492" y="1493576"/>
                </a:lnTo>
                <a:lnTo>
                  <a:pt x="180586" y="1408776"/>
                </a:lnTo>
                <a:lnTo>
                  <a:pt x="181167" y="1388115"/>
                </a:lnTo>
                <a:lnTo>
                  <a:pt x="180408" y="1373087"/>
                </a:lnTo>
                <a:lnTo>
                  <a:pt x="183073" y="1320311"/>
                </a:lnTo>
                <a:lnTo>
                  <a:pt x="183979" y="1288077"/>
                </a:lnTo>
                <a:lnTo>
                  <a:pt x="185178" y="1278633"/>
                </a:lnTo>
                <a:lnTo>
                  <a:pt x="186703" y="1248431"/>
                </a:lnTo>
                <a:cubicBezTo>
                  <a:pt x="249138" y="633642"/>
                  <a:pt x="768346" y="153887"/>
                  <a:pt x="1399608" y="153887"/>
                </a:cubicBezTo>
                <a:close/>
                <a:moveTo>
                  <a:pt x="823345" y="112930"/>
                </a:moveTo>
                <a:cubicBezTo>
                  <a:pt x="776673" y="141505"/>
                  <a:pt x="733810" y="172937"/>
                  <a:pt x="690948" y="207227"/>
                </a:cubicBezTo>
                <a:cubicBezTo>
                  <a:pt x="596650" y="265330"/>
                  <a:pt x="509973" y="333910"/>
                  <a:pt x="431868" y="411062"/>
                </a:cubicBezTo>
                <a:cubicBezTo>
                  <a:pt x="354715" y="489167"/>
                  <a:pt x="286135" y="575845"/>
                  <a:pt x="228985" y="670142"/>
                </a:cubicBezTo>
                <a:cubicBezTo>
                  <a:pt x="171835" y="765392"/>
                  <a:pt x="127068" y="866357"/>
                  <a:pt x="93730" y="971132"/>
                </a:cubicBezTo>
                <a:cubicBezTo>
                  <a:pt x="62298" y="1075907"/>
                  <a:pt x="42295" y="1185445"/>
                  <a:pt x="35628" y="1294982"/>
                </a:cubicBezTo>
                <a:cubicBezTo>
                  <a:pt x="28960" y="1404520"/>
                  <a:pt x="35628" y="1515010"/>
                  <a:pt x="55630" y="1623595"/>
                </a:cubicBezTo>
                <a:cubicBezTo>
                  <a:pt x="59440" y="1651217"/>
                  <a:pt x="67060" y="1677887"/>
                  <a:pt x="72775" y="1704557"/>
                </a:cubicBezTo>
                <a:cubicBezTo>
                  <a:pt x="75633" y="1717892"/>
                  <a:pt x="79443" y="1731227"/>
                  <a:pt x="83253" y="1744562"/>
                </a:cubicBezTo>
                <a:cubicBezTo>
                  <a:pt x="87063" y="1757897"/>
                  <a:pt x="90873" y="1771232"/>
                  <a:pt x="94683" y="1784567"/>
                </a:cubicBezTo>
                <a:cubicBezTo>
                  <a:pt x="111828" y="1836955"/>
                  <a:pt x="130878" y="1889342"/>
                  <a:pt x="153738" y="1938872"/>
                </a:cubicBezTo>
                <a:cubicBezTo>
                  <a:pt x="176598" y="1989355"/>
                  <a:pt x="203268" y="2036980"/>
                  <a:pt x="230890" y="2084605"/>
                </a:cubicBezTo>
                <a:cubicBezTo>
                  <a:pt x="260418" y="2131277"/>
                  <a:pt x="290898" y="2176997"/>
                  <a:pt x="325188" y="2219860"/>
                </a:cubicBezTo>
                <a:cubicBezTo>
                  <a:pt x="358525" y="2263675"/>
                  <a:pt x="396625" y="2304632"/>
                  <a:pt x="434725" y="2343685"/>
                </a:cubicBezTo>
                <a:cubicBezTo>
                  <a:pt x="474730" y="2381785"/>
                  <a:pt x="514735" y="2418932"/>
                  <a:pt x="558550" y="2452270"/>
                </a:cubicBezTo>
                <a:cubicBezTo>
                  <a:pt x="601413" y="2486560"/>
                  <a:pt x="647133" y="2517992"/>
                  <a:pt x="693805" y="2546567"/>
                </a:cubicBezTo>
                <a:lnTo>
                  <a:pt x="730000" y="2567522"/>
                </a:lnTo>
                <a:lnTo>
                  <a:pt x="748098" y="2578000"/>
                </a:lnTo>
                <a:lnTo>
                  <a:pt x="766195" y="2587525"/>
                </a:lnTo>
                <a:lnTo>
                  <a:pt x="803343" y="2606575"/>
                </a:lnTo>
                <a:cubicBezTo>
                  <a:pt x="815725" y="2612290"/>
                  <a:pt x="828108" y="2618005"/>
                  <a:pt x="840490" y="2623720"/>
                </a:cubicBezTo>
                <a:cubicBezTo>
                  <a:pt x="890020" y="2647532"/>
                  <a:pt x="942408" y="2665630"/>
                  <a:pt x="994795" y="2682775"/>
                </a:cubicBezTo>
                <a:cubicBezTo>
                  <a:pt x="1048135" y="2698967"/>
                  <a:pt x="1101475" y="2712302"/>
                  <a:pt x="1155768" y="2721827"/>
                </a:cubicBezTo>
                <a:cubicBezTo>
                  <a:pt x="1371985" y="2761832"/>
                  <a:pt x="1597728" y="2746592"/>
                  <a:pt x="1808230" y="2681822"/>
                </a:cubicBezTo>
                <a:cubicBezTo>
                  <a:pt x="1913005" y="2648485"/>
                  <a:pt x="2013970" y="2602765"/>
                  <a:pt x="2108268" y="2545615"/>
                </a:cubicBezTo>
                <a:cubicBezTo>
                  <a:pt x="2202565" y="2487512"/>
                  <a:pt x="2289243" y="2419885"/>
                  <a:pt x="2367348" y="2341780"/>
                </a:cubicBezTo>
                <a:cubicBezTo>
                  <a:pt x="2444500" y="2263675"/>
                  <a:pt x="2513080" y="2176997"/>
                  <a:pt x="2570230" y="2082700"/>
                </a:cubicBezTo>
                <a:cubicBezTo>
                  <a:pt x="2627380" y="1988402"/>
                  <a:pt x="2672148" y="1886485"/>
                  <a:pt x="2705485" y="1781710"/>
                </a:cubicBezTo>
                <a:cubicBezTo>
                  <a:pt x="2715963" y="1822667"/>
                  <a:pt x="2725488" y="1865530"/>
                  <a:pt x="2731203" y="1908392"/>
                </a:cubicBezTo>
                <a:cubicBezTo>
                  <a:pt x="2720725" y="1936015"/>
                  <a:pt x="2708343" y="1961732"/>
                  <a:pt x="2695960" y="1988402"/>
                </a:cubicBezTo>
                <a:cubicBezTo>
                  <a:pt x="2690245" y="2001737"/>
                  <a:pt x="2682625" y="2014120"/>
                  <a:pt x="2675958" y="2027455"/>
                </a:cubicBezTo>
                <a:cubicBezTo>
                  <a:pt x="2668338" y="2039837"/>
                  <a:pt x="2662623" y="2053172"/>
                  <a:pt x="2655003" y="2065555"/>
                </a:cubicBezTo>
                <a:cubicBezTo>
                  <a:pt x="2640715" y="2090320"/>
                  <a:pt x="2626428" y="2116037"/>
                  <a:pt x="2610235" y="2139850"/>
                </a:cubicBezTo>
                <a:lnTo>
                  <a:pt x="2586423" y="2176045"/>
                </a:lnTo>
                <a:lnTo>
                  <a:pt x="2560705" y="2211287"/>
                </a:lnTo>
                <a:cubicBezTo>
                  <a:pt x="2492125" y="2305585"/>
                  <a:pt x="2411163" y="2390357"/>
                  <a:pt x="2322580" y="2464652"/>
                </a:cubicBezTo>
                <a:cubicBezTo>
                  <a:pt x="2144463" y="2613242"/>
                  <a:pt x="1929198" y="2718017"/>
                  <a:pt x="1702503" y="2764690"/>
                </a:cubicBezTo>
                <a:cubicBezTo>
                  <a:pt x="1589155" y="2788502"/>
                  <a:pt x="1473903" y="2797075"/>
                  <a:pt x="1358650" y="2793265"/>
                </a:cubicBezTo>
                <a:cubicBezTo>
                  <a:pt x="1300548" y="2792312"/>
                  <a:pt x="1243398" y="2785645"/>
                  <a:pt x="1186248" y="2777072"/>
                </a:cubicBezTo>
                <a:cubicBezTo>
                  <a:pt x="1171960" y="2775167"/>
                  <a:pt x="1157673" y="2772310"/>
                  <a:pt x="1143385" y="2769452"/>
                </a:cubicBezTo>
                <a:cubicBezTo>
                  <a:pt x="1130050" y="2766595"/>
                  <a:pt x="1115763" y="2764690"/>
                  <a:pt x="1101475" y="2760880"/>
                </a:cubicBezTo>
                <a:cubicBezTo>
                  <a:pt x="1072900" y="2753260"/>
                  <a:pt x="1045278" y="2747545"/>
                  <a:pt x="1017655" y="2738972"/>
                </a:cubicBezTo>
                <a:lnTo>
                  <a:pt x="976698" y="2726590"/>
                </a:lnTo>
                <a:lnTo>
                  <a:pt x="935740" y="2712302"/>
                </a:lnTo>
                <a:cubicBezTo>
                  <a:pt x="908118" y="2702777"/>
                  <a:pt x="881448" y="2691347"/>
                  <a:pt x="854778" y="2680870"/>
                </a:cubicBezTo>
                <a:cubicBezTo>
                  <a:pt x="841443" y="2675155"/>
                  <a:pt x="829060" y="2668487"/>
                  <a:pt x="815725" y="2662772"/>
                </a:cubicBezTo>
                <a:cubicBezTo>
                  <a:pt x="802390" y="2656105"/>
                  <a:pt x="789055" y="2650390"/>
                  <a:pt x="776673" y="2643722"/>
                </a:cubicBezTo>
                <a:cubicBezTo>
                  <a:pt x="750955" y="2630387"/>
                  <a:pt x="725238" y="2618005"/>
                  <a:pt x="700473" y="2602765"/>
                </a:cubicBezTo>
                <a:cubicBezTo>
                  <a:pt x="688090" y="2595145"/>
                  <a:pt x="675708" y="2588477"/>
                  <a:pt x="663325" y="2580857"/>
                </a:cubicBezTo>
                <a:lnTo>
                  <a:pt x="627130" y="2557045"/>
                </a:lnTo>
                <a:lnTo>
                  <a:pt x="609033" y="2545615"/>
                </a:lnTo>
                <a:lnTo>
                  <a:pt x="591888" y="2533232"/>
                </a:lnTo>
                <a:lnTo>
                  <a:pt x="556645" y="2507515"/>
                </a:lnTo>
                <a:cubicBezTo>
                  <a:pt x="510925" y="2472272"/>
                  <a:pt x="467110" y="2435125"/>
                  <a:pt x="426153" y="2395120"/>
                </a:cubicBezTo>
                <a:cubicBezTo>
                  <a:pt x="384243" y="2355115"/>
                  <a:pt x="346143" y="2312252"/>
                  <a:pt x="309948" y="2268437"/>
                </a:cubicBezTo>
                <a:cubicBezTo>
                  <a:pt x="274705" y="2223670"/>
                  <a:pt x="240415" y="2176997"/>
                  <a:pt x="210888" y="2128420"/>
                </a:cubicBezTo>
                <a:cubicBezTo>
                  <a:pt x="195648" y="2104607"/>
                  <a:pt x="182313" y="2078890"/>
                  <a:pt x="168025" y="2054125"/>
                </a:cubicBezTo>
                <a:cubicBezTo>
                  <a:pt x="160405" y="2041742"/>
                  <a:pt x="154690" y="2028407"/>
                  <a:pt x="148023" y="2016025"/>
                </a:cubicBezTo>
                <a:cubicBezTo>
                  <a:pt x="141355" y="2003642"/>
                  <a:pt x="134688" y="1991260"/>
                  <a:pt x="128973" y="1977925"/>
                </a:cubicBezTo>
                <a:lnTo>
                  <a:pt x="111828" y="1938872"/>
                </a:lnTo>
                <a:cubicBezTo>
                  <a:pt x="108970" y="1932205"/>
                  <a:pt x="106113" y="1925537"/>
                  <a:pt x="103255" y="1918870"/>
                </a:cubicBezTo>
                <a:lnTo>
                  <a:pt x="95635" y="1898867"/>
                </a:lnTo>
                <a:lnTo>
                  <a:pt x="80395" y="1858862"/>
                </a:lnTo>
                <a:cubicBezTo>
                  <a:pt x="75633" y="1845527"/>
                  <a:pt x="71823" y="1831240"/>
                  <a:pt x="67060" y="1817905"/>
                </a:cubicBezTo>
                <a:cubicBezTo>
                  <a:pt x="57535" y="1791235"/>
                  <a:pt x="50868" y="1763612"/>
                  <a:pt x="43248" y="1735990"/>
                </a:cubicBezTo>
                <a:cubicBezTo>
                  <a:pt x="39438" y="1721702"/>
                  <a:pt x="36580" y="1708367"/>
                  <a:pt x="33723" y="1694080"/>
                </a:cubicBezTo>
                <a:cubicBezTo>
                  <a:pt x="30865" y="1679792"/>
                  <a:pt x="28008" y="1666457"/>
                  <a:pt x="25150" y="1652170"/>
                </a:cubicBezTo>
                <a:cubicBezTo>
                  <a:pt x="14673" y="1595972"/>
                  <a:pt x="6100" y="1539775"/>
                  <a:pt x="3243" y="1482625"/>
                </a:cubicBezTo>
                <a:cubicBezTo>
                  <a:pt x="-4377" y="1369277"/>
                  <a:pt x="1338" y="1254977"/>
                  <a:pt x="21340" y="1142582"/>
                </a:cubicBezTo>
                <a:lnTo>
                  <a:pt x="28960" y="1100672"/>
                </a:lnTo>
                <a:cubicBezTo>
                  <a:pt x="31818" y="1086385"/>
                  <a:pt x="35628" y="1073050"/>
                  <a:pt x="38485" y="1058762"/>
                </a:cubicBezTo>
                <a:cubicBezTo>
                  <a:pt x="42295" y="1045427"/>
                  <a:pt x="45153" y="1031140"/>
                  <a:pt x="48963" y="1017805"/>
                </a:cubicBezTo>
                <a:lnTo>
                  <a:pt x="61345" y="976847"/>
                </a:lnTo>
                <a:cubicBezTo>
                  <a:pt x="63250" y="970180"/>
                  <a:pt x="65155" y="963512"/>
                  <a:pt x="67060" y="956845"/>
                </a:cubicBezTo>
                <a:lnTo>
                  <a:pt x="73728" y="935890"/>
                </a:lnTo>
                <a:lnTo>
                  <a:pt x="88015" y="895885"/>
                </a:lnTo>
                <a:cubicBezTo>
                  <a:pt x="93730" y="882550"/>
                  <a:pt x="98493" y="869215"/>
                  <a:pt x="104208" y="855880"/>
                </a:cubicBezTo>
                <a:cubicBezTo>
                  <a:pt x="108970" y="842545"/>
                  <a:pt x="114685" y="829210"/>
                  <a:pt x="120400" y="816827"/>
                </a:cubicBezTo>
                <a:cubicBezTo>
                  <a:pt x="132783" y="791110"/>
                  <a:pt x="144213" y="765392"/>
                  <a:pt x="157548" y="740627"/>
                </a:cubicBezTo>
                <a:cubicBezTo>
                  <a:pt x="164215" y="728245"/>
                  <a:pt x="170883" y="715862"/>
                  <a:pt x="177550" y="703480"/>
                </a:cubicBezTo>
                <a:lnTo>
                  <a:pt x="199458" y="666332"/>
                </a:lnTo>
                <a:cubicBezTo>
                  <a:pt x="207078" y="653950"/>
                  <a:pt x="214698" y="641567"/>
                  <a:pt x="222318" y="630137"/>
                </a:cubicBezTo>
                <a:lnTo>
                  <a:pt x="245178" y="594895"/>
                </a:lnTo>
                <a:lnTo>
                  <a:pt x="269943" y="560605"/>
                </a:lnTo>
                <a:cubicBezTo>
                  <a:pt x="278515" y="548222"/>
                  <a:pt x="287088" y="536792"/>
                  <a:pt x="295660" y="526315"/>
                </a:cubicBezTo>
                <a:cubicBezTo>
                  <a:pt x="365193" y="437732"/>
                  <a:pt x="445203" y="356770"/>
                  <a:pt x="533785" y="287237"/>
                </a:cubicBezTo>
                <a:cubicBezTo>
                  <a:pt x="623320" y="217705"/>
                  <a:pt x="720475" y="158650"/>
                  <a:pt x="823345" y="112930"/>
                </a:cubicBezTo>
                <a:close/>
                <a:moveTo>
                  <a:pt x="1879668" y="109120"/>
                </a:moveTo>
                <a:cubicBezTo>
                  <a:pt x="1896813" y="113882"/>
                  <a:pt x="1914910" y="118645"/>
                  <a:pt x="1932055" y="124360"/>
                </a:cubicBezTo>
                <a:lnTo>
                  <a:pt x="1984443" y="142457"/>
                </a:lnTo>
                <a:cubicBezTo>
                  <a:pt x="2144463" y="219610"/>
                  <a:pt x="2288290" y="328195"/>
                  <a:pt x="2406400" y="459640"/>
                </a:cubicBezTo>
                <a:lnTo>
                  <a:pt x="2376873" y="432970"/>
                </a:lnTo>
                <a:cubicBezTo>
                  <a:pt x="2366395" y="424397"/>
                  <a:pt x="2356870" y="415825"/>
                  <a:pt x="2346393" y="407252"/>
                </a:cubicBezTo>
                <a:cubicBezTo>
                  <a:pt x="2213043" y="277712"/>
                  <a:pt x="2053975" y="174842"/>
                  <a:pt x="1879668" y="109120"/>
                </a:cubicBezTo>
                <a:close/>
                <a:moveTo>
                  <a:pt x="1596775" y="107215"/>
                </a:moveTo>
                <a:lnTo>
                  <a:pt x="1618682" y="107215"/>
                </a:lnTo>
                <a:lnTo>
                  <a:pt x="1658687" y="114835"/>
                </a:lnTo>
                <a:lnTo>
                  <a:pt x="1698692" y="124360"/>
                </a:lnTo>
                <a:lnTo>
                  <a:pt x="1718695" y="129122"/>
                </a:lnTo>
                <a:cubicBezTo>
                  <a:pt x="1725362" y="131027"/>
                  <a:pt x="1732030" y="132932"/>
                  <a:pt x="1738697" y="134837"/>
                </a:cubicBezTo>
                <a:lnTo>
                  <a:pt x="1777750" y="146267"/>
                </a:lnTo>
                <a:cubicBezTo>
                  <a:pt x="1829185" y="163412"/>
                  <a:pt x="1880620" y="182462"/>
                  <a:pt x="1930150" y="206275"/>
                </a:cubicBezTo>
                <a:cubicBezTo>
                  <a:pt x="2030162" y="251995"/>
                  <a:pt x="2122555" y="312002"/>
                  <a:pt x="2206375" y="381535"/>
                </a:cubicBezTo>
                <a:cubicBezTo>
                  <a:pt x="2199707" y="377725"/>
                  <a:pt x="2192087" y="374867"/>
                  <a:pt x="2185420" y="371057"/>
                </a:cubicBezTo>
                <a:cubicBezTo>
                  <a:pt x="2182562" y="369152"/>
                  <a:pt x="2178752" y="367247"/>
                  <a:pt x="2175895" y="365342"/>
                </a:cubicBezTo>
                <a:cubicBezTo>
                  <a:pt x="1990157" y="222467"/>
                  <a:pt x="1764415" y="131980"/>
                  <a:pt x="1532005" y="108167"/>
                </a:cubicBezTo>
                <a:lnTo>
                  <a:pt x="1574867" y="108167"/>
                </a:lnTo>
                <a:close/>
                <a:moveTo>
                  <a:pt x="1399607" y="81497"/>
                </a:moveTo>
                <a:lnTo>
                  <a:pt x="1348172" y="89117"/>
                </a:lnTo>
                <a:lnTo>
                  <a:pt x="1334837" y="91022"/>
                </a:lnTo>
                <a:lnTo>
                  <a:pt x="1321502" y="93879"/>
                </a:lnTo>
                <a:lnTo>
                  <a:pt x="1295785" y="99594"/>
                </a:lnTo>
                <a:cubicBezTo>
                  <a:pt x="1142432" y="111977"/>
                  <a:pt x="991937" y="151982"/>
                  <a:pt x="853825" y="217704"/>
                </a:cubicBezTo>
                <a:cubicBezTo>
                  <a:pt x="715712" y="282474"/>
                  <a:pt x="589030" y="373914"/>
                  <a:pt x="482350" y="483452"/>
                </a:cubicBezTo>
                <a:cubicBezTo>
                  <a:pt x="525212" y="428207"/>
                  <a:pt x="572837" y="375819"/>
                  <a:pt x="626177" y="327242"/>
                </a:cubicBezTo>
                <a:cubicBezTo>
                  <a:pt x="681422" y="286284"/>
                  <a:pt x="741430" y="251042"/>
                  <a:pt x="802390" y="219609"/>
                </a:cubicBezTo>
                <a:cubicBezTo>
                  <a:pt x="833822" y="204369"/>
                  <a:pt x="865255" y="190082"/>
                  <a:pt x="896687" y="176747"/>
                </a:cubicBezTo>
                <a:lnTo>
                  <a:pt x="945265" y="158649"/>
                </a:lnTo>
                <a:cubicBezTo>
                  <a:pt x="960505" y="152934"/>
                  <a:pt x="977650" y="148172"/>
                  <a:pt x="993842" y="142457"/>
                </a:cubicBezTo>
                <a:cubicBezTo>
                  <a:pt x="1059565" y="122454"/>
                  <a:pt x="1127192" y="105309"/>
                  <a:pt x="1194820" y="95784"/>
                </a:cubicBezTo>
                <a:cubicBezTo>
                  <a:pt x="1262447" y="86259"/>
                  <a:pt x="1331027" y="81497"/>
                  <a:pt x="1399607" y="81497"/>
                </a:cubicBezTo>
                <a:close/>
                <a:moveTo>
                  <a:pt x="1362475" y="222"/>
                </a:moveTo>
                <a:cubicBezTo>
                  <a:pt x="1504681" y="-2323"/>
                  <a:pt x="1647020" y="16965"/>
                  <a:pt x="1783465" y="57685"/>
                </a:cubicBezTo>
                <a:cubicBezTo>
                  <a:pt x="1771083" y="55780"/>
                  <a:pt x="1758700" y="53875"/>
                  <a:pt x="1748223" y="51970"/>
                </a:cubicBezTo>
                <a:cubicBezTo>
                  <a:pt x="1735840" y="50065"/>
                  <a:pt x="1723458" y="49112"/>
                  <a:pt x="1711075" y="48160"/>
                </a:cubicBezTo>
                <a:cubicBezTo>
                  <a:pt x="1678690" y="39587"/>
                  <a:pt x="1645353" y="33872"/>
                  <a:pt x="1612015" y="28157"/>
                </a:cubicBezTo>
                <a:cubicBezTo>
                  <a:pt x="1594870" y="26252"/>
                  <a:pt x="1578678" y="23395"/>
                  <a:pt x="1561533" y="21490"/>
                </a:cubicBezTo>
                <a:cubicBezTo>
                  <a:pt x="1544388" y="19585"/>
                  <a:pt x="1528195" y="17680"/>
                  <a:pt x="1511050" y="16727"/>
                </a:cubicBezTo>
                <a:cubicBezTo>
                  <a:pt x="1493905" y="15775"/>
                  <a:pt x="1477713" y="12917"/>
                  <a:pt x="1460568" y="12917"/>
                </a:cubicBezTo>
                <a:lnTo>
                  <a:pt x="1410085" y="11012"/>
                </a:lnTo>
                <a:cubicBezTo>
                  <a:pt x="1392940" y="11012"/>
                  <a:pt x="1376748" y="11965"/>
                  <a:pt x="1359603" y="11965"/>
                </a:cubicBezTo>
                <a:lnTo>
                  <a:pt x="1333885" y="12917"/>
                </a:lnTo>
                <a:cubicBezTo>
                  <a:pt x="1326265" y="13870"/>
                  <a:pt x="1317693" y="13870"/>
                  <a:pt x="1309120" y="14822"/>
                </a:cubicBezTo>
                <a:cubicBezTo>
                  <a:pt x="1173865" y="22442"/>
                  <a:pt x="1040515" y="51017"/>
                  <a:pt x="913833" y="98642"/>
                </a:cubicBezTo>
                <a:cubicBezTo>
                  <a:pt x="921453" y="94832"/>
                  <a:pt x="927168" y="91975"/>
                  <a:pt x="931930" y="89117"/>
                </a:cubicBezTo>
                <a:cubicBezTo>
                  <a:pt x="936693" y="87212"/>
                  <a:pt x="941455" y="84355"/>
                  <a:pt x="946218" y="82450"/>
                </a:cubicBezTo>
                <a:cubicBezTo>
                  <a:pt x="955743" y="77687"/>
                  <a:pt x="965268" y="72925"/>
                  <a:pt x="982413" y="66257"/>
                </a:cubicBezTo>
                <a:cubicBezTo>
                  <a:pt x="990985" y="62447"/>
                  <a:pt x="1001463" y="58637"/>
                  <a:pt x="1013845" y="54827"/>
                </a:cubicBezTo>
                <a:cubicBezTo>
                  <a:pt x="1026228" y="51017"/>
                  <a:pt x="1041468" y="45302"/>
                  <a:pt x="1060518" y="40540"/>
                </a:cubicBezTo>
                <a:cubicBezTo>
                  <a:pt x="1079568" y="35777"/>
                  <a:pt x="1101475" y="30062"/>
                  <a:pt x="1128145" y="24347"/>
                </a:cubicBezTo>
                <a:cubicBezTo>
                  <a:pt x="1141480" y="22442"/>
                  <a:pt x="1155768" y="19585"/>
                  <a:pt x="1171008" y="16727"/>
                </a:cubicBezTo>
                <a:cubicBezTo>
                  <a:pt x="1178628" y="15775"/>
                  <a:pt x="1186248" y="13870"/>
                  <a:pt x="1194820" y="12917"/>
                </a:cubicBezTo>
                <a:cubicBezTo>
                  <a:pt x="1202440" y="11965"/>
                  <a:pt x="1211965" y="11012"/>
                  <a:pt x="1220538" y="10060"/>
                </a:cubicBezTo>
                <a:cubicBezTo>
                  <a:pt x="1267687" y="4345"/>
                  <a:pt x="1315074" y="1071"/>
                  <a:pt x="1362475" y="222"/>
                </a:cubicBezTo>
                <a:close/>
              </a:path>
            </a:pathLst>
          </a:custGeom>
          <a:solidFill>
            <a:schemeClr val="accent5"/>
          </a:solidFill>
          <a:ln w="9525" cap="flat">
            <a:noFill/>
            <a:prstDash val="solid"/>
            <a:miter/>
          </a:ln>
        </p:spPr>
        <p:txBody>
          <a:bodyPr rtlCol="0" anchor="ctr"/>
          <a:lstStyle/>
          <a:p>
            <a:endParaRPr lang="en-ZA" dirty="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1494358"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995254"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995254" y="4450670"/>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625217"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3126113"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3126113" y="4450670"/>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756076"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5256972"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5256972" y="4450670"/>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886935"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7387831"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7387831" y="4450670"/>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10017793"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9518689"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9518689" y="4450670"/>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7" name="Footer Placeholder 6">
            <a:extLst>
              <a:ext uri="{FF2B5EF4-FFF2-40B4-BE49-F238E27FC236}">
                <a16:creationId xmlns:a16="http://schemas.microsoft.com/office/drawing/2014/main" id="{69623CB6-6560-48C0-ADDF-15C11E875859}"/>
              </a:ext>
            </a:extLst>
          </p:cNvPr>
          <p:cNvSpPr>
            <a:spLocks noGrp="1"/>
          </p:cNvSpPr>
          <p:nvPr>
            <p:ph type="ftr" sz="quarter" idx="51"/>
          </p:nvPr>
        </p:nvSpPr>
        <p:spPr/>
        <p:txBody>
          <a:bodyPr/>
          <a:lstStyle/>
          <a:p>
            <a:endParaRPr lang="en-ZA" dirty="0"/>
          </a:p>
        </p:txBody>
      </p:sp>
      <p:sp>
        <p:nvSpPr>
          <p:cNvPr id="18" name="Slide Number Placeholder 17">
            <a:extLst>
              <a:ext uri="{FF2B5EF4-FFF2-40B4-BE49-F238E27FC236}">
                <a16:creationId xmlns:a16="http://schemas.microsoft.com/office/drawing/2014/main" id="{495C810C-AE5F-4460-9E04-B9E70C479FE6}"/>
              </a:ext>
            </a:extLst>
          </p:cNvPr>
          <p:cNvSpPr>
            <a:spLocks noGrp="1"/>
          </p:cNvSpPr>
          <p:nvPr>
            <p:ph type="sldNum" sz="quarter" idx="52"/>
          </p:nvPr>
        </p:nvSpPr>
        <p:spPr/>
        <p:txBody>
          <a:bodyPr/>
          <a:lstStyle>
            <a:lvl1pPr algn="ctr">
              <a:defRPr/>
            </a:lvl1pPr>
          </a:lstStyle>
          <a:p>
            <a:fld id="{B67B645E-C5E5-4727-B977-D372A0AA71D9}" type="slidenum">
              <a:rPr lang="en-US" smtClean="0"/>
              <a:pPr/>
              <a:t>‹#›</a:t>
            </a:fld>
            <a:endParaRPr lang="en-US" dirty="0"/>
          </a:p>
        </p:txBody>
      </p:sp>
      <p:sp>
        <p:nvSpPr>
          <p:cNvPr id="19" name="Title 18">
            <a:extLst>
              <a:ext uri="{FF2B5EF4-FFF2-40B4-BE49-F238E27FC236}">
                <a16:creationId xmlns:a16="http://schemas.microsoft.com/office/drawing/2014/main" id="{38C3E6C6-AC4D-4596-8441-DAB1F5F85FC7}"/>
              </a:ext>
            </a:extLst>
          </p:cNvPr>
          <p:cNvSpPr>
            <a:spLocks noGrp="1"/>
          </p:cNvSpPr>
          <p:nvPr>
            <p:ph type="title"/>
          </p:nvPr>
        </p:nvSpPr>
        <p:spPr/>
        <p:txBody>
          <a:bodyPr/>
          <a:lstStyle/>
          <a:p>
            <a:r>
              <a:rPr lang="en-US"/>
              <a:t>Click to edit Master title style</a:t>
            </a:r>
            <a:endParaRPr lang="en-ZA"/>
          </a:p>
        </p:txBody>
      </p:sp>
    </p:spTree>
    <p:extLst>
      <p:ext uri="{BB962C8B-B14F-4D97-AF65-F5344CB8AC3E}">
        <p14:creationId xmlns:p14="http://schemas.microsoft.com/office/powerpoint/2010/main" val="3421750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152000"/>
            <a:ext cx="5508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6" name="Text Placeholder 5">
            <a:extLst>
              <a:ext uri="{FF2B5EF4-FFF2-40B4-BE49-F238E27FC236}">
                <a16:creationId xmlns:a16="http://schemas.microsoft.com/office/drawing/2014/main" id="{7867C73D-EE16-41D1-B7CE-A35C765E3B8D}"/>
              </a:ext>
            </a:extLst>
          </p:cNvPr>
          <p:cNvSpPr>
            <a:spLocks noGrp="1"/>
          </p:cNvSpPr>
          <p:nvPr>
            <p:ph type="body" sz="quarter" idx="12"/>
          </p:nvPr>
        </p:nvSpPr>
        <p:spPr>
          <a:xfrm>
            <a:off x="6253200" y="1152525"/>
            <a:ext cx="5508000" cy="5038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2" name="Title 1">
            <a:extLst>
              <a:ext uri="{FF2B5EF4-FFF2-40B4-BE49-F238E27FC236}">
                <a16:creationId xmlns:a16="http://schemas.microsoft.com/office/drawing/2014/main" id="{5312EF92-D0F7-4157-AFAF-E4A3058C58DF}"/>
              </a:ext>
            </a:extLst>
          </p:cNvPr>
          <p:cNvSpPr>
            <a:spLocks noGrp="1"/>
          </p:cNvSpPr>
          <p:nvPr>
            <p:ph type="title"/>
          </p:nvPr>
        </p:nvSpPr>
        <p:spPr>
          <a:xfrm>
            <a:off x="432000" y="432000"/>
            <a:ext cx="11329200" cy="432000"/>
          </a:xfrm>
        </p:spPr>
        <p:txBody>
          <a:bodyPr/>
          <a:lstStyle/>
          <a:p>
            <a:r>
              <a:rPr lang="en-US"/>
              <a:t>Click to edit Master title style</a:t>
            </a:r>
            <a:endParaRPr lang="en-ZA" dirty="0"/>
          </a:p>
        </p:txBody>
      </p:sp>
      <p:sp>
        <p:nvSpPr>
          <p:cNvPr id="8" name="Footer Placeholder 7">
            <a:extLst>
              <a:ext uri="{FF2B5EF4-FFF2-40B4-BE49-F238E27FC236}">
                <a16:creationId xmlns:a16="http://schemas.microsoft.com/office/drawing/2014/main" id="{80B74888-33BB-4321-ABBD-249FF7900128}"/>
              </a:ext>
            </a:extLst>
          </p:cNvPr>
          <p:cNvSpPr>
            <a:spLocks noGrp="1"/>
          </p:cNvSpPr>
          <p:nvPr>
            <p:ph type="ftr" sz="quarter" idx="13"/>
          </p:nvPr>
        </p:nvSpPr>
        <p:spPr/>
        <p:txBody>
          <a:bodyPr/>
          <a:lstStyle/>
          <a:p>
            <a:endParaRPr lang="en-ZA" dirty="0"/>
          </a:p>
        </p:txBody>
      </p:sp>
      <p:sp>
        <p:nvSpPr>
          <p:cNvPr id="9" name="Slide Number Placeholder 8">
            <a:extLst>
              <a:ext uri="{FF2B5EF4-FFF2-40B4-BE49-F238E27FC236}">
                <a16:creationId xmlns:a16="http://schemas.microsoft.com/office/drawing/2014/main" id="{F53E52F9-0BF1-4A0A-B070-5CF233041DC4}"/>
              </a:ext>
            </a:extLst>
          </p:cNvPr>
          <p:cNvSpPr>
            <a:spLocks noGrp="1"/>
          </p:cNvSpPr>
          <p:nvPr>
            <p:ph type="sldNum" sz="quarter" idx="14"/>
          </p:nvPr>
        </p:nvSpPr>
        <p:spPr/>
        <p:txBody>
          <a:bodyPr/>
          <a:lstStyle/>
          <a:p>
            <a:pPr algn="ctr"/>
            <a:fld id="{B67B645E-C5E5-4727-B977-D372A0AA71D9}" type="slidenum">
              <a:rPr lang="en-US" smtClean="0"/>
              <a:pPr algn="ctr"/>
              <a:t>‹#›</a:t>
            </a:fld>
            <a:endParaRPr lang="en-US" dirty="0"/>
          </a:p>
        </p:txBody>
      </p:sp>
    </p:spTree>
    <p:extLst>
      <p:ext uri="{BB962C8B-B14F-4D97-AF65-F5344CB8AC3E}">
        <p14:creationId xmlns:p14="http://schemas.microsoft.com/office/powerpoint/2010/main" val="891552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p:nvPr>
        </p:nvSpPr>
        <p:spPr>
          <a:xfrm>
            <a:off x="432000" y="1152000"/>
            <a:ext cx="5508000" cy="360000"/>
          </a:xfrm>
        </p:spPr>
        <p:txBody>
          <a:bodyPr anchor="t"/>
          <a:lstStyle>
            <a:lvl1pPr marL="0" indent="0">
              <a:buNone/>
              <a:defRPr sz="2400" b="1">
                <a:solidFill>
                  <a:schemeClr val="accent3">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p:nvPr>
        </p:nvSpPr>
        <p:spPr>
          <a:xfrm>
            <a:off x="432000" y="1584000"/>
            <a:ext cx="5508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p:nvPr>
        </p:nvSpPr>
        <p:spPr>
          <a:xfrm>
            <a:off x="6253200" y="1584325"/>
            <a:ext cx="5508000" cy="460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p:nvPr>
        </p:nvSpPr>
        <p:spPr>
          <a:xfrm>
            <a:off x="6253200" y="1152525"/>
            <a:ext cx="5508000" cy="358775"/>
          </a:xfrm>
        </p:spPr>
        <p:txBody>
          <a:bodyPr/>
          <a:lstStyle>
            <a:lvl1pPr marL="0" indent="0">
              <a:buNone/>
              <a:defRPr sz="2400" b="1">
                <a:solidFill>
                  <a:schemeClr val="accent3">
                    <a:lumMod val="75000"/>
                  </a:schemeClr>
                </a:solidFill>
              </a:defRPr>
            </a:lvl1pPr>
          </a:lstStyle>
          <a:p>
            <a:pPr lvl="0"/>
            <a:r>
              <a:rPr lang="en-US"/>
              <a:t>Edit Master text styles</a:t>
            </a:r>
          </a:p>
        </p:txBody>
      </p:sp>
      <p:sp>
        <p:nvSpPr>
          <p:cNvPr id="2" name="Title 1">
            <a:extLst>
              <a:ext uri="{FF2B5EF4-FFF2-40B4-BE49-F238E27FC236}">
                <a16:creationId xmlns:a16="http://schemas.microsoft.com/office/drawing/2014/main" id="{E4307A33-2967-4899-A40F-2B187086D240}"/>
              </a:ext>
            </a:extLst>
          </p:cNvPr>
          <p:cNvSpPr>
            <a:spLocks noGrp="1"/>
          </p:cNvSpPr>
          <p:nvPr>
            <p:ph type="title"/>
          </p:nvPr>
        </p:nvSpPr>
        <p:spPr>
          <a:xfrm>
            <a:off x="432000" y="432000"/>
            <a:ext cx="11329200" cy="432000"/>
          </a:xfrm>
        </p:spPr>
        <p:txBody>
          <a:bodyPr/>
          <a:lstStyle/>
          <a:p>
            <a:r>
              <a:rPr lang="en-US"/>
              <a:t>Click to edit Master title style</a:t>
            </a:r>
            <a:endParaRPr lang="en-ZA"/>
          </a:p>
        </p:txBody>
      </p:sp>
      <p:sp>
        <p:nvSpPr>
          <p:cNvPr id="7" name="Footer Placeholder 6">
            <a:extLst>
              <a:ext uri="{FF2B5EF4-FFF2-40B4-BE49-F238E27FC236}">
                <a16:creationId xmlns:a16="http://schemas.microsoft.com/office/drawing/2014/main" id="{21E492D2-A4F7-402D-8D63-336C43272949}"/>
              </a:ext>
            </a:extLst>
          </p:cNvPr>
          <p:cNvSpPr>
            <a:spLocks noGrp="1"/>
          </p:cNvSpPr>
          <p:nvPr>
            <p:ph type="ftr" sz="quarter" idx="14"/>
          </p:nvPr>
        </p:nvSpPr>
        <p:spPr/>
        <p:txBody>
          <a:bodyPr/>
          <a:lstStyle/>
          <a:p>
            <a:endParaRPr lang="en-ZA" dirty="0"/>
          </a:p>
        </p:txBody>
      </p:sp>
      <p:sp>
        <p:nvSpPr>
          <p:cNvPr id="10" name="Slide Number Placeholder 9">
            <a:extLst>
              <a:ext uri="{FF2B5EF4-FFF2-40B4-BE49-F238E27FC236}">
                <a16:creationId xmlns:a16="http://schemas.microsoft.com/office/drawing/2014/main" id="{59C6AEB5-34C4-41E3-AF24-81740A75559C}"/>
              </a:ext>
            </a:extLst>
          </p:cNvPr>
          <p:cNvSpPr>
            <a:spLocks noGrp="1"/>
          </p:cNvSpPr>
          <p:nvPr>
            <p:ph type="sldNum" sz="quarter" idx="15"/>
          </p:nvPr>
        </p:nvSpPr>
        <p:spPr/>
        <p:txBody>
          <a:bodyPr/>
          <a:lstStyle/>
          <a:p>
            <a:pPr algn="ctr"/>
            <a:fld id="{B67B645E-C5E5-4727-B977-D372A0AA71D9}" type="slidenum">
              <a:rPr lang="en-US" smtClean="0"/>
              <a:pPr algn="ctr"/>
              <a:t>‹#›</a:t>
            </a:fld>
            <a:endParaRPr lang="en-US" dirty="0"/>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2E0109-A852-4B1A-84CE-848A1D64057F}"/>
              </a:ext>
            </a:extLst>
          </p:cNvPr>
          <p:cNvSpPr>
            <a:spLocks noGrp="1"/>
          </p:cNvSpPr>
          <p:nvPr>
            <p:ph type="title"/>
          </p:nvPr>
        </p:nvSpPr>
        <p:spPr/>
        <p:txBody>
          <a:bodyPr/>
          <a:lstStyle/>
          <a:p>
            <a:r>
              <a:rPr lang="en-US"/>
              <a:t>Click to edit Master title style</a:t>
            </a:r>
            <a:endParaRPr lang="en-ZA"/>
          </a:p>
        </p:txBody>
      </p:sp>
      <p:sp>
        <p:nvSpPr>
          <p:cNvPr id="5" name="Footer Placeholder 4">
            <a:extLst>
              <a:ext uri="{FF2B5EF4-FFF2-40B4-BE49-F238E27FC236}">
                <a16:creationId xmlns:a16="http://schemas.microsoft.com/office/drawing/2014/main" id="{99C962B4-1A24-4802-B0E3-A18DD3801538}"/>
              </a:ext>
            </a:extLst>
          </p:cNvPr>
          <p:cNvSpPr>
            <a:spLocks noGrp="1"/>
          </p:cNvSpPr>
          <p:nvPr>
            <p:ph type="ftr" sz="quarter" idx="10"/>
          </p:nvPr>
        </p:nvSpPr>
        <p:spPr/>
        <p:txBody>
          <a:bodyPr/>
          <a:lstStyle/>
          <a:p>
            <a:endParaRPr lang="en-ZA" dirty="0"/>
          </a:p>
        </p:txBody>
      </p:sp>
      <p:sp>
        <p:nvSpPr>
          <p:cNvPr id="7" name="Slide Number Placeholder 6">
            <a:extLst>
              <a:ext uri="{FF2B5EF4-FFF2-40B4-BE49-F238E27FC236}">
                <a16:creationId xmlns:a16="http://schemas.microsoft.com/office/drawing/2014/main" id="{5050B94B-1D31-4C5A-8138-5F7EC4E5AA6B}"/>
              </a:ext>
            </a:extLst>
          </p:cNvPr>
          <p:cNvSpPr>
            <a:spLocks noGrp="1"/>
          </p:cNvSpPr>
          <p:nvPr>
            <p:ph type="sldNum" sz="quarter" idx="11"/>
          </p:nvPr>
        </p:nvSpPr>
        <p:spPr/>
        <p:txBody>
          <a:bodyPr/>
          <a:lstStyle/>
          <a:p>
            <a:pPr algn="ctr"/>
            <a:fld id="{B67B645E-C5E5-4727-B977-D372A0AA71D9}" type="slidenum">
              <a:rPr lang="en-US" smtClean="0"/>
              <a:pPr algn="ctr"/>
              <a:t>‹#›</a:t>
            </a:fld>
            <a:endParaRPr lang="en-US" dirty="0"/>
          </a:p>
        </p:txBody>
      </p:sp>
    </p:spTree>
    <p:extLst>
      <p:ext uri="{BB962C8B-B14F-4D97-AF65-F5344CB8AC3E}">
        <p14:creationId xmlns:p14="http://schemas.microsoft.com/office/powerpoint/2010/main" val="1505855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1F9D68-D408-4753-A4A2-75AC2CD42980}"/>
              </a:ext>
            </a:extLst>
          </p:cNvPr>
          <p:cNvSpPr>
            <a:spLocks noGrp="1"/>
          </p:cNvSpPr>
          <p:nvPr>
            <p:ph type="title"/>
          </p:nvPr>
        </p:nvSpPr>
        <p:spPr/>
        <p:txBody>
          <a:bodyPr/>
          <a:lstStyle/>
          <a:p>
            <a:r>
              <a:rPr lang="en-US"/>
              <a:t>Click to edit Master title style</a:t>
            </a:r>
            <a:endParaRPr lang="en-ZA"/>
          </a:p>
        </p:txBody>
      </p:sp>
      <p:sp>
        <p:nvSpPr>
          <p:cNvPr id="5" name="Footer Placeholder 4">
            <a:extLst>
              <a:ext uri="{FF2B5EF4-FFF2-40B4-BE49-F238E27FC236}">
                <a16:creationId xmlns:a16="http://schemas.microsoft.com/office/drawing/2014/main" id="{5D7B0D1A-A27D-4434-9AAE-AAE33E2C5C73}"/>
              </a:ext>
            </a:extLst>
          </p:cNvPr>
          <p:cNvSpPr>
            <a:spLocks noGrp="1"/>
          </p:cNvSpPr>
          <p:nvPr>
            <p:ph type="ftr" sz="quarter" idx="10"/>
          </p:nvPr>
        </p:nvSpPr>
        <p:spPr/>
        <p:txBody>
          <a:bodyPr/>
          <a:lstStyle/>
          <a:p>
            <a:endParaRPr lang="en-ZA" dirty="0"/>
          </a:p>
        </p:txBody>
      </p:sp>
      <p:sp>
        <p:nvSpPr>
          <p:cNvPr id="6" name="Slide Number Placeholder 5">
            <a:extLst>
              <a:ext uri="{FF2B5EF4-FFF2-40B4-BE49-F238E27FC236}">
                <a16:creationId xmlns:a16="http://schemas.microsoft.com/office/drawing/2014/main" id="{E17A8530-3866-411E-B986-53F7E2467FD5}"/>
              </a:ext>
            </a:extLst>
          </p:cNvPr>
          <p:cNvSpPr>
            <a:spLocks noGrp="1"/>
          </p:cNvSpPr>
          <p:nvPr>
            <p:ph type="sldNum" sz="quarter" idx="11"/>
          </p:nvPr>
        </p:nvSpPr>
        <p:spPr/>
        <p:txBody>
          <a:bodyPr/>
          <a:lstStyle/>
          <a:p>
            <a:pPr algn="ctr"/>
            <a:fld id="{B67B645E-C5E5-4727-B977-D372A0AA71D9}" type="slidenum">
              <a:rPr lang="en-US" smtClean="0"/>
              <a:pPr algn="ctr"/>
              <a:t>‹#›</a:t>
            </a:fld>
            <a:endParaRPr lang="en-US" dirty="0"/>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lumMod val="95000"/>
          </a:schemeClr>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019DB6E4-6C15-4E62-A17A-F29ECC34AA96}"/>
              </a:ext>
            </a:extLst>
          </p:cNvPr>
          <p:cNvSpPr/>
          <p:nvPr userDrawn="1"/>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3">
                  <a:alpha val="71000"/>
                </a:schemeClr>
              </a:gs>
            </a:gsLst>
            <a:path path="circle">
              <a:fillToRect r="100000" b="100000"/>
            </a:path>
            <a:tileRect l="-100000" t="-100000"/>
          </a:gradFill>
          <a:ln w="9525" cap="flat">
            <a:noFill/>
            <a:prstDash val="solid"/>
            <a:miter/>
          </a:ln>
        </p:spPr>
        <p:txBody>
          <a:bodyPr wrap="square" rtlCol="0" anchor="ctr">
            <a:noAutofit/>
          </a:bodyPr>
          <a:lstStyle/>
          <a:p>
            <a:pPr lvl="0"/>
            <a:endParaRPr lang="en-ZA" dirty="0"/>
          </a:p>
        </p:txBody>
      </p:sp>
      <p:sp>
        <p:nvSpPr>
          <p:cNvPr id="13" name="Freeform: Shape 12">
            <a:extLst>
              <a:ext uri="{FF2B5EF4-FFF2-40B4-BE49-F238E27FC236}">
                <a16:creationId xmlns:a16="http://schemas.microsoft.com/office/drawing/2014/main" id="{9116AE84-A6A8-4A92-B95E-66A7DFB1FF46}"/>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a:endParaRPr lang="en-ZA" dirty="0"/>
          </a:p>
        </p:txBody>
      </p:sp>
      <p:sp>
        <p:nvSpPr>
          <p:cNvPr id="3" name="Content Placeholder 2">
            <a:extLst>
              <a:ext uri="{FF2B5EF4-FFF2-40B4-BE49-F238E27FC236}">
                <a16:creationId xmlns:a16="http://schemas.microsoft.com/office/drawing/2014/main" id="{87B8423A-8ECB-46CC-AA96-AFD30DF27259}"/>
              </a:ext>
            </a:extLst>
          </p:cNvPr>
          <p:cNvSpPr>
            <a:spLocks noGrp="1"/>
          </p:cNvSpPr>
          <p:nvPr>
            <p:ph idx="1"/>
          </p:nvPr>
        </p:nvSpPr>
        <p:spPr>
          <a:xfrm>
            <a:off x="5181292" y="359999"/>
            <a:ext cx="6579707" cy="5764939"/>
          </a:xfrm>
        </p:spPr>
        <p:txBody>
          <a:bodyPr/>
          <a:lstStyle>
            <a:lvl1pPr>
              <a:defRPr sz="21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Text Placeholder 3">
            <a:extLst>
              <a:ext uri="{FF2B5EF4-FFF2-40B4-BE49-F238E27FC236}">
                <a16:creationId xmlns:a16="http://schemas.microsoft.com/office/drawing/2014/main" id="{0CA8C527-C631-42AF-94C4-70728E24506E}"/>
              </a:ext>
            </a:extLst>
          </p:cNvPr>
          <p:cNvSpPr>
            <a:spLocks noGrp="1"/>
          </p:cNvSpPr>
          <p:nvPr>
            <p:ph type="body" sz="half" idx="2"/>
          </p:nvPr>
        </p:nvSpPr>
        <p:spPr>
          <a:xfrm>
            <a:off x="360000" y="3960000"/>
            <a:ext cx="4186800" cy="2164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 name="Title 9">
            <a:extLst>
              <a:ext uri="{FF2B5EF4-FFF2-40B4-BE49-F238E27FC236}">
                <a16:creationId xmlns:a16="http://schemas.microsoft.com/office/drawing/2014/main" id="{7674D4AD-4133-4DB9-B1FD-CF7D8D1B5034}"/>
              </a:ext>
            </a:extLst>
          </p:cNvPr>
          <p:cNvSpPr>
            <a:spLocks noGrp="1"/>
          </p:cNvSpPr>
          <p:nvPr>
            <p:ph type="title"/>
          </p:nvPr>
        </p:nvSpPr>
        <p:spPr>
          <a:xfrm>
            <a:off x="360000" y="359999"/>
            <a:ext cx="4186800" cy="3400227"/>
          </a:xfrm>
        </p:spPr>
        <p:txBody>
          <a:bodyPr anchor="b"/>
          <a:lstStyle/>
          <a:p>
            <a:r>
              <a:rPr lang="en-US"/>
              <a:t>Click to edit Master title style</a:t>
            </a:r>
            <a:endParaRPr lang="en-ZA" dirty="0"/>
          </a:p>
        </p:txBody>
      </p:sp>
      <p:sp>
        <p:nvSpPr>
          <p:cNvPr id="2" name="Footer Placeholder 1">
            <a:extLst>
              <a:ext uri="{FF2B5EF4-FFF2-40B4-BE49-F238E27FC236}">
                <a16:creationId xmlns:a16="http://schemas.microsoft.com/office/drawing/2014/main" id="{AF12DF4A-E965-4E74-8613-208AEAED1F8A}"/>
              </a:ext>
            </a:extLst>
          </p:cNvPr>
          <p:cNvSpPr>
            <a:spLocks noGrp="1"/>
          </p:cNvSpPr>
          <p:nvPr>
            <p:ph type="ftr" sz="quarter" idx="10"/>
          </p:nvPr>
        </p:nvSpPr>
        <p:spPr/>
        <p:txBody>
          <a:bodyPr/>
          <a:lstStyle/>
          <a:p>
            <a:endParaRPr lang="en-ZA" dirty="0"/>
          </a:p>
        </p:txBody>
      </p:sp>
      <p:sp>
        <p:nvSpPr>
          <p:cNvPr id="5" name="Slide Number Placeholder 4">
            <a:extLst>
              <a:ext uri="{FF2B5EF4-FFF2-40B4-BE49-F238E27FC236}">
                <a16:creationId xmlns:a16="http://schemas.microsoft.com/office/drawing/2014/main" id="{41E03D32-E1DA-40B5-B3BC-A1FA9604F55C}"/>
              </a:ext>
            </a:extLst>
          </p:cNvPr>
          <p:cNvSpPr>
            <a:spLocks noGrp="1"/>
          </p:cNvSpPr>
          <p:nvPr>
            <p:ph type="sldNum" sz="quarter" idx="11"/>
          </p:nvPr>
        </p:nvSpPr>
        <p:spPr/>
        <p:txBody>
          <a:bodyPr/>
          <a:lstStyle/>
          <a:p>
            <a:pPr algn="ctr"/>
            <a:fld id="{B67B645E-C5E5-4727-B977-D372A0AA71D9}" type="slidenum">
              <a:rPr lang="en-US" smtClean="0"/>
              <a:pPr algn="ctr"/>
              <a:t>‹#›</a:t>
            </a:fld>
            <a:endParaRPr lang="en-US" dirty="0"/>
          </a:p>
        </p:txBody>
      </p:sp>
    </p:spTree>
    <p:extLst>
      <p:ext uri="{BB962C8B-B14F-4D97-AF65-F5344CB8AC3E}">
        <p14:creationId xmlns:p14="http://schemas.microsoft.com/office/powerpoint/2010/main" val="1795196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A8EDAC6F-6E13-4FA6-876A-5648C81B1943}"/>
              </a:ext>
            </a:extLst>
          </p:cNvPr>
          <p:cNvSpPr/>
          <p:nvPr userDrawn="1"/>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3">
                  <a:alpha val="71000"/>
                </a:schemeClr>
              </a:gs>
            </a:gsLst>
            <a:path path="circle">
              <a:fillToRect r="100000" b="100000"/>
            </a:path>
            <a:tileRect l="-100000" t="-100000"/>
          </a:gradFill>
          <a:ln w="9525" cap="flat">
            <a:noFill/>
            <a:prstDash val="solid"/>
            <a:miter/>
          </a:ln>
        </p:spPr>
        <p:txBody>
          <a:bodyPr wrap="square" rtlCol="0" anchor="ctr">
            <a:noAutofit/>
          </a:bodyPr>
          <a:lstStyle/>
          <a:p>
            <a:pPr lvl="0"/>
            <a:endParaRPr lang="en-ZA" dirty="0"/>
          </a:p>
        </p:txBody>
      </p:sp>
      <p:sp>
        <p:nvSpPr>
          <p:cNvPr id="13" name="Freeform: Shape 12">
            <a:extLst>
              <a:ext uri="{FF2B5EF4-FFF2-40B4-BE49-F238E27FC236}">
                <a16:creationId xmlns:a16="http://schemas.microsoft.com/office/drawing/2014/main" id="{7872B576-0982-4868-A9E3-43064BCA3090}"/>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a:endParaRPr lang="en-ZA" dirty="0"/>
          </a:p>
        </p:txBody>
      </p:sp>
      <p:sp>
        <p:nvSpPr>
          <p:cNvPr id="3" name="Picture Placeholder 2" descr="Image Placeholder">
            <a:extLst>
              <a:ext uri="{FF2B5EF4-FFF2-40B4-BE49-F238E27FC236}">
                <a16:creationId xmlns:a16="http://schemas.microsoft.com/office/drawing/2014/main" id="{6E51F880-E841-47CE-8E64-B0D1C6EF00F8}"/>
              </a:ext>
            </a:extLst>
          </p:cNvPr>
          <p:cNvSpPr>
            <a:spLocks noGrp="1"/>
          </p:cNvSpPr>
          <p:nvPr>
            <p:ph type="pic" idx="1" hasCustomPrompt="1"/>
          </p:nvPr>
        </p:nvSpPr>
        <p:spPr>
          <a:xfrm>
            <a:off x="5181291" y="359999"/>
            <a:ext cx="6579708" cy="5764938"/>
          </a:xfrm>
          <a:solidFill>
            <a:schemeClr val="bg1">
              <a:lumMod val="95000"/>
            </a:schemeClr>
          </a:solidFill>
        </p:spPr>
        <p:txBody>
          <a:bodyPr anchor="ctr"/>
          <a:lstStyle>
            <a:lvl1pPr marL="0" indent="0" algn="ctr">
              <a:buNone/>
              <a:defRPr sz="1200" i="1">
                <a:latin typeface="+mn-lt"/>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ZA" dirty="0"/>
              <a:t>Insert or Drag &amp; Drop your Photo</a:t>
            </a:r>
          </a:p>
        </p:txBody>
      </p:sp>
      <p:sp>
        <p:nvSpPr>
          <p:cNvPr id="2" name="Title 1">
            <a:extLst>
              <a:ext uri="{FF2B5EF4-FFF2-40B4-BE49-F238E27FC236}">
                <a16:creationId xmlns:a16="http://schemas.microsoft.com/office/drawing/2014/main" id="{82207D3A-6D77-4068-8652-5FE1DE2DBC22}"/>
              </a:ext>
            </a:extLst>
          </p:cNvPr>
          <p:cNvSpPr>
            <a:spLocks noGrp="1"/>
          </p:cNvSpPr>
          <p:nvPr>
            <p:ph type="title"/>
          </p:nvPr>
        </p:nvSpPr>
        <p:spPr>
          <a:xfrm>
            <a:off x="360000" y="359998"/>
            <a:ext cx="4186799" cy="3400228"/>
          </a:xfrm>
        </p:spPr>
        <p:txBody>
          <a:bodyPr anchor="b"/>
          <a:lstStyle>
            <a:lvl1pPr>
              <a:defRPr sz="3200"/>
            </a:lvl1pPr>
          </a:lstStyle>
          <a:p>
            <a:r>
              <a:rPr lang="en-US"/>
              <a:t>Click to edit Master title style</a:t>
            </a:r>
            <a:endParaRPr lang="en-ZA" dirty="0"/>
          </a:p>
        </p:txBody>
      </p:sp>
      <p:sp>
        <p:nvSpPr>
          <p:cNvPr id="11" name="Text Placeholder 3">
            <a:extLst>
              <a:ext uri="{FF2B5EF4-FFF2-40B4-BE49-F238E27FC236}">
                <a16:creationId xmlns:a16="http://schemas.microsoft.com/office/drawing/2014/main" id="{917DEB87-DE66-4311-84F4-4A1AE244A9D6}"/>
              </a:ext>
            </a:extLst>
          </p:cNvPr>
          <p:cNvSpPr>
            <a:spLocks noGrp="1"/>
          </p:cNvSpPr>
          <p:nvPr>
            <p:ph type="body" sz="half" idx="13"/>
          </p:nvPr>
        </p:nvSpPr>
        <p:spPr>
          <a:xfrm>
            <a:off x="359999" y="3960000"/>
            <a:ext cx="4186799" cy="2164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Footer Placeholder 3">
            <a:extLst>
              <a:ext uri="{FF2B5EF4-FFF2-40B4-BE49-F238E27FC236}">
                <a16:creationId xmlns:a16="http://schemas.microsoft.com/office/drawing/2014/main" id="{BEF37FB2-C8E4-48B7-AD0B-D7D416D5BA06}"/>
              </a:ext>
            </a:extLst>
          </p:cNvPr>
          <p:cNvSpPr>
            <a:spLocks noGrp="1"/>
          </p:cNvSpPr>
          <p:nvPr>
            <p:ph type="ftr" sz="quarter" idx="14"/>
          </p:nvPr>
        </p:nvSpPr>
        <p:spPr/>
        <p:txBody>
          <a:bodyPr/>
          <a:lstStyle/>
          <a:p>
            <a:endParaRPr lang="en-ZA" dirty="0"/>
          </a:p>
        </p:txBody>
      </p:sp>
      <p:sp>
        <p:nvSpPr>
          <p:cNvPr id="5" name="Slide Number Placeholder 4">
            <a:extLst>
              <a:ext uri="{FF2B5EF4-FFF2-40B4-BE49-F238E27FC236}">
                <a16:creationId xmlns:a16="http://schemas.microsoft.com/office/drawing/2014/main" id="{15922EC6-D3E6-47C7-AA58-7987C644DB64}"/>
              </a:ext>
            </a:extLst>
          </p:cNvPr>
          <p:cNvSpPr>
            <a:spLocks noGrp="1"/>
          </p:cNvSpPr>
          <p:nvPr>
            <p:ph type="sldNum" sz="quarter" idx="15"/>
          </p:nvPr>
        </p:nvSpPr>
        <p:spPr/>
        <p:txBody>
          <a:bodyPr/>
          <a:lstStyle/>
          <a:p>
            <a:pPr algn="ctr"/>
            <a:fld id="{B67B645E-C5E5-4727-B977-D372A0AA71D9}" type="slidenum">
              <a:rPr lang="en-US" smtClean="0"/>
              <a:pPr algn="ctr"/>
              <a:t>‹#›</a:t>
            </a:fld>
            <a:endParaRPr lang="en-US" dirty="0"/>
          </a:p>
        </p:txBody>
      </p:sp>
    </p:spTree>
    <p:extLst>
      <p:ext uri="{BB962C8B-B14F-4D97-AF65-F5344CB8AC3E}">
        <p14:creationId xmlns:p14="http://schemas.microsoft.com/office/powerpoint/2010/main" val="157150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as Icons 3X Option 1">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7CE00ECA-E657-40D0-AE56-3EC645DA4D07}"/>
              </a:ext>
            </a:extLst>
          </p:cNvPr>
          <p:cNvSpPr>
            <a:spLocks noChangeAspect="1"/>
          </p:cNvSpPr>
          <p:nvPr userDrawn="1"/>
        </p:nvSpPr>
        <p:spPr>
          <a:xfrm>
            <a:off x="2522438" y="2219689"/>
            <a:ext cx="1869427" cy="1844766"/>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ZA" dirty="0"/>
          </a:p>
        </p:txBody>
      </p:sp>
      <p:sp>
        <p:nvSpPr>
          <p:cNvPr id="24" name="Freeform: Shape 23">
            <a:extLst>
              <a:ext uri="{FF2B5EF4-FFF2-40B4-BE49-F238E27FC236}">
                <a16:creationId xmlns:a16="http://schemas.microsoft.com/office/drawing/2014/main" id="{A5314C01-4824-49ED-B262-EE250BE8A44C}"/>
              </a:ext>
            </a:extLst>
          </p:cNvPr>
          <p:cNvSpPr>
            <a:spLocks noChangeAspect="1"/>
          </p:cNvSpPr>
          <p:nvPr userDrawn="1"/>
        </p:nvSpPr>
        <p:spPr>
          <a:xfrm>
            <a:off x="4866707" y="1914380"/>
            <a:ext cx="2458587" cy="2455384"/>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ZA" dirty="0"/>
          </a:p>
        </p:txBody>
      </p:sp>
      <p:sp>
        <p:nvSpPr>
          <p:cNvPr id="25" name="Freeform: Shape 24">
            <a:extLst>
              <a:ext uri="{FF2B5EF4-FFF2-40B4-BE49-F238E27FC236}">
                <a16:creationId xmlns:a16="http://schemas.microsoft.com/office/drawing/2014/main" id="{0A68FBC7-3201-4DFF-B7E8-E2047CA06AA2}"/>
              </a:ext>
            </a:extLst>
          </p:cNvPr>
          <p:cNvSpPr>
            <a:spLocks noChangeAspect="1"/>
          </p:cNvSpPr>
          <p:nvPr userDrawn="1"/>
        </p:nvSpPr>
        <p:spPr>
          <a:xfrm>
            <a:off x="7827046" y="2219689"/>
            <a:ext cx="1815606" cy="184476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ZA" dirty="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146255"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2647151" y="421788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2647151" y="4718440"/>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785104"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5286000" y="4490958"/>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5286000" y="4991513"/>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8423953"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7924849" y="421788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7924849" y="4718440"/>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4" name="Title 3">
            <a:extLst>
              <a:ext uri="{FF2B5EF4-FFF2-40B4-BE49-F238E27FC236}">
                <a16:creationId xmlns:a16="http://schemas.microsoft.com/office/drawing/2014/main" id="{1B6D07DD-F1C7-4A36-AF98-6B5500A11EC4}"/>
              </a:ext>
            </a:extLst>
          </p:cNvPr>
          <p:cNvSpPr>
            <a:spLocks noGrp="1"/>
          </p:cNvSpPr>
          <p:nvPr>
            <p:ph type="title"/>
          </p:nvPr>
        </p:nvSpPr>
        <p:spPr/>
        <p:txBody>
          <a:bodyPr/>
          <a:lstStyle/>
          <a:p>
            <a:r>
              <a:rPr lang="en-US"/>
              <a:t>Click to edit Master title style</a:t>
            </a:r>
            <a:endParaRPr lang="en-ZA"/>
          </a:p>
        </p:txBody>
      </p:sp>
      <p:sp>
        <p:nvSpPr>
          <p:cNvPr id="7" name="Footer Placeholder 6">
            <a:extLst>
              <a:ext uri="{FF2B5EF4-FFF2-40B4-BE49-F238E27FC236}">
                <a16:creationId xmlns:a16="http://schemas.microsoft.com/office/drawing/2014/main" id="{D25C17B0-42A8-446A-BBCA-2ED0DE1F70E1}"/>
              </a:ext>
            </a:extLst>
          </p:cNvPr>
          <p:cNvSpPr>
            <a:spLocks noGrp="1"/>
          </p:cNvSpPr>
          <p:nvPr>
            <p:ph type="ftr" sz="quarter" idx="50"/>
          </p:nvPr>
        </p:nvSpPr>
        <p:spPr/>
        <p:txBody>
          <a:bodyPr/>
          <a:lstStyle/>
          <a:p>
            <a:endParaRPr lang="en-ZA" dirty="0"/>
          </a:p>
        </p:txBody>
      </p:sp>
      <p:sp>
        <p:nvSpPr>
          <p:cNvPr id="13" name="Slide Number Placeholder 12">
            <a:extLst>
              <a:ext uri="{FF2B5EF4-FFF2-40B4-BE49-F238E27FC236}">
                <a16:creationId xmlns:a16="http://schemas.microsoft.com/office/drawing/2014/main" id="{170FBC51-A53D-41AF-9EF3-17C1C64384C3}"/>
              </a:ext>
            </a:extLst>
          </p:cNvPr>
          <p:cNvSpPr>
            <a:spLocks noGrp="1"/>
          </p:cNvSpPr>
          <p:nvPr>
            <p:ph type="sldNum" sz="quarter" idx="51"/>
          </p:nvPr>
        </p:nvSpPr>
        <p:spPr/>
        <p:txBody>
          <a:bodyPr/>
          <a:lstStyle>
            <a:lvl1pPr algn="ctr">
              <a:defRPr/>
            </a:lvl1pPr>
          </a:lstStyle>
          <a:p>
            <a:fld id="{B67B645E-C5E5-4727-B977-D372A0AA71D9}" type="slidenum">
              <a:rPr lang="en-US" smtClean="0"/>
              <a:pPr/>
              <a:t>‹#›</a:t>
            </a:fld>
            <a:endParaRPr lang="en-US" dirty="0"/>
          </a:p>
        </p:txBody>
      </p:sp>
      <p:sp>
        <p:nvSpPr>
          <p:cNvPr id="26" name="Text Placeholder 4">
            <a:extLst>
              <a:ext uri="{FF2B5EF4-FFF2-40B4-BE49-F238E27FC236}">
                <a16:creationId xmlns:a16="http://schemas.microsoft.com/office/drawing/2014/main" id="{CA52831F-541E-4880-AEF7-C2F6C97FAF72}"/>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Tree>
    <p:extLst>
      <p:ext uri="{BB962C8B-B14F-4D97-AF65-F5344CB8AC3E}">
        <p14:creationId xmlns:p14="http://schemas.microsoft.com/office/powerpoint/2010/main" val="931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as Icons 3X Option 2">
    <p:bg>
      <p:bgPr>
        <a:solidFill>
          <a:schemeClr val="bg1">
            <a:lumMod val="95000"/>
          </a:schemeClr>
        </a:solidFill>
        <a:effectLst/>
      </p:bgPr>
    </p:bg>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21E6B2EE-94FF-4E25-9CFC-F43E65B96870}"/>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pPr lvl="0"/>
            <a:endParaRPr lang="en-ZA" dirty="0">
              <a:solidFill>
                <a:schemeClr val="tx1"/>
              </a:solidFill>
            </a:endParaRPr>
          </a:p>
        </p:txBody>
      </p:sp>
      <p:sp>
        <p:nvSpPr>
          <p:cNvPr id="21" name="Text Placeholder 10">
            <a:extLst>
              <a:ext uri="{FF2B5EF4-FFF2-40B4-BE49-F238E27FC236}">
                <a16:creationId xmlns:a16="http://schemas.microsoft.com/office/drawing/2014/main" id="{903C64D8-B655-49E0-A776-8C6594DF12C9}"/>
              </a:ext>
            </a:extLst>
          </p:cNvPr>
          <p:cNvSpPr>
            <a:spLocks noGrp="1"/>
          </p:cNvSpPr>
          <p:nvPr>
            <p:ph type="body" sz="quarter" idx="36" hasCustomPrompt="1"/>
          </p:nvPr>
        </p:nvSpPr>
        <p:spPr>
          <a:xfrm>
            <a:off x="4693518" y="4756649"/>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9" name="Freeform: Shape 28">
            <a:extLst>
              <a:ext uri="{FF2B5EF4-FFF2-40B4-BE49-F238E27FC236}">
                <a16:creationId xmlns:a16="http://schemas.microsoft.com/office/drawing/2014/main" id="{6568F6D3-D653-4EBC-84EA-616F26727B1F}"/>
              </a:ext>
            </a:extLst>
          </p:cNvPr>
          <p:cNvSpPr>
            <a:spLocks noChangeAspect="1"/>
          </p:cNvSpPr>
          <p:nvPr userDrawn="1"/>
        </p:nvSpPr>
        <p:spPr>
          <a:xfrm>
            <a:off x="469310" y="2429248"/>
            <a:ext cx="1544981" cy="152460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ZA" dirty="0"/>
          </a:p>
        </p:txBody>
      </p:sp>
      <p:sp>
        <p:nvSpPr>
          <p:cNvPr id="30" name="Freeform: Shape 29">
            <a:extLst>
              <a:ext uri="{FF2B5EF4-FFF2-40B4-BE49-F238E27FC236}">
                <a16:creationId xmlns:a16="http://schemas.microsoft.com/office/drawing/2014/main" id="{E8804C91-5A62-45D4-8E78-D339079F58C7}"/>
              </a:ext>
            </a:extLst>
          </p:cNvPr>
          <p:cNvSpPr>
            <a:spLocks noChangeAspect="1"/>
          </p:cNvSpPr>
          <p:nvPr userDrawn="1"/>
        </p:nvSpPr>
        <p:spPr>
          <a:xfrm>
            <a:off x="2356714" y="2176927"/>
            <a:ext cx="2031890" cy="2029243"/>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ZA" dirty="0"/>
          </a:p>
        </p:txBody>
      </p:sp>
      <p:sp>
        <p:nvSpPr>
          <p:cNvPr id="37" name="Freeform: Shape 36">
            <a:extLst>
              <a:ext uri="{FF2B5EF4-FFF2-40B4-BE49-F238E27FC236}">
                <a16:creationId xmlns:a16="http://schemas.microsoft.com/office/drawing/2014/main" id="{57BED22A-EAD3-4A7D-8DF2-A71E2A1C7E4A}"/>
              </a:ext>
            </a:extLst>
          </p:cNvPr>
          <p:cNvSpPr>
            <a:spLocks noChangeAspect="1"/>
          </p:cNvSpPr>
          <p:nvPr userDrawn="1"/>
        </p:nvSpPr>
        <p:spPr>
          <a:xfrm>
            <a:off x="4753268" y="2429248"/>
            <a:ext cx="1500501" cy="1524600"/>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ZA"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p:ph type="pic" sz="quarter" idx="45" hasCustomPrompt="1"/>
          </p:nvPr>
        </p:nvSpPr>
        <p:spPr>
          <a:xfrm>
            <a:off x="931393"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431800"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431800" y="4756649"/>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5" name="Picture Placeholder 15">
            <a:extLst>
              <a:ext uri="{FF2B5EF4-FFF2-40B4-BE49-F238E27FC236}">
                <a16:creationId xmlns:a16="http://schemas.microsoft.com/office/drawing/2014/main" id="{49A7B2CE-81BA-D944-BE88-232214C60554}"/>
              </a:ext>
            </a:extLst>
          </p:cNvPr>
          <p:cNvSpPr>
            <a:spLocks noGrp="1"/>
          </p:cNvSpPr>
          <p:nvPr>
            <p:ph type="pic" sz="quarter" idx="47" hasCustomPrompt="1"/>
          </p:nvPr>
        </p:nvSpPr>
        <p:spPr>
          <a:xfrm>
            <a:off x="3062252"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2562659"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2562659" y="4756649"/>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6" name="Picture Placeholder 15">
            <a:extLst>
              <a:ext uri="{FF2B5EF4-FFF2-40B4-BE49-F238E27FC236}">
                <a16:creationId xmlns:a16="http://schemas.microsoft.com/office/drawing/2014/main" id="{7228B3AA-7CEF-C740-B9D8-656B168288C0}"/>
              </a:ext>
            </a:extLst>
          </p:cNvPr>
          <p:cNvSpPr>
            <a:spLocks noGrp="1"/>
          </p:cNvSpPr>
          <p:nvPr>
            <p:ph type="pic" sz="quarter" idx="48" hasCustomPrompt="1"/>
          </p:nvPr>
        </p:nvSpPr>
        <p:spPr>
          <a:xfrm>
            <a:off x="5193111"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20" name="Text Placeholder 8">
            <a:extLst>
              <a:ext uri="{FF2B5EF4-FFF2-40B4-BE49-F238E27FC236}">
                <a16:creationId xmlns:a16="http://schemas.microsoft.com/office/drawing/2014/main" id="{1BE88C8C-9E13-4109-9608-6DC4B7B0DF14}"/>
              </a:ext>
            </a:extLst>
          </p:cNvPr>
          <p:cNvSpPr>
            <a:spLocks noGrp="1"/>
          </p:cNvSpPr>
          <p:nvPr>
            <p:ph type="body" sz="quarter" idx="35" hasCustomPrompt="1"/>
          </p:nvPr>
        </p:nvSpPr>
        <p:spPr>
          <a:xfrm>
            <a:off x="4693518"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dirty="0"/>
              <a:t>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4" name="Footer Placeholder 3">
            <a:extLst>
              <a:ext uri="{FF2B5EF4-FFF2-40B4-BE49-F238E27FC236}">
                <a16:creationId xmlns:a16="http://schemas.microsoft.com/office/drawing/2014/main" id="{E6F9B1B6-16AC-4198-91CD-956BF735E11A}"/>
              </a:ext>
            </a:extLst>
          </p:cNvPr>
          <p:cNvSpPr>
            <a:spLocks noGrp="1"/>
          </p:cNvSpPr>
          <p:nvPr>
            <p:ph type="ftr" sz="quarter" idx="49"/>
          </p:nvPr>
        </p:nvSpPr>
        <p:spPr/>
        <p:txBody>
          <a:bodyPr/>
          <a:lstStyle/>
          <a:p>
            <a:endParaRPr lang="en-ZA" dirty="0"/>
          </a:p>
        </p:txBody>
      </p:sp>
      <p:sp>
        <p:nvSpPr>
          <p:cNvPr id="6" name="Slide Number Placeholder 5">
            <a:extLst>
              <a:ext uri="{FF2B5EF4-FFF2-40B4-BE49-F238E27FC236}">
                <a16:creationId xmlns:a16="http://schemas.microsoft.com/office/drawing/2014/main" id="{DFB6E3B4-3AEB-4DB1-B296-6271573D2FDF}"/>
              </a:ext>
            </a:extLst>
          </p:cNvPr>
          <p:cNvSpPr>
            <a:spLocks noGrp="1"/>
          </p:cNvSpPr>
          <p:nvPr>
            <p:ph type="sldNum" sz="quarter" idx="50"/>
          </p:nvPr>
        </p:nvSpPr>
        <p:spPr>
          <a:solidFill>
            <a:schemeClr val="tx1"/>
          </a:solidFill>
        </p:spPr>
        <p:txBody>
          <a:bodyPr/>
          <a:lstStyle>
            <a:lvl1pPr algn="ctr">
              <a:defRPr/>
            </a:lvl1p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32349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s as Icons 4X Option 1">
    <p:bg>
      <p:bgPr>
        <a:solidFill>
          <a:schemeClr val="bg1">
            <a:lumMod val="95000"/>
          </a:schemeClr>
        </a:solidFill>
        <a:effectLst/>
      </p:bgPr>
    </p:bg>
    <p:spTree>
      <p:nvGrpSpPr>
        <p:cNvPr id="1" name=""/>
        <p:cNvGrpSpPr/>
        <p:nvPr/>
      </p:nvGrpSpPr>
      <p:grpSpPr>
        <a:xfrm>
          <a:off x="0" y="0"/>
          <a:ext cx="0" cy="0"/>
          <a:chOff x="0" y="0"/>
          <a:chExt cx="0" cy="0"/>
        </a:xfrm>
      </p:grpSpPr>
      <p:sp>
        <p:nvSpPr>
          <p:cNvPr id="50" name="Freeform: Shape 49">
            <a:extLst>
              <a:ext uri="{FF2B5EF4-FFF2-40B4-BE49-F238E27FC236}">
                <a16:creationId xmlns:a16="http://schemas.microsoft.com/office/drawing/2014/main" id="{A0690024-45C4-4CC9-BD1E-D825E7D4B6B1}"/>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pPr lvl="0"/>
            <a:endParaRPr lang="en-ZA" dirty="0">
              <a:solidFill>
                <a:schemeClr val="tx1"/>
              </a:solidFill>
            </a:endParaRPr>
          </a:p>
        </p:txBody>
      </p:sp>
      <p:sp>
        <p:nvSpPr>
          <p:cNvPr id="30" name="Freeform: Shape 29">
            <a:extLst>
              <a:ext uri="{FF2B5EF4-FFF2-40B4-BE49-F238E27FC236}">
                <a16:creationId xmlns:a16="http://schemas.microsoft.com/office/drawing/2014/main" id="{B58F67BC-9F07-41AA-9DF1-9BD4B1B12B10}"/>
              </a:ext>
            </a:extLst>
          </p:cNvPr>
          <p:cNvSpPr>
            <a:spLocks noChangeAspect="1"/>
          </p:cNvSpPr>
          <p:nvPr userDrawn="1"/>
        </p:nvSpPr>
        <p:spPr>
          <a:xfrm>
            <a:off x="1634555" y="607910"/>
            <a:ext cx="1404528" cy="138600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ZA" dirty="0"/>
          </a:p>
        </p:txBody>
      </p:sp>
      <p:sp>
        <p:nvSpPr>
          <p:cNvPr id="39" name="Freeform: Shape 38">
            <a:extLst>
              <a:ext uri="{FF2B5EF4-FFF2-40B4-BE49-F238E27FC236}">
                <a16:creationId xmlns:a16="http://schemas.microsoft.com/office/drawing/2014/main" id="{C4DC8940-CA95-47DF-A8D3-BB13D5B324AB}"/>
              </a:ext>
            </a:extLst>
          </p:cNvPr>
          <p:cNvSpPr>
            <a:spLocks noChangeAspect="1"/>
          </p:cNvSpPr>
          <p:nvPr userDrawn="1"/>
        </p:nvSpPr>
        <p:spPr>
          <a:xfrm>
            <a:off x="3628054" y="462380"/>
            <a:ext cx="1679248" cy="167706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ZA" dirty="0"/>
          </a:p>
        </p:txBody>
      </p:sp>
      <p:sp>
        <p:nvSpPr>
          <p:cNvPr id="40" name="Freeform: Shape 39">
            <a:extLst>
              <a:ext uri="{FF2B5EF4-FFF2-40B4-BE49-F238E27FC236}">
                <a16:creationId xmlns:a16="http://schemas.microsoft.com/office/drawing/2014/main" id="{9D41CCC0-CD07-4982-8103-46113A80A8C0}"/>
              </a:ext>
            </a:extLst>
          </p:cNvPr>
          <p:cNvSpPr>
            <a:spLocks noChangeAspect="1"/>
          </p:cNvSpPr>
          <p:nvPr userDrawn="1"/>
        </p:nvSpPr>
        <p:spPr>
          <a:xfrm>
            <a:off x="1511544" y="3457426"/>
            <a:ext cx="1650551" cy="1677060"/>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ZA" dirty="0"/>
          </a:p>
        </p:txBody>
      </p:sp>
      <p:sp>
        <p:nvSpPr>
          <p:cNvPr id="41" name="Freeform: Shape 40">
            <a:extLst>
              <a:ext uri="{FF2B5EF4-FFF2-40B4-BE49-F238E27FC236}">
                <a16:creationId xmlns:a16="http://schemas.microsoft.com/office/drawing/2014/main" id="{AA212DA5-BF0C-456D-85D5-79A26A3FE52C}"/>
              </a:ext>
            </a:extLst>
          </p:cNvPr>
          <p:cNvSpPr>
            <a:spLocks noChangeAspect="1"/>
          </p:cNvSpPr>
          <p:nvPr userDrawn="1"/>
        </p:nvSpPr>
        <p:spPr>
          <a:xfrm>
            <a:off x="3454539" y="3281335"/>
            <a:ext cx="2026278" cy="2029243"/>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solidFill>
          <a:ln w="9525" cap="flat">
            <a:noFill/>
            <a:prstDash val="solid"/>
            <a:miter/>
          </a:ln>
        </p:spPr>
        <p:txBody>
          <a:bodyPr rtlCol="0" anchor="ctr"/>
          <a:lstStyle/>
          <a:p>
            <a:endParaRPr lang="en-ZA" dirty="0"/>
          </a:p>
        </p:txBody>
      </p:sp>
      <p:sp>
        <p:nvSpPr>
          <p:cNvPr id="33" name="Picture Placeholder 15">
            <a:extLst>
              <a:ext uri="{FF2B5EF4-FFF2-40B4-BE49-F238E27FC236}">
                <a16:creationId xmlns:a16="http://schemas.microsoft.com/office/drawing/2014/main" id="{DC68C0D1-0629-E546-99ED-3DA6B7EE0EE8}"/>
              </a:ext>
            </a:extLst>
          </p:cNvPr>
          <p:cNvSpPr>
            <a:spLocks noGrp="1"/>
          </p:cNvSpPr>
          <p:nvPr>
            <p:ph type="pic" sz="quarter" idx="51" hasCustomPrompt="1"/>
          </p:nvPr>
        </p:nvSpPr>
        <p:spPr>
          <a:xfrm>
            <a:off x="2026412" y="990014"/>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1526819" y="216490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1526819" y="2557458"/>
            <a:ext cx="1620000" cy="434302"/>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4" name="Picture Placeholder 15">
            <a:extLst>
              <a:ext uri="{FF2B5EF4-FFF2-40B4-BE49-F238E27FC236}">
                <a16:creationId xmlns:a16="http://schemas.microsoft.com/office/drawing/2014/main" id="{905D3761-5A7C-8546-BADF-20524AE7D5DB}"/>
              </a:ext>
            </a:extLst>
          </p:cNvPr>
          <p:cNvSpPr>
            <a:spLocks noGrp="1"/>
          </p:cNvSpPr>
          <p:nvPr>
            <p:ph type="pic" sz="quarter" idx="52" hasCustomPrompt="1"/>
          </p:nvPr>
        </p:nvSpPr>
        <p:spPr>
          <a:xfrm>
            <a:off x="4157271" y="990014"/>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3657678" y="216490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2</a:t>
            </a:r>
            <a:endParaRPr lang="en-ZA" dirty="0"/>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3657678" y="2557458"/>
            <a:ext cx="1620000" cy="434302"/>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7" name="Picture Placeholder 15">
            <a:extLst>
              <a:ext uri="{FF2B5EF4-FFF2-40B4-BE49-F238E27FC236}">
                <a16:creationId xmlns:a16="http://schemas.microsoft.com/office/drawing/2014/main" id="{8B15AB9B-691E-DD4D-9136-3E88324FBF9C}"/>
              </a:ext>
            </a:extLst>
          </p:cNvPr>
          <p:cNvSpPr>
            <a:spLocks noGrp="1"/>
          </p:cNvSpPr>
          <p:nvPr>
            <p:ph type="pic" sz="quarter" idx="53" hasCustomPrompt="1"/>
          </p:nvPr>
        </p:nvSpPr>
        <p:spPr>
          <a:xfrm>
            <a:off x="2025434" y="3985060"/>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25" name="Text Placeholder 8">
            <a:extLst>
              <a:ext uri="{FF2B5EF4-FFF2-40B4-BE49-F238E27FC236}">
                <a16:creationId xmlns:a16="http://schemas.microsoft.com/office/drawing/2014/main" id="{61982B6C-C1EE-465B-8438-A6066081C644}"/>
              </a:ext>
            </a:extLst>
          </p:cNvPr>
          <p:cNvSpPr>
            <a:spLocks noGrp="1"/>
          </p:cNvSpPr>
          <p:nvPr>
            <p:ph type="body" sz="quarter" idx="45" hasCustomPrompt="1"/>
          </p:nvPr>
        </p:nvSpPr>
        <p:spPr>
          <a:xfrm>
            <a:off x="1526819"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3</a:t>
            </a:r>
            <a:endParaRPr lang="en-ZA" dirty="0"/>
          </a:p>
        </p:txBody>
      </p:sp>
      <p:sp>
        <p:nvSpPr>
          <p:cNvPr id="26" name="Text Placeholder 10">
            <a:extLst>
              <a:ext uri="{FF2B5EF4-FFF2-40B4-BE49-F238E27FC236}">
                <a16:creationId xmlns:a16="http://schemas.microsoft.com/office/drawing/2014/main" id="{0FE75CF1-5F4E-4BF8-8C99-C76C621F5012}"/>
              </a:ext>
            </a:extLst>
          </p:cNvPr>
          <p:cNvSpPr>
            <a:spLocks noGrp="1"/>
          </p:cNvSpPr>
          <p:nvPr>
            <p:ph type="body" sz="quarter" idx="46" hasCustomPrompt="1"/>
          </p:nvPr>
        </p:nvSpPr>
        <p:spPr>
          <a:xfrm>
            <a:off x="1526819" y="5721826"/>
            <a:ext cx="1620000" cy="434302"/>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8" name="Picture Placeholder 15">
            <a:extLst>
              <a:ext uri="{FF2B5EF4-FFF2-40B4-BE49-F238E27FC236}">
                <a16:creationId xmlns:a16="http://schemas.microsoft.com/office/drawing/2014/main" id="{3B3DF983-963A-B942-97F9-7781C383B6B3}"/>
              </a:ext>
            </a:extLst>
          </p:cNvPr>
          <p:cNvSpPr>
            <a:spLocks noGrp="1"/>
          </p:cNvSpPr>
          <p:nvPr>
            <p:ph type="pic" sz="quarter" idx="54" hasCustomPrompt="1"/>
          </p:nvPr>
        </p:nvSpPr>
        <p:spPr>
          <a:xfrm>
            <a:off x="4156293" y="3985060"/>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27" name="Text Placeholder 8">
            <a:extLst>
              <a:ext uri="{FF2B5EF4-FFF2-40B4-BE49-F238E27FC236}">
                <a16:creationId xmlns:a16="http://schemas.microsoft.com/office/drawing/2014/main" id="{C1BDC87D-8B88-4BFD-8A1A-C600A5899DF3}"/>
              </a:ext>
            </a:extLst>
          </p:cNvPr>
          <p:cNvSpPr>
            <a:spLocks noGrp="1"/>
          </p:cNvSpPr>
          <p:nvPr>
            <p:ph type="body" sz="quarter" idx="47" hasCustomPrompt="1"/>
          </p:nvPr>
        </p:nvSpPr>
        <p:spPr>
          <a:xfrm>
            <a:off x="3657678"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4</a:t>
            </a:r>
            <a:endParaRPr lang="en-ZA" dirty="0"/>
          </a:p>
        </p:txBody>
      </p:sp>
      <p:sp>
        <p:nvSpPr>
          <p:cNvPr id="28" name="Text Placeholder 10">
            <a:extLst>
              <a:ext uri="{FF2B5EF4-FFF2-40B4-BE49-F238E27FC236}">
                <a16:creationId xmlns:a16="http://schemas.microsoft.com/office/drawing/2014/main" id="{563D2EC4-BEF1-4AC6-872F-27FEBA2EBDE3}"/>
              </a:ext>
            </a:extLst>
          </p:cNvPr>
          <p:cNvSpPr>
            <a:spLocks noGrp="1"/>
          </p:cNvSpPr>
          <p:nvPr>
            <p:ph type="body" sz="quarter" idx="48" hasCustomPrompt="1"/>
          </p:nvPr>
        </p:nvSpPr>
        <p:spPr>
          <a:xfrm>
            <a:off x="3657678" y="5721826"/>
            <a:ext cx="1620000" cy="434302"/>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4" name="Footer Placeholder 3">
            <a:extLst>
              <a:ext uri="{FF2B5EF4-FFF2-40B4-BE49-F238E27FC236}">
                <a16:creationId xmlns:a16="http://schemas.microsoft.com/office/drawing/2014/main" id="{987C5A92-3AAD-4F33-9F39-62B825B0F02C}"/>
              </a:ext>
            </a:extLst>
          </p:cNvPr>
          <p:cNvSpPr>
            <a:spLocks noGrp="1"/>
          </p:cNvSpPr>
          <p:nvPr>
            <p:ph type="ftr" sz="quarter" idx="55"/>
          </p:nvPr>
        </p:nvSpPr>
        <p:spPr/>
        <p:txBody>
          <a:bodyPr/>
          <a:lstStyle/>
          <a:p>
            <a:endParaRPr lang="en-ZA" dirty="0"/>
          </a:p>
        </p:txBody>
      </p:sp>
      <p:sp>
        <p:nvSpPr>
          <p:cNvPr id="6" name="Slide Number Placeholder 5">
            <a:extLst>
              <a:ext uri="{FF2B5EF4-FFF2-40B4-BE49-F238E27FC236}">
                <a16:creationId xmlns:a16="http://schemas.microsoft.com/office/drawing/2014/main" id="{F3F8C556-B80F-421B-8F80-332CBFCE257B}"/>
              </a:ext>
            </a:extLst>
          </p:cNvPr>
          <p:cNvSpPr>
            <a:spLocks noGrp="1"/>
          </p:cNvSpPr>
          <p:nvPr>
            <p:ph type="sldNum" sz="quarter" idx="56"/>
          </p:nvPr>
        </p:nvSpPr>
        <p:spPr>
          <a:solidFill>
            <a:schemeClr val="tx1"/>
          </a:solidFill>
        </p:spPr>
        <p:txBody>
          <a:bodyPr/>
          <a:lstStyle>
            <a:lvl1pPr algn="ctr">
              <a:defRPr/>
            </a:lvl1pPr>
          </a:lstStyle>
          <a:p>
            <a:fld id="{B67B645E-C5E5-4727-B977-D372A0AA71D9}" type="slidenum">
              <a:rPr lang="en-US" smtClean="0"/>
              <a:pPr/>
              <a:t>‹#›</a:t>
            </a:fld>
            <a:endParaRPr lang="en-US" dirty="0"/>
          </a:p>
        </p:txBody>
      </p:sp>
      <p:sp>
        <p:nvSpPr>
          <p:cNvPr id="51" name="Title 1">
            <a:extLst>
              <a:ext uri="{FF2B5EF4-FFF2-40B4-BE49-F238E27FC236}">
                <a16:creationId xmlns:a16="http://schemas.microsoft.com/office/drawing/2014/main" id="{28D6001F-5A07-40AD-9813-6EB9D708DC4E}"/>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dirty="0"/>
              <a:t>Slide Title</a:t>
            </a:r>
            <a:endParaRPr lang="en-ZA" dirty="0"/>
          </a:p>
        </p:txBody>
      </p:sp>
      <p:sp>
        <p:nvSpPr>
          <p:cNvPr id="52" name="Subtitle 2">
            <a:extLst>
              <a:ext uri="{FF2B5EF4-FFF2-40B4-BE49-F238E27FC236}">
                <a16:creationId xmlns:a16="http://schemas.microsoft.com/office/drawing/2014/main" id="{3F5D994D-B125-4628-9E39-49308819F25B}"/>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Tree>
    <p:extLst>
      <p:ext uri="{BB962C8B-B14F-4D97-AF65-F5344CB8AC3E}">
        <p14:creationId xmlns:p14="http://schemas.microsoft.com/office/powerpoint/2010/main" val="2623822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gital Product">
    <p:bg>
      <p:bgPr>
        <a:gradFill>
          <a:gsLst>
            <a:gs pos="0">
              <a:schemeClr val="accent3">
                <a:lumMod val="50000"/>
              </a:schemeClr>
            </a:gs>
            <a:gs pos="100000">
              <a:schemeClr val="accent3">
                <a:lumMod val="75000"/>
              </a:schemeClr>
            </a:gs>
          </a:gsLst>
          <a:path path="circle">
            <a:fillToRect t="100000" r="100000"/>
          </a:path>
        </a:gra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2FD7BC34-5181-4965-B18D-8ADC0B46C39A}"/>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endParaRPr lang="en-ZA" dirty="0"/>
          </a:p>
        </p:txBody>
      </p:sp>
      <p:sp>
        <p:nvSpPr>
          <p:cNvPr id="21" name="Freeform: Shape 20">
            <a:extLst>
              <a:ext uri="{FF2B5EF4-FFF2-40B4-BE49-F238E27FC236}">
                <a16:creationId xmlns:a16="http://schemas.microsoft.com/office/drawing/2014/main" id="{50979953-9B60-4FF2-9166-2CBE3FECFF8A}"/>
              </a:ext>
            </a:extLst>
          </p:cNvPr>
          <p:cNvSpPr/>
          <p:nvPr userDrawn="1"/>
        </p:nvSpPr>
        <p:spPr>
          <a:xfrm rot="10800000">
            <a:off x="2255" y="454055"/>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3">
                  <a:lumMod val="50000"/>
                </a:schemeClr>
              </a:gs>
              <a:gs pos="100000">
                <a:schemeClr val="accent4">
                  <a:lumMod val="50000"/>
                </a:schemeClr>
              </a:gs>
            </a:gsLst>
            <a:path path="circle">
              <a:fillToRect l="100000" b="100000"/>
            </a:path>
          </a:gradFill>
          <a:ln w="9525" cap="flat">
            <a:noFill/>
            <a:prstDash val="solid"/>
            <a:miter/>
          </a:ln>
        </p:spPr>
        <p:txBody>
          <a:bodyPr rtlCol="0" anchor="ctr"/>
          <a:lstStyle/>
          <a:p>
            <a:endParaRPr lang="en-ZA" dirty="0"/>
          </a:p>
        </p:txBody>
      </p:sp>
      <p:sp>
        <p:nvSpPr>
          <p:cNvPr id="3" name="Footer Placeholder 2">
            <a:extLst>
              <a:ext uri="{FF2B5EF4-FFF2-40B4-BE49-F238E27FC236}">
                <a16:creationId xmlns:a16="http://schemas.microsoft.com/office/drawing/2014/main" id="{CB18B5B4-8849-45B8-B629-6EE5A6792169}"/>
              </a:ext>
            </a:extLst>
          </p:cNvPr>
          <p:cNvSpPr>
            <a:spLocks noGrp="1"/>
          </p:cNvSpPr>
          <p:nvPr>
            <p:ph type="ftr" sz="quarter" idx="14"/>
          </p:nvPr>
        </p:nvSpPr>
        <p:spPr/>
        <p:txBody>
          <a:bodyPr/>
          <a:lstStyle/>
          <a:p>
            <a:endParaRPr lang="en-ZA" dirty="0"/>
          </a:p>
        </p:txBody>
      </p:sp>
      <p:sp>
        <p:nvSpPr>
          <p:cNvPr id="4" name="Slide Number Placeholder 3">
            <a:extLst>
              <a:ext uri="{FF2B5EF4-FFF2-40B4-BE49-F238E27FC236}">
                <a16:creationId xmlns:a16="http://schemas.microsoft.com/office/drawing/2014/main" id="{D7781777-9B67-4E3C-847D-B426B68CB6E5}"/>
              </a:ext>
            </a:extLst>
          </p:cNvPr>
          <p:cNvSpPr>
            <a:spLocks noGrp="1"/>
          </p:cNvSpPr>
          <p:nvPr>
            <p:ph type="sldNum" sz="quarter" idx="15"/>
          </p:nvPr>
        </p:nvSpPr>
        <p:spPr>
          <a:solidFill>
            <a:schemeClr val="tx1"/>
          </a:solidFill>
        </p:spPr>
        <p:txBody>
          <a:bodyPr/>
          <a:lstStyle>
            <a:lvl1pPr algn="ctr">
              <a:defRPr/>
            </a:lvl1pPr>
          </a:lstStyle>
          <a:p>
            <a:fld id="{B67B645E-C5E5-4727-B977-D372A0AA71D9}" type="slidenum">
              <a:rPr lang="en-US" smtClean="0"/>
              <a:pPr/>
              <a:t>‹#›</a:t>
            </a:fld>
            <a:endParaRPr lang="en-US" dirty="0"/>
          </a:p>
        </p:txBody>
      </p:sp>
      <p:sp>
        <p:nvSpPr>
          <p:cNvPr id="17" name="Title 1">
            <a:extLst>
              <a:ext uri="{FF2B5EF4-FFF2-40B4-BE49-F238E27FC236}">
                <a16:creationId xmlns:a16="http://schemas.microsoft.com/office/drawing/2014/main" id="{2C76363F-BFA2-4E2A-B304-6282FD6A1217}"/>
              </a:ext>
            </a:extLst>
          </p:cNvPr>
          <p:cNvSpPr>
            <a:spLocks noGrp="1"/>
          </p:cNvSpPr>
          <p:nvPr>
            <p:ph type="ctrTitle" hasCustomPrompt="1"/>
          </p:nvPr>
        </p:nvSpPr>
        <p:spPr>
          <a:xfrm>
            <a:off x="7578276" y="3429000"/>
            <a:ext cx="3863221" cy="720000"/>
          </a:xfrm>
        </p:spPr>
        <p:txBody>
          <a:bodyPr anchor="b"/>
          <a:lstStyle>
            <a:lvl1pPr algn="r">
              <a:defRPr sz="4500">
                <a:solidFill>
                  <a:schemeClr val="bg1"/>
                </a:solidFill>
              </a:defRPr>
            </a:lvl1pPr>
          </a:lstStyle>
          <a:p>
            <a:r>
              <a:rPr lang="en-US" dirty="0"/>
              <a:t>Slide Title</a:t>
            </a:r>
            <a:endParaRPr lang="en-ZA" dirty="0"/>
          </a:p>
        </p:txBody>
      </p:sp>
      <p:sp>
        <p:nvSpPr>
          <p:cNvPr id="18" name="Subtitle 2">
            <a:extLst>
              <a:ext uri="{FF2B5EF4-FFF2-40B4-BE49-F238E27FC236}">
                <a16:creationId xmlns:a16="http://schemas.microsoft.com/office/drawing/2014/main" id="{0345838A-C221-4A96-A471-11032B0E2D0E}"/>
              </a:ext>
            </a:extLst>
          </p:cNvPr>
          <p:cNvSpPr>
            <a:spLocks noGrp="1"/>
          </p:cNvSpPr>
          <p:nvPr>
            <p:ph type="subTitle" idx="1"/>
          </p:nvPr>
        </p:nvSpPr>
        <p:spPr>
          <a:xfrm>
            <a:off x="7578276" y="4362628"/>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pic>
        <p:nvPicPr>
          <p:cNvPr id="31" name="Picture 30">
            <a:extLst>
              <a:ext uri="{FF2B5EF4-FFF2-40B4-BE49-F238E27FC236}">
                <a16:creationId xmlns:a16="http://schemas.microsoft.com/office/drawing/2014/main" id="{78C72E08-7056-40F8-B0FE-C8DD826BF55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 y="457201"/>
            <a:ext cx="10705833" cy="6195852"/>
          </a:xfrm>
          <a:prstGeom prst="rect">
            <a:avLst/>
          </a:prstGeom>
        </p:spPr>
      </p:pic>
      <p:sp>
        <p:nvSpPr>
          <p:cNvPr id="32" name="Picture Placeholder 10">
            <a:extLst>
              <a:ext uri="{FF2B5EF4-FFF2-40B4-BE49-F238E27FC236}">
                <a16:creationId xmlns:a16="http://schemas.microsoft.com/office/drawing/2014/main" id="{C556A4B9-7599-4B11-B687-2C429C7968EA}"/>
              </a:ext>
            </a:extLst>
          </p:cNvPr>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ZA" dirty="0"/>
              <a:t>Insert or Drag and Drop your Screen Design here</a:t>
            </a:r>
          </a:p>
        </p:txBody>
      </p:sp>
    </p:spTree>
    <p:extLst>
      <p:ext uri="{BB962C8B-B14F-4D97-AF65-F5344CB8AC3E}">
        <p14:creationId xmlns:p14="http://schemas.microsoft.com/office/powerpoint/2010/main" val="77873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p:nvPr>
        </p:nvSpPr>
        <p:spPr>
          <a:xfrm>
            <a:off x="1631968" y="3314505"/>
            <a:ext cx="3069500" cy="30519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stStyle>
          <a:p>
            <a:pPr lvl="0"/>
            <a:r>
              <a:rPr lang="en-US" dirty="0"/>
              <a:t>2</a:t>
            </a:r>
            <a:endParaRPr lang="en-ZA" dirty="0"/>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p:nvPr>
        </p:nvSpPr>
        <p:spPr>
          <a:xfrm>
            <a:off x="6753360" y="3314701"/>
            <a:ext cx="3069500" cy="30511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2" name="Title 1">
            <a:extLst>
              <a:ext uri="{FF2B5EF4-FFF2-40B4-BE49-F238E27FC236}">
                <a16:creationId xmlns:a16="http://schemas.microsoft.com/office/drawing/2014/main" id="{D511B9E7-33BC-464B-B75C-73154C197648}"/>
              </a:ext>
            </a:extLst>
          </p:cNvPr>
          <p:cNvSpPr>
            <a:spLocks noGrp="1"/>
          </p:cNvSpPr>
          <p:nvPr>
            <p:ph type="title"/>
          </p:nvPr>
        </p:nvSpPr>
        <p:spPr/>
        <p:txBody>
          <a:bodyPr/>
          <a:lstStyle/>
          <a:p>
            <a:r>
              <a:rPr lang="en-US"/>
              <a:t>Click to edit Master title style</a:t>
            </a:r>
            <a:endParaRPr lang="en-ZA"/>
          </a:p>
        </p:txBody>
      </p:sp>
      <p:sp>
        <p:nvSpPr>
          <p:cNvPr id="7" name="Footer Placeholder 6">
            <a:extLst>
              <a:ext uri="{FF2B5EF4-FFF2-40B4-BE49-F238E27FC236}">
                <a16:creationId xmlns:a16="http://schemas.microsoft.com/office/drawing/2014/main" id="{C2C8C3B3-A8FF-408F-9A44-0B71B3E7DB51}"/>
              </a:ext>
            </a:extLst>
          </p:cNvPr>
          <p:cNvSpPr>
            <a:spLocks noGrp="1"/>
          </p:cNvSpPr>
          <p:nvPr>
            <p:ph type="ftr" sz="quarter" idx="18"/>
          </p:nvPr>
        </p:nvSpPr>
        <p:spPr/>
        <p:txBody>
          <a:bodyPr/>
          <a:lstStyle/>
          <a:p>
            <a:endParaRPr lang="en-ZA" dirty="0"/>
          </a:p>
        </p:txBody>
      </p:sp>
      <p:sp>
        <p:nvSpPr>
          <p:cNvPr id="13" name="Text Placeholder 4">
            <a:extLst>
              <a:ext uri="{FF2B5EF4-FFF2-40B4-BE49-F238E27FC236}">
                <a16:creationId xmlns:a16="http://schemas.microsoft.com/office/drawing/2014/main" id="{FBC80459-908C-4B30-9B90-735E3DE748A6}"/>
              </a:ext>
            </a:extLst>
          </p:cNvPr>
          <p:cNvSpPr>
            <a:spLocks noGrp="1"/>
          </p:cNvSpPr>
          <p:nvPr>
            <p:ph type="body" sz="quarter" idx="20"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10" name="Slide Number Placeholder 9">
            <a:extLst>
              <a:ext uri="{FF2B5EF4-FFF2-40B4-BE49-F238E27FC236}">
                <a16:creationId xmlns:a16="http://schemas.microsoft.com/office/drawing/2014/main" id="{9BCDD160-4456-4859-BEAC-1D44AF4DAF99}"/>
              </a:ext>
            </a:extLst>
          </p:cNvPr>
          <p:cNvSpPr>
            <a:spLocks noGrp="1"/>
          </p:cNvSpPr>
          <p:nvPr>
            <p:ph type="sldNum" sz="quarter" idx="21"/>
          </p:nvPr>
        </p:nvSpPr>
        <p:spPr/>
        <p:txBody>
          <a:body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47237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F3278D70-8832-41B9-87B8-C926C4130480}"/>
              </a:ext>
            </a:extLst>
          </p:cNvPr>
          <p:cNvSpPr>
            <a:spLocks noChangeAspect="1"/>
          </p:cNvSpPr>
          <p:nvPr userDrawn="1"/>
        </p:nvSpPr>
        <p:spPr>
          <a:xfrm>
            <a:off x="8015138" y="2208637"/>
            <a:ext cx="3112534" cy="3117089"/>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lumMod val="75000"/>
            </a:schemeClr>
          </a:solidFill>
          <a:ln w="9525" cap="flat">
            <a:noFill/>
            <a:prstDash val="solid"/>
            <a:miter/>
          </a:ln>
        </p:spPr>
        <p:txBody>
          <a:bodyPr rtlCol="0" anchor="ctr"/>
          <a:lstStyle/>
          <a:p>
            <a:endParaRPr lang="en-ZA" dirty="0"/>
          </a:p>
        </p:txBody>
      </p:sp>
      <p:sp>
        <p:nvSpPr>
          <p:cNvPr id="20" name="Freeform: Shape 19">
            <a:extLst>
              <a:ext uri="{FF2B5EF4-FFF2-40B4-BE49-F238E27FC236}">
                <a16:creationId xmlns:a16="http://schemas.microsoft.com/office/drawing/2014/main" id="{02552EF4-9F89-45DA-B96E-A84453180094}"/>
              </a:ext>
            </a:extLst>
          </p:cNvPr>
          <p:cNvSpPr>
            <a:spLocks noChangeAspect="1"/>
          </p:cNvSpPr>
          <p:nvPr userDrawn="1"/>
        </p:nvSpPr>
        <p:spPr>
          <a:xfrm>
            <a:off x="4651994" y="1795087"/>
            <a:ext cx="3813116" cy="387435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ZA" dirty="0"/>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660588" y="1864921"/>
            <a:ext cx="3804522" cy="3804522"/>
          </a:xfrm>
          <a:prstGeom prst="ellipse">
            <a:avLst/>
          </a:prstGeom>
          <a:noFill/>
          <a:ln>
            <a:noFill/>
          </a:ln>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ZA" dirty="0"/>
              <a:t>Section Header</a:t>
            </a:r>
          </a:p>
        </p:txBody>
      </p:sp>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992026" y="2207063"/>
            <a:ext cx="3120238" cy="3120238"/>
          </a:xfrm>
          <a:prstGeom prst="ellipse">
            <a:avLst/>
          </a:prstGeom>
          <a:noFill/>
          <a:ln>
            <a:noFill/>
          </a:ln>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ZA" dirty="0"/>
              <a:t>Section Header</a:t>
            </a:r>
          </a:p>
        </p:txBody>
      </p:sp>
      <p:sp>
        <p:nvSpPr>
          <p:cNvPr id="19" name="Freeform: Shape 18">
            <a:extLst>
              <a:ext uri="{FF2B5EF4-FFF2-40B4-BE49-F238E27FC236}">
                <a16:creationId xmlns:a16="http://schemas.microsoft.com/office/drawing/2014/main" id="{436970BD-9B20-4B7C-A294-5174BA15880C}"/>
              </a:ext>
            </a:extLst>
          </p:cNvPr>
          <p:cNvSpPr>
            <a:spLocks noChangeAspect="1"/>
          </p:cNvSpPr>
          <p:nvPr userDrawn="1"/>
        </p:nvSpPr>
        <p:spPr>
          <a:xfrm>
            <a:off x="665259" y="1425981"/>
            <a:ext cx="4790773" cy="4727573"/>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lumMod val="50000"/>
            </a:schemeClr>
          </a:solidFill>
          <a:ln w="9525" cap="flat">
            <a:noFill/>
            <a:prstDash val="solid"/>
            <a:miter/>
          </a:ln>
        </p:spPr>
        <p:txBody>
          <a:bodyPr rtlCol="0" anchor="ctr"/>
          <a:lstStyle/>
          <a:p>
            <a:endParaRPr lang="en-ZA" dirty="0"/>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968829" y="1593150"/>
            <a:ext cx="4348065" cy="4348065"/>
          </a:xfrm>
          <a:prstGeom prst="ellipse">
            <a:avLst/>
          </a:prstGeom>
          <a:noFill/>
          <a:ln>
            <a:noFill/>
          </a:ln>
        </p:spPr>
        <p:txBody>
          <a:bodyPr anchor="ctr"/>
          <a:lstStyle>
            <a:lvl1pPr marL="0" indent="0" algn="ctr">
              <a:buNone/>
              <a:defRPr sz="1800">
                <a:solidFill>
                  <a:schemeClr val="bg1"/>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ZA" dirty="0"/>
              <a:t>Section Header</a:t>
            </a: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737052" y="2205688"/>
            <a:ext cx="2811618" cy="1440000"/>
          </a:xfrm>
          <a:prstGeom prst="rect">
            <a:avLst/>
          </a:prstGeom>
          <a:noFill/>
        </p:spPr>
        <p:txBody>
          <a:bodyPr anchor="b"/>
          <a:lstStyle>
            <a:lvl1pPr marL="0" indent="0" algn="ctr">
              <a:spcBef>
                <a:spcPts val="0"/>
              </a:spcBef>
              <a:spcAft>
                <a:spcPts val="0"/>
              </a:spcAft>
              <a:buNone/>
              <a:defRPr sz="6600" b="1">
                <a:solidFill>
                  <a:schemeClr val="bg1"/>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2152861"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dirty="0"/>
              <a:t>Section Description</a:t>
            </a:r>
            <a:endParaRPr lang="en-ZA" dirty="0"/>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5157040"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dirty="0"/>
              <a:t>2</a:t>
            </a:r>
            <a:endParaRPr lang="en-ZA" dirty="0"/>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572849"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dirty="0"/>
              <a:t>Section Description</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8300646"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dirty="0"/>
              <a:t>3</a:t>
            </a:r>
            <a:endParaRPr lang="en-ZA" dirty="0"/>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562145"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dirty="0"/>
              <a:t>Section Description</a:t>
            </a:r>
          </a:p>
        </p:txBody>
      </p:sp>
      <p:sp>
        <p:nvSpPr>
          <p:cNvPr id="4" name="Title 3">
            <a:extLst>
              <a:ext uri="{FF2B5EF4-FFF2-40B4-BE49-F238E27FC236}">
                <a16:creationId xmlns:a16="http://schemas.microsoft.com/office/drawing/2014/main" id="{F81CA826-63B3-43E6-99A0-25895892FF1D}"/>
              </a:ext>
            </a:extLst>
          </p:cNvPr>
          <p:cNvSpPr>
            <a:spLocks noGrp="1"/>
          </p:cNvSpPr>
          <p:nvPr>
            <p:ph type="title"/>
          </p:nvPr>
        </p:nvSpPr>
        <p:spPr/>
        <p:txBody>
          <a:bodyPr/>
          <a:lstStyle/>
          <a:p>
            <a:r>
              <a:rPr lang="en-US"/>
              <a:t>Click to edit Master title style</a:t>
            </a:r>
            <a:endParaRPr lang="en-ZA"/>
          </a:p>
        </p:txBody>
      </p:sp>
      <p:sp>
        <p:nvSpPr>
          <p:cNvPr id="7" name="Footer Placeholder 6">
            <a:extLst>
              <a:ext uri="{FF2B5EF4-FFF2-40B4-BE49-F238E27FC236}">
                <a16:creationId xmlns:a16="http://schemas.microsoft.com/office/drawing/2014/main" id="{D8091642-7CB0-45CD-82C4-9EBAD3FAEA11}"/>
              </a:ext>
            </a:extLst>
          </p:cNvPr>
          <p:cNvSpPr>
            <a:spLocks noGrp="1"/>
          </p:cNvSpPr>
          <p:nvPr>
            <p:ph type="ftr" sz="quarter" idx="35"/>
          </p:nvPr>
        </p:nvSpPr>
        <p:spPr/>
        <p:txBody>
          <a:bodyPr/>
          <a:lstStyle/>
          <a:p>
            <a:endParaRPr lang="en-ZA" dirty="0"/>
          </a:p>
        </p:txBody>
      </p:sp>
      <p:sp>
        <p:nvSpPr>
          <p:cNvPr id="17" name="Slide Number Placeholder 16">
            <a:extLst>
              <a:ext uri="{FF2B5EF4-FFF2-40B4-BE49-F238E27FC236}">
                <a16:creationId xmlns:a16="http://schemas.microsoft.com/office/drawing/2014/main" id="{E8012A76-B25A-41AE-A474-DD4A7ADB6B6B}"/>
              </a:ext>
            </a:extLst>
          </p:cNvPr>
          <p:cNvSpPr>
            <a:spLocks noGrp="1"/>
          </p:cNvSpPr>
          <p:nvPr>
            <p:ph type="sldNum" sz="quarter" idx="36"/>
          </p:nvPr>
        </p:nvSpPr>
        <p:spPr/>
        <p:txBody>
          <a:bodyPr/>
          <a:lstStyle>
            <a:lvl1pPr algn="ctr">
              <a:defRPr/>
            </a:lvl1pPr>
          </a:lstStyle>
          <a:p>
            <a:fld id="{B67B645E-C5E5-4727-B977-D372A0AA71D9}" type="slidenum">
              <a:rPr lang="en-US" smtClean="0"/>
              <a:pPr/>
              <a:t>‹#›</a:t>
            </a:fld>
            <a:endParaRPr lang="en-US" dirty="0"/>
          </a:p>
        </p:txBody>
      </p:sp>
      <p:sp>
        <p:nvSpPr>
          <p:cNvPr id="18" name="Text Placeholder 4">
            <a:extLst>
              <a:ext uri="{FF2B5EF4-FFF2-40B4-BE49-F238E27FC236}">
                <a16:creationId xmlns:a16="http://schemas.microsoft.com/office/drawing/2014/main" id="{C298B396-EED5-44F5-A626-8479A686DF6B}"/>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178" name="Freeform: Shape 177">
            <a:extLst>
              <a:ext uri="{FF2B5EF4-FFF2-40B4-BE49-F238E27FC236}">
                <a16:creationId xmlns:a16="http://schemas.microsoft.com/office/drawing/2014/main" id="{551B3958-3394-4790-BE99-52664DBCD31E}"/>
              </a:ext>
            </a:extLst>
          </p:cNvPr>
          <p:cNvSpPr>
            <a:spLocks noChangeAspect="1"/>
          </p:cNvSpPr>
          <p:nvPr userDrawn="1"/>
        </p:nvSpPr>
        <p:spPr>
          <a:xfrm>
            <a:off x="4656428" y="2651872"/>
            <a:ext cx="791896" cy="2303810"/>
          </a:xfrm>
          <a:custGeom>
            <a:avLst/>
            <a:gdLst>
              <a:gd name="connsiteX0" fmla="*/ 323315 w 791896"/>
              <a:gd name="connsiteY0" fmla="*/ 0 h 2303810"/>
              <a:gd name="connsiteX1" fmla="*/ 331046 w 791896"/>
              <a:gd name="connsiteY1" fmla="*/ 12386 h 2303810"/>
              <a:gd name="connsiteX2" fmla="*/ 317496 w 791896"/>
              <a:gd name="connsiteY2" fmla="*/ 31199 h 2303810"/>
              <a:gd name="connsiteX3" fmla="*/ 295541 w 791896"/>
              <a:gd name="connsiteY3" fmla="*/ 68105 h 2303810"/>
              <a:gd name="connsiteX4" fmla="*/ 308915 w 791896"/>
              <a:gd name="connsiteY4" fmla="*/ 46930 h 2303810"/>
              <a:gd name="connsiteX5" fmla="*/ 327508 w 791896"/>
              <a:gd name="connsiteY5" fmla="*/ 19756 h 2303810"/>
              <a:gd name="connsiteX6" fmla="*/ 331763 w 791896"/>
              <a:gd name="connsiteY6" fmla="*/ 13536 h 2303810"/>
              <a:gd name="connsiteX7" fmla="*/ 339476 w 791896"/>
              <a:gd name="connsiteY7" fmla="*/ 25894 h 2303810"/>
              <a:gd name="connsiteX8" fmla="*/ 375261 w 791896"/>
              <a:gd name="connsiteY8" fmla="*/ 102568 h 2303810"/>
              <a:gd name="connsiteX9" fmla="*/ 311775 w 791896"/>
              <a:gd name="connsiteY9" fmla="*/ 217118 h 2303810"/>
              <a:gd name="connsiteX10" fmla="*/ 334658 w 791896"/>
              <a:gd name="connsiteY10" fmla="*/ 178505 h 2303810"/>
              <a:gd name="connsiteX11" fmla="*/ 361831 w 791896"/>
              <a:gd name="connsiteY11" fmla="*/ 137029 h 2303810"/>
              <a:gd name="connsiteX12" fmla="*/ 379066 w 791896"/>
              <a:gd name="connsiteY12" fmla="*/ 110723 h 2303810"/>
              <a:gd name="connsiteX13" fmla="*/ 452722 w 791896"/>
              <a:gd name="connsiteY13" fmla="*/ 268540 h 2303810"/>
              <a:gd name="connsiteX14" fmla="*/ 605751 w 791896"/>
              <a:gd name="connsiteY14" fmla="*/ 1077491 h 2303810"/>
              <a:gd name="connsiteX15" fmla="*/ 605022 w 791896"/>
              <a:gd name="connsiteY15" fmla="*/ 1091915 h 2303810"/>
              <a:gd name="connsiteX16" fmla="*/ 624710 w 791896"/>
              <a:gd name="connsiteY16" fmla="*/ 1094727 h 2303810"/>
              <a:gd name="connsiteX17" fmla="*/ 643668 w 791896"/>
              <a:gd name="connsiteY17" fmla="*/ 1108516 h 2303810"/>
              <a:gd name="connsiteX18" fmla="*/ 652287 w 791896"/>
              <a:gd name="connsiteY18" fmla="*/ 1155051 h 2303810"/>
              <a:gd name="connsiteX19" fmla="*/ 685034 w 791896"/>
              <a:gd name="connsiteY19" fmla="*/ 1210206 h 2303810"/>
              <a:gd name="connsiteX20" fmla="*/ 698824 w 791896"/>
              <a:gd name="connsiteY20" fmla="*/ 1211460 h 2303810"/>
              <a:gd name="connsiteX21" fmla="*/ 698824 w 791896"/>
              <a:gd name="connsiteY21" fmla="*/ 1198142 h 2303810"/>
              <a:gd name="connsiteX22" fmla="*/ 712836 w 791896"/>
              <a:gd name="connsiteY22" fmla="*/ 1159220 h 2303810"/>
              <a:gd name="connsiteX23" fmla="*/ 712611 w 791896"/>
              <a:gd name="connsiteY23" fmla="*/ 1151606 h 2303810"/>
              <a:gd name="connsiteX24" fmla="*/ 726400 w 791896"/>
              <a:gd name="connsiteY24" fmla="*/ 1105068 h 2303810"/>
              <a:gd name="connsiteX25" fmla="*/ 745360 w 791896"/>
              <a:gd name="connsiteY25" fmla="*/ 1105068 h 2303810"/>
              <a:gd name="connsiteX26" fmla="*/ 774660 w 791896"/>
              <a:gd name="connsiteY26" fmla="*/ 1086110 h 2303810"/>
              <a:gd name="connsiteX27" fmla="*/ 778107 w 791896"/>
              <a:gd name="connsiteY27" fmla="*/ 1161947 h 2303810"/>
              <a:gd name="connsiteX28" fmla="*/ 769490 w 791896"/>
              <a:gd name="connsiteY28" fmla="*/ 1198142 h 2303810"/>
              <a:gd name="connsiteX29" fmla="*/ 759149 w 791896"/>
              <a:gd name="connsiteY29" fmla="*/ 1232613 h 2303810"/>
              <a:gd name="connsiteX30" fmla="*/ 753977 w 791896"/>
              <a:gd name="connsiteY30" fmla="*/ 1289492 h 2303810"/>
              <a:gd name="connsiteX31" fmla="*/ 752254 w 791896"/>
              <a:gd name="connsiteY31" fmla="*/ 1318792 h 2303810"/>
              <a:gd name="connsiteX32" fmla="*/ 748807 w 791896"/>
              <a:gd name="connsiteY32" fmla="*/ 1348094 h 2303810"/>
              <a:gd name="connsiteX33" fmla="*/ 741457 w 791896"/>
              <a:gd name="connsiteY33" fmla="*/ 1352994 h 2303810"/>
              <a:gd name="connsiteX34" fmla="*/ 741913 w 791896"/>
              <a:gd name="connsiteY34" fmla="*/ 1354986 h 2303810"/>
              <a:gd name="connsiteX35" fmla="*/ 748954 w 791896"/>
              <a:gd name="connsiteY35" fmla="*/ 1350293 h 2303810"/>
              <a:gd name="connsiteX36" fmla="*/ 752254 w 791896"/>
              <a:gd name="connsiteY36" fmla="*/ 1322239 h 2303810"/>
              <a:gd name="connsiteX37" fmla="*/ 753977 w 791896"/>
              <a:gd name="connsiteY37" fmla="*/ 1292939 h 2303810"/>
              <a:gd name="connsiteX38" fmla="*/ 759149 w 791896"/>
              <a:gd name="connsiteY38" fmla="*/ 1236060 h 2303810"/>
              <a:gd name="connsiteX39" fmla="*/ 769490 w 791896"/>
              <a:gd name="connsiteY39" fmla="*/ 1201589 h 2303810"/>
              <a:gd name="connsiteX40" fmla="*/ 778107 w 791896"/>
              <a:gd name="connsiteY40" fmla="*/ 1165395 h 2303810"/>
              <a:gd name="connsiteX41" fmla="*/ 791896 w 791896"/>
              <a:gd name="connsiteY41" fmla="*/ 1175736 h 2303810"/>
              <a:gd name="connsiteX42" fmla="*/ 790173 w 791896"/>
              <a:gd name="connsiteY42" fmla="*/ 1201589 h 2303810"/>
              <a:gd name="connsiteX43" fmla="*/ 786726 w 791896"/>
              <a:gd name="connsiteY43" fmla="*/ 1227443 h 2303810"/>
              <a:gd name="connsiteX44" fmla="*/ 785002 w 791896"/>
              <a:gd name="connsiteY44" fmla="*/ 1275704 h 2303810"/>
              <a:gd name="connsiteX45" fmla="*/ 781554 w 791896"/>
              <a:gd name="connsiteY45" fmla="*/ 1332581 h 2303810"/>
              <a:gd name="connsiteX46" fmla="*/ 772937 w 791896"/>
              <a:gd name="connsiteY46" fmla="*/ 1392907 h 2303810"/>
              <a:gd name="connsiteX47" fmla="*/ 762596 w 791896"/>
              <a:gd name="connsiteY47" fmla="*/ 1456679 h 2303810"/>
              <a:gd name="connsiteX48" fmla="*/ 750530 w 791896"/>
              <a:gd name="connsiteY48" fmla="*/ 1518727 h 2303810"/>
              <a:gd name="connsiteX49" fmla="*/ 728124 w 791896"/>
              <a:gd name="connsiteY49" fmla="*/ 1649719 h 2303810"/>
              <a:gd name="connsiteX50" fmla="*/ 707441 w 791896"/>
              <a:gd name="connsiteY50" fmla="*/ 1661785 h 2303810"/>
              <a:gd name="connsiteX51" fmla="*/ 681587 w 791896"/>
              <a:gd name="connsiteY51" fmla="*/ 1737623 h 2303810"/>
              <a:gd name="connsiteX52" fmla="*/ 674692 w 791896"/>
              <a:gd name="connsiteY52" fmla="*/ 1810013 h 2303810"/>
              <a:gd name="connsiteX53" fmla="*/ 671245 w 791896"/>
              <a:gd name="connsiteY53" fmla="*/ 1820355 h 2303810"/>
              <a:gd name="connsiteX54" fmla="*/ 641945 w 791896"/>
              <a:gd name="connsiteY54" fmla="*/ 1899639 h 2303810"/>
              <a:gd name="connsiteX55" fmla="*/ 633327 w 791896"/>
              <a:gd name="connsiteY55" fmla="*/ 1906534 h 2303810"/>
              <a:gd name="connsiteX56" fmla="*/ 597132 w 791896"/>
              <a:gd name="connsiteY56" fmla="*/ 1990988 h 2303810"/>
              <a:gd name="connsiteX57" fmla="*/ 635051 w 791896"/>
              <a:gd name="connsiteY57" fmla="*/ 1906534 h 2303810"/>
              <a:gd name="connsiteX58" fmla="*/ 643668 w 791896"/>
              <a:gd name="connsiteY58" fmla="*/ 1899639 h 2303810"/>
              <a:gd name="connsiteX59" fmla="*/ 588513 w 791896"/>
              <a:gd name="connsiteY59" fmla="*/ 2056484 h 2303810"/>
              <a:gd name="connsiteX60" fmla="*/ 559214 w 791896"/>
              <a:gd name="connsiteY60" fmla="*/ 2071997 h 2303810"/>
              <a:gd name="connsiteX61" fmla="*/ 553137 w 791896"/>
              <a:gd name="connsiteY61" fmla="*/ 2084152 h 2303810"/>
              <a:gd name="connsiteX62" fmla="*/ 554044 w 791896"/>
              <a:gd name="connsiteY62" fmla="*/ 2085784 h 2303810"/>
              <a:gd name="connsiteX63" fmla="*/ 560938 w 791896"/>
              <a:gd name="connsiteY63" fmla="*/ 2071996 h 2303810"/>
              <a:gd name="connsiteX64" fmla="*/ 590238 w 791896"/>
              <a:gd name="connsiteY64" fmla="*/ 2056484 h 2303810"/>
              <a:gd name="connsiteX65" fmla="*/ 569555 w 791896"/>
              <a:gd name="connsiteY65" fmla="*/ 2115086 h 2303810"/>
              <a:gd name="connsiteX66" fmla="*/ 531636 w 791896"/>
              <a:gd name="connsiteY66" fmla="*/ 2184029 h 2303810"/>
              <a:gd name="connsiteX67" fmla="*/ 512678 w 791896"/>
              <a:gd name="connsiteY67" fmla="*/ 2218501 h 2303810"/>
              <a:gd name="connsiteX68" fmla="*/ 491995 w 791896"/>
              <a:gd name="connsiteY68" fmla="*/ 2252972 h 2303810"/>
              <a:gd name="connsiteX69" fmla="*/ 476482 w 791896"/>
              <a:gd name="connsiteY69" fmla="*/ 2278825 h 2303810"/>
              <a:gd name="connsiteX70" fmla="*/ 465282 w 791896"/>
              <a:gd name="connsiteY70" fmla="*/ 2303810 h 2303810"/>
              <a:gd name="connsiteX71" fmla="*/ 390435 w 791896"/>
              <a:gd name="connsiteY71" fmla="*/ 2210761 h 2303810"/>
              <a:gd name="connsiteX72" fmla="*/ 388540 w 791896"/>
              <a:gd name="connsiteY72" fmla="*/ 2207971 h 2303810"/>
              <a:gd name="connsiteX73" fmla="*/ 405816 w 791896"/>
              <a:gd name="connsiteY73" fmla="*/ 2177135 h 2303810"/>
              <a:gd name="connsiteX74" fmla="*/ 452352 w 791896"/>
              <a:gd name="connsiteY74" fmla="*/ 2094403 h 2303810"/>
              <a:gd name="connsiteX75" fmla="*/ 469587 w 791896"/>
              <a:gd name="connsiteY75" fmla="*/ 2063379 h 2303810"/>
              <a:gd name="connsiteX76" fmla="*/ 483376 w 791896"/>
              <a:gd name="connsiteY76" fmla="*/ 2034079 h 2303810"/>
              <a:gd name="connsiteX77" fmla="*/ 505783 w 791896"/>
              <a:gd name="connsiteY77" fmla="*/ 1978924 h 2303810"/>
              <a:gd name="connsiteX78" fmla="*/ 554044 w 791896"/>
              <a:gd name="connsiteY78" fmla="*/ 1873785 h 2303810"/>
              <a:gd name="connsiteX79" fmla="*/ 573002 w 791896"/>
              <a:gd name="connsiteY79" fmla="*/ 1803119 h 2303810"/>
              <a:gd name="connsiteX80" fmla="*/ 619540 w 791896"/>
              <a:gd name="connsiteY80" fmla="*/ 1661785 h 2303810"/>
              <a:gd name="connsiteX81" fmla="*/ 640223 w 791896"/>
              <a:gd name="connsiteY81" fmla="*/ 1551476 h 2303810"/>
              <a:gd name="connsiteX82" fmla="*/ 667800 w 791896"/>
              <a:gd name="connsiteY82" fmla="*/ 1418760 h 2303810"/>
              <a:gd name="connsiteX83" fmla="*/ 674018 w 791896"/>
              <a:gd name="connsiteY83" fmla="*/ 1395448 h 2303810"/>
              <a:gd name="connsiteX84" fmla="*/ 669523 w 791896"/>
              <a:gd name="connsiteY84" fmla="*/ 1394630 h 2303810"/>
              <a:gd name="connsiteX85" fmla="*/ 671245 w 791896"/>
              <a:gd name="connsiteY85" fmla="*/ 1351541 h 2303810"/>
              <a:gd name="connsiteX86" fmla="*/ 672163 w 791896"/>
              <a:gd name="connsiteY86" fmla="*/ 1348329 h 2303810"/>
              <a:gd name="connsiteX87" fmla="*/ 670959 w 791896"/>
              <a:gd name="connsiteY87" fmla="*/ 1348396 h 2303810"/>
              <a:gd name="connsiteX88" fmla="*/ 668779 w 791896"/>
              <a:gd name="connsiteY88" fmla="*/ 1348517 h 2303810"/>
              <a:gd name="connsiteX89" fmla="*/ 669523 w 791896"/>
              <a:gd name="connsiteY89" fmla="*/ 1356711 h 2303810"/>
              <a:gd name="connsiteX90" fmla="*/ 667800 w 791896"/>
              <a:gd name="connsiteY90" fmla="*/ 1399801 h 2303810"/>
              <a:gd name="connsiteX91" fmla="*/ 660906 w 791896"/>
              <a:gd name="connsiteY91" fmla="*/ 1425654 h 2303810"/>
              <a:gd name="connsiteX92" fmla="*/ 619540 w 791896"/>
              <a:gd name="connsiteY92" fmla="*/ 1491150 h 2303810"/>
              <a:gd name="connsiteX93" fmla="*/ 609198 w 791896"/>
              <a:gd name="connsiteY93" fmla="*/ 1548029 h 2303810"/>
              <a:gd name="connsiteX94" fmla="*/ 598857 w 791896"/>
              <a:gd name="connsiteY94" fmla="*/ 1566988 h 2303810"/>
              <a:gd name="connsiteX95" fmla="*/ 581621 w 791896"/>
              <a:gd name="connsiteY95" fmla="*/ 1649719 h 2303810"/>
              <a:gd name="connsiteX96" fmla="*/ 562661 w 791896"/>
              <a:gd name="connsiteY96" fmla="*/ 1715215 h 2303810"/>
              <a:gd name="connsiteX97" fmla="*/ 541978 w 791896"/>
              <a:gd name="connsiteY97" fmla="*/ 1778989 h 2303810"/>
              <a:gd name="connsiteX98" fmla="*/ 529914 w 791896"/>
              <a:gd name="connsiteY98" fmla="*/ 1828972 h 2303810"/>
              <a:gd name="connsiteX99" fmla="*/ 516125 w 791896"/>
              <a:gd name="connsiteY99" fmla="*/ 1880679 h 2303810"/>
              <a:gd name="connsiteX100" fmla="*/ 527121 w 791896"/>
              <a:gd name="connsiteY100" fmla="*/ 1863574 h 2303810"/>
              <a:gd name="connsiteX101" fmla="*/ 536808 w 791896"/>
              <a:gd name="connsiteY101" fmla="*/ 1827247 h 2303810"/>
              <a:gd name="connsiteX102" fmla="*/ 545425 w 791896"/>
              <a:gd name="connsiteY102" fmla="*/ 1775540 h 2303810"/>
              <a:gd name="connsiteX103" fmla="*/ 566108 w 791896"/>
              <a:gd name="connsiteY103" fmla="*/ 1711768 h 2303810"/>
              <a:gd name="connsiteX104" fmla="*/ 585068 w 791896"/>
              <a:gd name="connsiteY104" fmla="*/ 1646272 h 2303810"/>
              <a:gd name="connsiteX105" fmla="*/ 602304 w 791896"/>
              <a:gd name="connsiteY105" fmla="*/ 1563540 h 2303810"/>
              <a:gd name="connsiteX106" fmla="*/ 612645 w 791896"/>
              <a:gd name="connsiteY106" fmla="*/ 1544580 h 2303810"/>
              <a:gd name="connsiteX107" fmla="*/ 622987 w 791896"/>
              <a:gd name="connsiteY107" fmla="*/ 1487703 h 2303810"/>
              <a:gd name="connsiteX108" fmla="*/ 664353 w 791896"/>
              <a:gd name="connsiteY108" fmla="*/ 1422207 h 2303810"/>
              <a:gd name="connsiteX109" fmla="*/ 636776 w 791896"/>
              <a:gd name="connsiteY109" fmla="*/ 1554922 h 2303810"/>
              <a:gd name="connsiteX110" fmla="*/ 616093 w 791896"/>
              <a:gd name="connsiteY110" fmla="*/ 1665231 h 2303810"/>
              <a:gd name="connsiteX111" fmla="*/ 569555 w 791896"/>
              <a:gd name="connsiteY111" fmla="*/ 1806564 h 2303810"/>
              <a:gd name="connsiteX112" fmla="*/ 560348 w 791896"/>
              <a:gd name="connsiteY112" fmla="*/ 1820885 h 2303810"/>
              <a:gd name="connsiteX113" fmla="*/ 556412 w 791896"/>
              <a:gd name="connsiteY113" fmla="*/ 1842330 h 2303810"/>
              <a:gd name="connsiteX114" fmla="*/ 543702 w 791896"/>
              <a:gd name="connsiteY114" fmla="*/ 1878956 h 2303810"/>
              <a:gd name="connsiteX115" fmla="*/ 495442 w 791896"/>
              <a:gd name="connsiteY115" fmla="*/ 1984094 h 2303810"/>
              <a:gd name="connsiteX116" fmla="*/ 473034 w 791896"/>
              <a:gd name="connsiteY116" fmla="*/ 2039248 h 2303810"/>
              <a:gd name="connsiteX117" fmla="*/ 459246 w 791896"/>
              <a:gd name="connsiteY117" fmla="*/ 2068550 h 2303810"/>
              <a:gd name="connsiteX118" fmla="*/ 442010 w 791896"/>
              <a:gd name="connsiteY118" fmla="*/ 2099575 h 2303810"/>
              <a:gd name="connsiteX119" fmla="*/ 395474 w 791896"/>
              <a:gd name="connsiteY119" fmla="*/ 2182306 h 2303810"/>
              <a:gd name="connsiteX120" fmla="*/ 384460 w 791896"/>
              <a:gd name="connsiteY120" fmla="*/ 2201965 h 2303810"/>
              <a:gd name="connsiteX121" fmla="*/ 366366 w 791896"/>
              <a:gd name="connsiteY121" fmla="*/ 2175324 h 2303810"/>
              <a:gd name="connsiteX122" fmla="*/ 385983 w 791896"/>
              <a:gd name="connsiteY122" fmla="*/ 2146987 h 2303810"/>
              <a:gd name="connsiteX123" fmla="*/ 392027 w 791896"/>
              <a:gd name="connsiteY123" fmla="*/ 2139216 h 2303810"/>
              <a:gd name="connsiteX124" fmla="*/ 392890 w 791896"/>
              <a:gd name="connsiteY124" fmla="*/ 2137010 h 2303810"/>
              <a:gd name="connsiteX125" fmla="*/ 385983 w 791896"/>
              <a:gd name="connsiteY125" fmla="*/ 2146987 h 2303810"/>
              <a:gd name="connsiteX126" fmla="*/ 369405 w 791896"/>
              <a:gd name="connsiteY126" fmla="*/ 2168302 h 2303810"/>
              <a:gd name="connsiteX127" fmla="*/ 365656 w 791896"/>
              <a:gd name="connsiteY127" fmla="*/ 2174279 h 2303810"/>
              <a:gd name="connsiteX128" fmla="*/ 342348 w 791896"/>
              <a:gd name="connsiteY128" fmla="*/ 2139962 h 2303810"/>
              <a:gd name="connsiteX129" fmla="*/ 353460 w 791896"/>
              <a:gd name="connsiteY129" fmla="*/ 2118317 h 2303810"/>
              <a:gd name="connsiteX130" fmla="*/ 386855 w 791896"/>
              <a:gd name="connsiteY130" fmla="*/ 2044418 h 2303810"/>
              <a:gd name="connsiteX131" fmla="*/ 455799 w 791896"/>
              <a:gd name="connsiteY131" fmla="*/ 1887573 h 2303810"/>
              <a:gd name="connsiteX132" fmla="*/ 476051 w 791896"/>
              <a:gd name="connsiteY132" fmla="*/ 1823800 h 2303810"/>
              <a:gd name="connsiteX133" fmla="*/ 482661 w 791896"/>
              <a:gd name="connsiteY133" fmla="*/ 1798854 h 2303810"/>
              <a:gd name="connsiteX134" fmla="*/ 432378 w 791896"/>
              <a:gd name="connsiteY134" fmla="*/ 1936237 h 2303810"/>
              <a:gd name="connsiteX135" fmla="*/ 336746 w 791896"/>
              <a:gd name="connsiteY135" fmla="*/ 2131714 h 2303810"/>
              <a:gd name="connsiteX136" fmla="*/ 312848 w 791896"/>
              <a:gd name="connsiteY136" fmla="*/ 2096527 h 2303810"/>
              <a:gd name="connsiteX137" fmla="*/ 241698 w 791896"/>
              <a:gd name="connsiteY137" fmla="*/ 1970494 h 2303810"/>
              <a:gd name="connsiteX138" fmla="*/ 130146 w 791896"/>
              <a:gd name="connsiteY138" fmla="*/ 1695903 h 2303810"/>
              <a:gd name="connsiteX139" fmla="*/ 65788 w 791896"/>
              <a:gd name="connsiteY139" fmla="*/ 1428464 h 2303810"/>
              <a:gd name="connsiteX140" fmla="*/ 57207 w 791896"/>
              <a:gd name="connsiteY140" fmla="*/ 1366967 h 2303810"/>
              <a:gd name="connsiteX141" fmla="*/ 50057 w 791896"/>
              <a:gd name="connsiteY141" fmla="*/ 1309760 h 2303810"/>
              <a:gd name="connsiteX142" fmla="*/ 44336 w 791896"/>
              <a:gd name="connsiteY142" fmla="*/ 1256845 h 2303810"/>
              <a:gd name="connsiteX143" fmla="*/ 41476 w 791896"/>
              <a:gd name="connsiteY143" fmla="*/ 1232532 h 2303810"/>
              <a:gd name="connsiteX144" fmla="*/ 40045 w 791896"/>
              <a:gd name="connsiteY144" fmla="*/ 1209649 h 2303810"/>
              <a:gd name="connsiteX145" fmla="*/ 34324 w 791896"/>
              <a:gd name="connsiteY145" fmla="*/ 1130991 h 2303810"/>
              <a:gd name="connsiteX146" fmla="*/ 30034 w 791896"/>
              <a:gd name="connsiteY146" fmla="*/ 1079505 h 2303810"/>
              <a:gd name="connsiteX147" fmla="*/ 23599 w 791896"/>
              <a:gd name="connsiteY147" fmla="*/ 1058411 h 2303810"/>
              <a:gd name="connsiteX148" fmla="*/ 12872 w 791896"/>
              <a:gd name="connsiteY148" fmla="*/ 1073785 h 2303810"/>
              <a:gd name="connsiteX149" fmla="*/ 62927 w 791896"/>
              <a:gd name="connsiteY149" fmla="*/ 1517134 h 2303810"/>
              <a:gd name="connsiteX150" fmla="*/ 200223 w 791896"/>
              <a:gd name="connsiteY150" fmla="*/ 1927589 h 2303810"/>
              <a:gd name="connsiteX151" fmla="*/ 307485 w 791896"/>
              <a:gd name="connsiteY151" fmla="*/ 2122091 h 2303810"/>
              <a:gd name="connsiteX152" fmla="*/ 327552 w 791896"/>
              <a:gd name="connsiteY152" fmla="*/ 2150508 h 2303810"/>
              <a:gd name="connsiteX153" fmla="*/ 326603 w 791896"/>
              <a:gd name="connsiteY153" fmla="*/ 2152447 h 2303810"/>
              <a:gd name="connsiteX154" fmla="*/ 318895 w 791896"/>
              <a:gd name="connsiteY154" fmla="*/ 2164633 h 2303810"/>
              <a:gd name="connsiteX155" fmla="*/ 289505 w 791896"/>
              <a:gd name="connsiteY155" fmla="*/ 2123617 h 2303810"/>
              <a:gd name="connsiteX156" fmla="*/ 169363 w 791896"/>
              <a:gd name="connsiteY156" fmla="*/ 1898316 h 2303810"/>
              <a:gd name="connsiteX157" fmla="*/ 133618 w 791896"/>
              <a:gd name="connsiteY157" fmla="*/ 1809378 h 2303810"/>
              <a:gd name="connsiteX158" fmla="*/ 128715 w 791896"/>
              <a:gd name="connsiteY158" fmla="*/ 1791725 h 2303810"/>
              <a:gd name="connsiteX159" fmla="*/ 118704 w 791896"/>
              <a:gd name="connsiteY159" fmla="*/ 1760261 h 2303810"/>
              <a:gd name="connsiteX160" fmla="*/ 97251 w 791896"/>
              <a:gd name="connsiteY160" fmla="*/ 1698764 h 2303810"/>
              <a:gd name="connsiteX161" fmla="*/ 78660 w 791896"/>
              <a:gd name="connsiteY161" fmla="*/ 1637267 h 2303810"/>
              <a:gd name="connsiteX162" fmla="*/ 67167 w 791896"/>
              <a:gd name="connsiteY162" fmla="*/ 1592343 h 2303810"/>
              <a:gd name="connsiteX163" fmla="*/ 42792 w 791896"/>
              <a:gd name="connsiteY163" fmla="*/ 1477612 h 2303810"/>
              <a:gd name="connsiteX164" fmla="*/ 28603 w 791896"/>
              <a:gd name="connsiteY164" fmla="*/ 1388420 h 2303810"/>
              <a:gd name="connsiteX165" fmla="*/ 21453 w 791896"/>
              <a:gd name="connsiteY165" fmla="*/ 1325493 h 2303810"/>
              <a:gd name="connsiteX166" fmla="*/ 17162 w 791896"/>
              <a:gd name="connsiteY166" fmla="*/ 1262566 h 2303810"/>
              <a:gd name="connsiteX167" fmla="*/ 14302 w 791896"/>
              <a:gd name="connsiteY167" fmla="*/ 1231102 h 2303810"/>
              <a:gd name="connsiteX168" fmla="*/ 12872 w 791896"/>
              <a:gd name="connsiteY168" fmla="*/ 1199639 h 2303810"/>
              <a:gd name="connsiteX169" fmla="*/ 10012 w 791896"/>
              <a:gd name="connsiteY169" fmla="*/ 1138141 h 2303810"/>
              <a:gd name="connsiteX170" fmla="*/ 17520 w 791896"/>
              <a:gd name="connsiteY170" fmla="*/ 903774 h 2303810"/>
              <a:gd name="connsiteX171" fmla="*/ 38928 w 791896"/>
              <a:gd name="connsiteY171" fmla="*/ 702431 h 2303810"/>
              <a:gd name="connsiteX172" fmla="*/ 38614 w 791896"/>
              <a:gd name="connsiteY172" fmla="*/ 703374 h 2303810"/>
              <a:gd name="connsiteX173" fmla="*/ 0 w 791896"/>
              <a:gd name="connsiteY173" fmla="*/ 1063774 h 2303810"/>
              <a:gd name="connsiteX174" fmla="*/ 157318 w 791896"/>
              <a:gd name="connsiteY174" fmla="*/ 321521 h 2303810"/>
              <a:gd name="connsiteX175" fmla="*/ 238836 w 791896"/>
              <a:gd name="connsiteY175" fmla="*/ 142751 h 2303810"/>
              <a:gd name="connsiteX176" fmla="*/ 291886 w 791896"/>
              <a:gd name="connsiteY176" fmla="*/ 48181 h 2303810"/>
              <a:gd name="connsiteX177" fmla="*/ 323315 w 791896"/>
              <a:gd name="connsiteY177" fmla="*/ 0 h 2303810"/>
              <a:gd name="connsiteX178" fmla="*/ 296223 w 791896"/>
              <a:gd name="connsiteY178" fmla="*/ 73499 h 2303810"/>
              <a:gd name="connsiteX179" fmla="*/ 291993 w 791896"/>
              <a:gd name="connsiteY179" fmla="*/ 74071 h 2303810"/>
              <a:gd name="connsiteX180" fmla="*/ 226502 w 791896"/>
              <a:gd name="connsiteY180" fmla="*/ 184159 h 2303810"/>
              <a:gd name="connsiteX181" fmla="*/ 87418 w 791896"/>
              <a:gd name="connsiteY181" fmla="*/ 516895 h 2303810"/>
              <a:gd name="connsiteX182" fmla="*/ 47497 w 791896"/>
              <a:gd name="connsiteY182" fmla="*/ 671472 h 2303810"/>
              <a:gd name="connsiteX183" fmla="*/ 49876 w 791896"/>
              <a:gd name="connsiteY183" fmla="*/ 664938 h 2303810"/>
              <a:gd name="connsiteX184" fmla="*/ 58638 w 791896"/>
              <a:gd name="connsiteY184" fmla="*/ 639016 h 2303810"/>
              <a:gd name="connsiteX185" fmla="*/ 153028 w 791896"/>
              <a:gd name="connsiteY185" fmla="*/ 367286 h 2303810"/>
              <a:gd name="connsiteX186" fmla="*/ 268870 w 791896"/>
              <a:gd name="connsiteY186" fmla="*/ 125588 h 2303810"/>
              <a:gd name="connsiteX187" fmla="*/ 296223 w 791896"/>
              <a:gd name="connsiteY187" fmla="*/ 73499 h 2303810"/>
              <a:gd name="connsiteX188" fmla="*/ 650562 w 791896"/>
              <a:gd name="connsiteY188" fmla="*/ 1220547 h 2303810"/>
              <a:gd name="connsiteX189" fmla="*/ 639267 w 791896"/>
              <a:gd name="connsiteY189" fmla="*/ 1247245 h 2303810"/>
              <a:gd name="connsiteX190" fmla="*/ 635051 w 791896"/>
              <a:gd name="connsiteY190" fmla="*/ 1286045 h 2303810"/>
              <a:gd name="connsiteX191" fmla="*/ 629613 w 791896"/>
              <a:gd name="connsiteY191" fmla="*/ 1267919 h 2303810"/>
              <a:gd name="connsiteX192" fmla="*/ 627625 w 791896"/>
              <a:gd name="connsiteY192" fmla="*/ 1270478 h 2303810"/>
              <a:gd name="connsiteX193" fmla="*/ 633328 w 791896"/>
              <a:gd name="connsiteY193" fmla="*/ 1289492 h 2303810"/>
              <a:gd name="connsiteX194" fmla="*/ 629881 w 791896"/>
              <a:gd name="connsiteY194" fmla="*/ 1317070 h 2303810"/>
              <a:gd name="connsiteX195" fmla="*/ 636776 w 791896"/>
              <a:gd name="connsiteY195" fmla="*/ 1339475 h 2303810"/>
              <a:gd name="connsiteX196" fmla="*/ 642119 w 791896"/>
              <a:gd name="connsiteY196" fmla="*/ 1339178 h 2303810"/>
              <a:gd name="connsiteX197" fmla="*/ 638498 w 791896"/>
              <a:gd name="connsiteY197" fmla="*/ 1327409 h 2303810"/>
              <a:gd name="connsiteX198" fmla="*/ 641945 w 791896"/>
              <a:gd name="connsiteY198" fmla="*/ 1299832 h 2303810"/>
              <a:gd name="connsiteX199" fmla="*/ 650562 w 791896"/>
              <a:gd name="connsiteY199" fmla="*/ 1220547 h 2303810"/>
              <a:gd name="connsiteX200" fmla="*/ 724677 w 791896"/>
              <a:gd name="connsiteY200" fmla="*/ 1294662 h 2303810"/>
              <a:gd name="connsiteX201" fmla="*/ 714336 w 791896"/>
              <a:gd name="connsiteY201" fmla="*/ 1317070 h 2303810"/>
              <a:gd name="connsiteX202" fmla="*/ 711965 w 791896"/>
              <a:gd name="connsiteY202" fmla="*/ 1364036 h 2303810"/>
              <a:gd name="connsiteX203" fmla="*/ 710889 w 791896"/>
              <a:gd name="connsiteY203" fmla="*/ 1408418 h 2303810"/>
              <a:gd name="connsiteX204" fmla="*/ 693653 w 791896"/>
              <a:gd name="connsiteY204" fmla="*/ 1461454 h 2303810"/>
              <a:gd name="connsiteX205" fmla="*/ 693653 w 791896"/>
              <a:gd name="connsiteY205" fmla="*/ 1467512 h 2303810"/>
              <a:gd name="connsiteX206" fmla="*/ 714336 w 791896"/>
              <a:gd name="connsiteY206" fmla="*/ 1408418 h 2303810"/>
              <a:gd name="connsiteX207" fmla="*/ 717783 w 791896"/>
              <a:gd name="connsiteY207" fmla="*/ 1317068 h 2303810"/>
              <a:gd name="connsiteX208" fmla="*/ 725819 w 791896"/>
              <a:gd name="connsiteY208" fmla="*/ 1299658 h 2303810"/>
              <a:gd name="connsiteX209" fmla="*/ 724677 w 791896"/>
              <a:gd name="connsiteY209" fmla="*/ 1294662 h 2303810"/>
              <a:gd name="connsiteX210" fmla="*/ 709164 w 791896"/>
              <a:gd name="connsiteY210" fmla="*/ 1311898 h 2303810"/>
              <a:gd name="connsiteX211" fmla="*/ 689093 w 791896"/>
              <a:gd name="connsiteY211" fmla="*/ 1395525 h 2303810"/>
              <a:gd name="connsiteX212" fmla="*/ 689095 w 791896"/>
              <a:gd name="connsiteY212" fmla="*/ 1395525 h 2303810"/>
              <a:gd name="connsiteX213" fmla="*/ 709166 w 791896"/>
              <a:gd name="connsiteY213" fmla="*/ 1311900 h 2303810"/>
              <a:gd name="connsiteX214" fmla="*/ 709164 w 791896"/>
              <a:gd name="connsiteY214" fmla="*/ 1311898 h 2303810"/>
              <a:gd name="connsiteX215" fmla="*/ 459716 w 791896"/>
              <a:gd name="connsiteY215" fmla="*/ 1965619 h 2303810"/>
              <a:gd name="connsiteX216" fmla="*/ 417880 w 791896"/>
              <a:gd name="connsiteY216" fmla="*/ 2039248 h 2303810"/>
              <a:gd name="connsiteX217" fmla="*/ 417111 w 791896"/>
              <a:gd name="connsiteY217" fmla="*/ 2041018 h 2303810"/>
              <a:gd name="connsiteX218" fmla="*/ 459246 w 791896"/>
              <a:gd name="connsiteY218" fmla="*/ 1966858 h 2303810"/>
              <a:gd name="connsiteX219" fmla="*/ 459716 w 791896"/>
              <a:gd name="connsiteY219" fmla="*/ 1965619 h 2303810"/>
              <a:gd name="connsiteX220" fmla="*/ 687526 w 791896"/>
              <a:gd name="connsiteY220" fmla="*/ 1544122 h 2303810"/>
              <a:gd name="connsiteX221" fmla="*/ 686907 w 791896"/>
              <a:gd name="connsiteY221" fmla="*/ 1547171 h 2303810"/>
              <a:gd name="connsiteX222" fmla="*/ 691928 w 791896"/>
              <a:gd name="connsiteY222" fmla="*/ 1553199 h 2303810"/>
              <a:gd name="connsiteX223" fmla="*/ 707441 w 791896"/>
              <a:gd name="connsiteY223" fmla="*/ 1570435 h 2303810"/>
              <a:gd name="connsiteX224" fmla="*/ 717783 w 791896"/>
              <a:gd name="connsiteY224" fmla="*/ 1563540 h 2303810"/>
              <a:gd name="connsiteX225" fmla="*/ 718043 w 791896"/>
              <a:gd name="connsiteY225" fmla="*/ 1562218 h 2303810"/>
              <a:gd name="connsiteX226" fmla="*/ 710889 w 791896"/>
              <a:gd name="connsiteY226" fmla="*/ 1566988 h 2303810"/>
              <a:gd name="connsiteX227" fmla="*/ 693653 w 791896"/>
              <a:gd name="connsiteY227" fmla="*/ 1551475 h 2303810"/>
              <a:gd name="connsiteX228" fmla="*/ 687526 w 791896"/>
              <a:gd name="connsiteY228" fmla="*/ 1544122 h 230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Lst>
            <a:rect l="l" t="t" r="r" b="b"/>
            <a:pathLst>
              <a:path w="791896" h="2303810">
                <a:moveTo>
                  <a:pt x="323315" y="0"/>
                </a:moveTo>
                <a:lnTo>
                  <a:pt x="331046" y="12386"/>
                </a:lnTo>
                <a:lnTo>
                  <a:pt x="317496" y="31199"/>
                </a:lnTo>
                <a:lnTo>
                  <a:pt x="295541" y="68105"/>
                </a:lnTo>
                <a:lnTo>
                  <a:pt x="308915" y="46930"/>
                </a:lnTo>
                <a:cubicBezTo>
                  <a:pt x="314635" y="38349"/>
                  <a:pt x="321787" y="29768"/>
                  <a:pt x="327508" y="19756"/>
                </a:cubicBezTo>
                <a:lnTo>
                  <a:pt x="331763" y="13536"/>
                </a:lnTo>
                <a:lnTo>
                  <a:pt x="339476" y="25894"/>
                </a:lnTo>
                <a:lnTo>
                  <a:pt x="375261" y="102568"/>
                </a:lnTo>
                <a:lnTo>
                  <a:pt x="311775" y="217118"/>
                </a:lnTo>
                <a:cubicBezTo>
                  <a:pt x="318927" y="205677"/>
                  <a:pt x="326077" y="192806"/>
                  <a:pt x="334658" y="178505"/>
                </a:cubicBezTo>
                <a:cubicBezTo>
                  <a:pt x="343239" y="165632"/>
                  <a:pt x="351820" y="151331"/>
                  <a:pt x="361831" y="137029"/>
                </a:cubicBezTo>
                <a:lnTo>
                  <a:pt x="379066" y="110723"/>
                </a:lnTo>
                <a:lnTo>
                  <a:pt x="452722" y="268540"/>
                </a:lnTo>
                <a:cubicBezTo>
                  <a:pt x="551492" y="519020"/>
                  <a:pt x="605751" y="791919"/>
                  <a:pt x="605751" y="1077491"/>
                </a:cubicBezTo>
                <a:lnTo>
                  <a:pt x="605022" y="1091915"/>
                </a:lnTo>
                <a:lnTo>
                  <a:pt x="624710" y="1094727"/>
                </a:lnTo>
                <a:cubicBezTo>
                  <a:pt x="631604" y="1099897"/>
                  <a:pt x="636774" y="1103344"/>
                  <a:pt x="643668" y="1108516"/>
                </a:cubicBezTo>
                <a:cubicBezTo>
                  <a:pt x="645393" y="1127474"/>
                  <a:pt x="648840" y="1132646"/>
                  <a:pt x="652287" y="1155051"/>
                </a:cubicBezTo>
                <a:cubicBezTo>
                  <a:pt x="662628" y="1175734"/>
                  <a:pt x="674692" y="1192970"/>
                  <a:pt x="685034" y="1210206"/>
                </a:cubicBezTo>
                <a:lnTo>
                  <a:pt x="698824" y="1211460"/>
                </a:lnTo>
                <a:lnTo>
                  <a:pt x="698824" y="1198142"/>
                </a:lnTo>
                <a:lnTo>
                  <a:pt x="712836" y="1159220"/>
                </a:lnTo>
                <a:lnTo>
                  <a:pt x="712611" y="1151606"/>
                </a:lnTo>
                <a:cubicBezTo>
                  <a:pt x="717783" y="1099899"/>
                  <a:pt x="721230" y="1101621"/>
                  <a:pt x="726400" y="1105068"/>
                </a:cubicBezTo>
                <a:cubicBezTo>
                  <a:pt x="733294" y="1103346"/>
                  <a:pt x="740189" y="1103346"/>
                  <a:pt x="745360" y="1105068"/>
                </a:cubicBezTo>
                <a:cubicBezTo>
                  <a:pt x="755702" y="1098174"/>
                  <a:pt x="764319" y="1089557"/>
                  <a:pt x="774660" y="1086110"/>
                </a:cubicBezTo>
                <a:cubicBezTo>
                  <a:pt x="776385" y="1111963"/>
                  <a:pt x="776385" y="1134370"/>
                  <a:pt x="778107" y="1161947"/>
                </a:cubicBezTo>
                <a:cubicBezTo>
                  <a:pt x="774660" y="1174012"/>
                  <a:pt x="772937" y="1186077"/>
                  <a:pt x="769490" y="1198142"/>
                </a:cubicBezTo>
                <a:cubicBezTo>
                  <a:pt x="766043" y="1210208"/>
                  <a:pt x="762596" y="1222272"/>
                  <a:pt x="759149" y="1232613"/>
                </a:cubicBezTo>
                <a:cubicBezTo>
                  <a:pt x="757424" y="1251574"/>
                  <a:pt x="755702" y="1270532"/>
                  <a:pt x="753977" y="1289492"/>
                </a:cubicBezTo>
                <a:lnTo>
                  <a:pt x="752254" y="1318792"/>
                </a:lnTo>
                <a:cubicBezTo>
                  <a:pt x="750530" y="1329134"/>
                  <a:pt x="750530" y="1337752"/>
                  <a:pt x="748807" y="1348094"/>
                </a:cubicBezTo>
                <a:lnTo>
                  <a:pt x="741457" y="1352994"/>
                </a:lnTo>
                <a:lnTo>
                  <a:pt x="741913" y="1354986"/>
                </a:lnTo>
                <a:lnTo>
                  <a:pt x="748954" y="1350293"/>
                </a:lnTo>
                <a:lnTo>
                  <a:pt x="752254" y="1322239"/>
                </a:lnTo>
                <a:lnTo>
                  <a:pt x="753977" y="1292939"/>
                </a:lnTo>
                <a:cubicBezTo>
                  <a:pt x="755702" y="1273979"/>
                  <a:pt x="757424" y="1255021"/>
                  <a:pt x="759149" y="1236060"/>
                </a:cubicBezTo>
                <a:cubicBezTo>
                  <a:pt x="762596" y="1225719"/>
                  <a:pt x="766043" y="1213655"/>
                  <a:pt x="769490" y="1201589"/>
                </a:cubicBezTo>
                <a:cubicBezTo>
                  <a:pt x="772937" y="1189525"/>
                  <a:pt x="776385" y="1177459"/>
                  <a:pt x="778107" y="1165395"/>
                </a:cubicBezTo>
                <a:cubicBezTo>
                  <a:pt x="783279" y="1168842"/>
                  <a:pt x="786726" y="1172289"/>
                  <a:pt x="791896" y="1175736"/>
                </a:cubicBezTo>
                <a:cubicBezTo>
                  <a:pt x="791896" y="1184353"/>
                  <a:pt x="791896" y="1192972"/>
                  <a:pt x="790173" y="1201589"/>
                </a:cubicBezTo>
                <a:cubicBezTo>
                  <a:pt x="788449" y="1210208"/>
                  <a:pt x="788449" y="1218825"/>
                  <a:pt x="786726" y="1227443"/>
                </a:cubicBezTo>
                <a:cubicBezTo>
                  <a:pt x="785002" y="1244679"/>
                  <a:pt x="783279" y="1260190"/>
                  <a:pt x="785002" y="1275704"/>
                </a:cubicBezTo>
                <a:cubicBezTo>
                  <a:pt x="783279" y="1292939"/>
                  <a:pt x="783279" y="1311898"/>
                  <a:pt x="781554" y="1332581"/>
                </a:cubicBezTo>
                <a:cubicBezTo>
                  <a:pt x="778107" y="1351541"/>
                  <a:pt x="776385" y="1372224"/>
                  <a:pt x="772937" y="1392907"/>
                </a:cubicBezTo>
                <a:cubicBezTo>
                  <a:pt x="769490" y="1413590"/>
                  <a:pt x="767766" y="1434273"/>
                  <a:pt x="762596" y="1456679"/>
                </a:cubicBezTo>
                <a:cubicBezTo>
                  <a:pt x="759149" y="1477362"/>
                  <a:pt x="753977" y="1498044"/>
                  <a:pt x="750530" y="1518727"/>
                </a:cubicBezTo>
                <a:cubicBezTo>
                  <a:pt x="738466" y="1565265"/>
                  <a:pt x="741913" y="1580776"/>
                  <a:pt x="728124" y="1649719"/>
                </a:cubicBezTo>
                <a:cubicBezTo>
                  <a:pt x="721230" y="1653167"/>
                  <a:pt x="714336" y="1656614"/>
                  <a:pt x="707441" y="1661785"/>
                </a:cubicBezTo>
                <a:cubicBezTo>
                  <a:pt x="700547" y="1685916"/>
                  <a:pt x="690206" y="1713493"/>
                  <a:pt x="681587" y="1737623"/>
                </a:cubicBezTo>
                <a:cubicBezTo>
                  <a:pt x="669523" y="1777264"/>
                  <a:pt x="678140" y="1782436"/>
                  <a:pt x="674692" y="1810013"/>
                </a:cubicBezTo>
                <a:cubicBezTo>
                  <a:pt x="672970" y="1813460"/>
                  <a:pt x="671245" y="1818630"/>
                  <a:pt x="671245" y="1820355"/>
                </a:cubicBezTo>
                <a:cubicBezTo>
                  <a:pt x="660904" y="1847932"/>
                  <a:pt x="650562" y="1875509"/>
                  <a:pt x="641945" y="1899639"/>
                </a:cubicBezTo>
                <a:cubicBezTo>
                  <a:pt x="638498" y="1903087"/>
                  <a:pt x="636774" y="1904809"/>
                  <a:pt x="633327" y="1906534"/>
                </a:cubicBezTo>
                <a:cubicBezTo>
                  <a:pt x="621262" y="1934111"/>
                  <a:pt x="609196" y="1963411"/>
                  <a:pt x="597132" y="1990988"/>
                </a:cubicBezTo>
                <a:cubicBezTo>
                  <a:pt x="610921" y="1963411"/>
                  <a:pt x="622985" y="1934111"/>
                  <a:pt x="635051" y="1906534"/>
                </a:cubicBezTo>
                <a:cubicBezTo>
                  <a:pt x="638498" y="1903087"/>
                  <a:pt x="640221" y="1903087"/>
                  <a:pt x="643668" y="1899639"/>
                </a:cubicBezTo>
                <a:cubicBezTo>
                  <a:pt x="629879" y="1973752"/>
                  <a:pt x="607474" y="2020290"/>
                  <a:pt x="588513" y="2056484"/>
                </a:cubicBezTo>
                <a:lnTo>
                  <a:pt x="559214" y="2071997"/>
                </a:lnTo>
                <a:lnTo>
                  <a:pt x="553137" y="2084152"/>
                </a:lnTo>
                <a:lnTo>
                  <a:pt x="554044" y="2085784"/>
                </a:lnTo>
                <a:cubicBezTo>
                  <a:pt x="555766" y="2082337"/>
                  <a:pt x="557491" y="2077167"/>
                  <a:pt x="560938" y="2071996"/>
                </a:cubicBezTo>
                <a:cubicBezTo>
                  <a:pt x="569555" y="2068548"/>
                  <a:pt x="579896" y="2063379"/>
                  <a:pt x="590238" y="2056484"/>
                </a:cubicBezTo>
                <a:cubicBezTo>
                  <a:pt x="591962" y="2075443"/>
                  <a:pt x="578174" y="2099573"/>
                  <a:pt x="569555" y="2115086"/>
                </a:cubicBezTo>
                <a:cubicBezTo>
                  <a:pt x="557491" y="2139216"/>
                  <a:pt x="543702" y="2161622"/>
                  <a:pt x="531636" y="2184029"/>
                </a:cubicBezTo>
                <a:cubicBezTo>
                  <a:pt x="524742" y="2196093"/>
                  <a:pt x="519572" y="2206435"/>
                  <a:pt x="512678" y="2218501"/>
                </a:cubicBezTo>
                <a:cubicBezTo>
                  <a:pt x="505783" y="2230565"/>
                  <a:pt x="498889" y="2240906"/>
                  <a:pt x="491995" y="2252972"/>
                </a:cubicBezTo>
                <a:cubicBezTo>
                  <a:pt x="486823" y="2259867"/>
                  <a:pt x="483376" y="2268484"/>
                  <a:pt x="476482" y="2278825"/>
                </a:cubicBezTo>
                <a:lnTo>
                  <a:pt x="465282" y="2303810"/>
                </a:lnTo>
                <a:lnTo>
                  <a:pt x="390435" y="2210761"/>
                </a:lnTo>
                <a:lnTo>
                  <a:pt x="388540" y="2207971"/>
                </a:lnTo>
                <a:lnTo>
                  <a:pt x="405816" y="2177135"/>
                </a:lnTo>
                <a:cubicBezTo>
                  <a:pt x="421327" y="2151282"/>
                  <a:pt x="436840" y="2120258"/>
                  <a:pt x="452352" y="2094403"/>
                </a:cubicBezTo>
                <a:cubicBezTo>
                  <a:pt x="459246" y="2084061"/>
                  <a:pt x="464418" y="2073720"/>
                  <a:pt x="469587" y="2063379"/>
                </a:cubicBezTo>
                <a:cubicBezTo>
                  <a:pt x="474759" y="2053037"/>
                  <a:pt x="478206" y="2042696"/>
                  <a:pt x="483376" y="2034079"/>
                </a:cubicBezTo>
                <a:cubicBezTo>
                  <a:pt x="491995" y="2015118"/>
                  <a:pt x="498889" y="1996160"/>
                  <a:pt x="505783" y="1978924"/>
                </a:cubicBezTo>
                <a:cubicBezTo>
                  <a:pt x="519572" y="1942728"/>
                  <a:pt x="531636" y="1908256"/>
                  <a:pt x="554044" y="1873785"/>
                </a:cubicBezTo>
                <a:cubicBezTo>
                  <a:pt x="569555" y="1846208"/>
                  <a:pt x="566108" y="1825525"/>
                  <a:pt x="573002" y="1803119"/>
                </a:cubicBezTo>
                <a:cubicBezTo>
                  <a:pt x="591962" y="1756581"/>
                  <a:pt x="604027" y="1710046"/>
                  <a:pt x="619540" y="1661785"/>
                </a:cubicBezTo>
                <a:cubicBezTo>
                  <a:pt x="612645" y="1647997"/>
                  <a:pt x="636776" y="1592842"/>
                  <a:pt x="640223" y="1551476"/>
                </a:cubicBezTo>
                <a:cubicBezTo>
                  <a:pt x="650564" y="1508386"/>
                  <a:pt x="659181" y="1463573"/>
                  <a:pt x="667800" y="1418760"/>
                </a:cubicBezTo>
                <a:lnTo>
                  <a:pt x="674018" y="1395448"/>
                </a:lnTo>
                <a:lnTo>
                  <a:pt x="669523" y="1394630"/>
                </a:lnTo>
                <a:cubicBezTo>
                  <a:pt x="671245" y="1380841"/>
                  <a:pt x="671245" y="1368777"/>
                  <a:pt x="671245" y="1351541"/>
                </a:cubicBezTo>
                <a:lnTo>
                  <a:pt x="672163" y="1348329"/>
                </a:lnTo>
                <a:lnTo>
                  <a:pt x="670959" y="1348396"/>
                </a:lnTo>
                <a:lnTo>
                  <a:pt x="668779" y="1348517"/>
                </a:lnTo>
                <a:lnTo>
                  <a:pt x="669523" y="1356711"/>
                </a:lnTo>
                <a:cubicBezTo>
                  <a:pt x="669523" y="1372224"/>
                  <a:pt x="669523" y="1384288"/>
                  <a:pt x="667800" y="1399801"/>
                </a:cubicBezTo>
                <a:cubicBezTo>
                  <a:pt x="666075" y="1408418"/>
                  <a:pt x="664353" y="1415313"/>
                  <a:pt x="660906" y="1425654"/>
                </a:cubicBezTo>
                <a:cubicBezTo>
                  <a:pt x="647117" y="1448062"/>
                  <a:pt x="633328" y="1470467"/>
                  <a:pt x="619540" y="1491150"/>
                </a:cubicBezTo>
                <a:cubicBezTo>
                  <a:pt x="616093" y="1511833"/>
                  <a:pt x="614368" y="1529069"/>
                  <a:pt x="609198" y="1548029"/>
                </a:cubicBezTo>
                <a:lnTo>
                  <a:pt x="598857" y="1566988"/>
                </a:lnTo>
                <a:cubicBezTo>
                  <a:pt x="593685" y="1594565"/>
                  <a:pt x="588515" y="1620420"/>
                  <a:pt x="581621" y="1649719"/>
                </a:cubicBezTo>
                <a:cubicBezTo>
                  <a:pt x="574727" y="1672127"/>
                  <a:pt x="569555" y="1692810"/>
                  <a:pt x="562661" y="1715215"/>
                </a:cubicBezTo>
                <a:cubicBezTo>
                  <a:pt x="555766" y="1737623"/>
                  <a:pt x="550597" y="1758306"/>
                  <a:pt x="541978" y="1778989"/>
                </a:cubicBezTo>
                <a:cubicBezTo>
                  <a:pt x="538531" y="1796225"/>
                  <a:pt x="535083" y="1811736"/>
                  <a:pt x="529914" y="1828972"/>
                </a:cubicBezTo>
                <a:cubicBezTo>
                  <a:pt x="526466" y="1846208"/>
                  <a:pt x="523019" y="1863443"/>
                  <a:pt x="516125" y="1880679"/>
                </a:cubicBezTo>
                <a:lnTo>
                  <a:pt x="527121" y="1863574"/>
                </a:lnTo>
                <a:lnTo>
                  <a:pt x="536808" y="1827247"/>
                </a:lnTo>
                <a:cubicBezTo>
                  <a:pt x="538531" y="1808289"/>
                  <a:pt x="541978" y="1792776"/>
                  <a:pt x="545425" y="1775540"/>
                </a:cubicBezTo>
                <a:cubicBezTo>
                  <a:pt x="552319" y="1754857"/>
                  <a:pt x="559214" y="1732451"/>
                  <a:pt x="566108" y="1711768"/>
                </a:cubicBezTo>
                <a:cubicBezTo>
                  <a:pt x="573002" y="1689361"/>
                  <a:pt x="578174" y="1668678"/>
                  <a:pt x="585068" y="1646272"/>
                </a:cubicBezTo>
                <a:cubicBezTo>
                  <a:pt x="591962" y="1618695"/>
                  <a:pt x="595410" y="1592840"/>
                  <a:pt x="602304" y="1563540"/>
                </a:cubicBezTo>
                <a:lnTo>
                  <a:pt x="612645" y="1544580"/>
                </a:lnTo>
                <a:cubicBezTo>
                  <a:pt x="617815" y="1525622"/>
                  <a:pt x="619540" y="1508386"/>
                  <a:pt x="622987" y="1487703"/>
                </a:cubicBezTo>
                <a:cubicBezTo>
                  <a:pt x="636776" y="1465296"/>
                  <a:pt x="650564" y="1444613"/>
                  <a:pt x="664353" y="1422207"/>
                </a:cubicBezTo>
                <a:cubicBezTo>
                  <a:pt x="655734" y="1467020"/>
                  <a:pt x="647117" y="1510109"/>
                  <a:pt x="636776" y="1554922"/>
                </a:cubicBezTo>
                <a:cubicBezTo>
                  <a:pt x="633328" y="1596288"/>
                  <a:pt x="609198" y="1653167"/>
                  <a:pt x="616093" y="1665231"/>
                </a:cubicBezTo>
                <a:cubicBezTo>
                  <a:pt x="600579" y="1713491"/>
                  <a:pt x="586791" y="1760029"/>
                  <a:pt x="569555" y="1806564"/>
                </a:cubicBezTo>
                <a:lnTo>
                  <a:pt x="560348" y="1820885"/>
                </a:lnTo>
                <a:lnTo>
                  <a:pt x="556412" y="1842330"/>
                </a:lnTo>
                <a:cubicBezTo>
                  <a:pt x="554474" y="1853534"/>
                  <a:pt x="551458" y="1865168"/>
                  <a:pt x="543702" y="1878956"/>
                </a:cubicBezTo>
                <a:cubicBezTo>
                  <a:pt x="519572" y="1913428"/>
                  <a:pt x="507506" y="1947900"/>
                  <a:pt x="495442" y="1984094"/>
                </a:cubicBezTo>
                <a:cubicBezTo>
                  <a:pt x="488548" y="2001330"/>
                  <a:pt x="481653" y="2020290"/>
                  <a:pt x="473034" y="2039248"/>
                </a:cubicBezTo>
                <a:cubicBezTo>
                  <a:pt x="469587" y="2049590"/>
                  <a:pt x="464418" y="2058209"/>
                  <a:pt x="459246" y="2068550"/>
                </a:cubicBezTo>
                <a:cubicBezTo>
                  <a:pt x="454076" y="2078892"/>
                  <a:pt x="448904" y="2089233"/>
                  <a:pt x="442010" y="2099575"/>
                </a:cubicBezTo>
                <a:cubicBezTo>
                  <a:pt x="426499" y="2127152"/>
                  <a:pt x="410986" y="2156452"/>
                  <a:pt x="395474" y="2182306"/>
                </a:cubicBezTo>
                <a:lnTo>
                  <a:pt x="384460" y="2201965"/>
                </a:lnTo>
                <a:lnTo>
                  <a:pt x="366366" y="2175324"/>
                </a:lnTo>
                <a:lnTo>
                  <a:pt x="385983" y="2146987"/>
                </a:lnTo>
                <a:lnTo>
                  <a:pt x="392027" y="2139216"/>
                </a:lnTo>
                <a:lnTo>
                  <a:pt x="392890" y="2137010"/>
                </a:lnTo>
                <a:lnTo>
                  <a:pt x="385983" y="2146987"/>
                </a:lnTo>
                <a:lnTo>
                  <a:pt x="369405" y="2168302"/>
                </a:lnTo>
                <a:lnTo>
                  <a:pt x="365656" y="2174279"/>
                </a:lnTo>
                <a:lnTo>
                  <a:pt x="342348" y="2139962"/>
                </a:lnTo>
                <a:lnTo>
                  <a:pt x="353460" y="2118317"/>
                </a:lnTo>
                <a:cubicBezTo>
                  <a:pt x="364879" y="2093972"/>
                  <a:pt x="375651" y="2069411"/>
                  <a:pt x="386855" y="2044418"/>
                </a:cubicBezTo>
                <a:cubicBezTo>
                  <a:pt x="407538" y="1994435"/>
                  <a:pt x="429944" y="1944451"/>
                  <a:pt x="455799" y="1887573"/>
                </a:cubicBezTo>
                <a:cubicBezTo>
                  <a:pt x="458385" y="1872062"/>
                  <a:pt x="468726" y="1845777"/>
                  <a:pt x="476051" y="1823800"/>
                </a:cubicBezTo>
                <a:lnTo>
                  <a:pt x="482661" y="1798854"/>
                </a:lnTo>
                <a:lnTo>
                  <a:pt x="432378" y="1936237"/>
                </a:lnTo>
                <a:lnTo>
                  <a:pt x="336746" y="2131714"/>
                </a:lnTo>
                <a:lnTo>
                  <a:pt x="312848" y="2096527"/>
                </a:lnTo>
                <a:cubicBezTo>
                  <a:pt x="287820" y="2056304"/>
                  <a:pt x="263865" y="2014114"/>
                  <a:pt x="241698" y="1970494"/>
                </a:cubicBezTo>
                <a:cubicBezTo>
                  <a:pt x="197362" y="1881824"/>
                  <a:pt x="158749" y="1788864"/>
                  <a:pt x="130146" y="1695903"/>
                </a:cubicBezTo>
                <a:cubicBezTo>
                  <a:pt x="101542" y="1602944"/>
                  <a:pt x="80089" y="1511413"/>
                  <a:pt x="65788" y="1428464"/>
                </a:cubicBezTo>
                <a:cubicBezTo>
                  <a:pt x="62927" y="1407011"/>
                  <a:pt x="60067" y="1386989"/>
                  <a:pt x="57207" y="1366967"/>
                </a:cubicBezTo>
                <a:cubicBezTo>
                  <a:pt x="54346" y="1346944"/>
                  <a:pt x="51486" y="1328353"/>
                  <a:pt x="50057" y="1309760"/>
                </a:cubicBezTo>
                <a:cubicBezTo>
                  <a:pt x="48626" y="1291169"/>
                  <a:pt x="47196" y="1274007"/>
                  <a:pt x="44336" y="1256845"/>
                </a:cubicBezTo>
                <a:cubicBezTo>
                  <a:pt x="42905" y="1248264"/>
                  <a:pt x="42905" y="1239683"/>
                  <a:pt x="41476" y="1232532"/>
                </a:cubicBezTo>
                <a:cubicBezTo>
                  <a:pt x="41476" y="1223951"/>
                  <a:pt x="40045" y="1216801"/>
                  <a:pt x="40045" y="1209649"/>
                </a:cubicBezTo>
                <a:cubicBezTo>
                  <a:pt x="38615" y="1179616"/>
                  <a:pt x="35755" y="1153874"/>
                  <a:pt x="34324" y="1130991"/>
                </a:cubicBezTo>
                <a:cubicBezTo>
                  <a:pt x="32895" y="1109538"/>
                  <a:pt x="31464" y="1092376"/>
                  <a:pt x="30034" y="1079505"/>
                </a:cubicBezTo>
                <a:cubicBezTo>
                  <a:pt x="28603" y="1066635"/>
                  <a:pt x="26459" y="1059483"/>
                  <a:pt x="23599" y="1058411"/>
                </a:cubicBezTo>
                <a:cubicBezTo>
                  <a:pt x="20739" y="1057337"/>
                  <a:pt x="17162" y="1062343"/>
                  <a:pt x="12872" y="1073785"/>
                </a:cubicBezTo>
                <a:cubicBezTo>
                  <a:pt x="14302" y="1218230"/>
                  <a:pt x="30034" y="1371258"/>
                  <a:pt x="62927" y="1517134"/>
                </a:cubicBezTo>
                <a:cubicBezTo>
                  <a:pt x="95822" y="1663010"/>
                  <a:pt x="144447" y="1803166"/>
                  <a:pt x="200223" y="1927589"/>
                </a:cubicBezTo>
                <a:cubicBezTo>
                  <a:pt x="223105" y="1977645"/>
                  <a:pt x="260289" y="2047723"/>
                  <a:pt x="307485" y="2122091"/>
                </a:cubicBezTo>
                <a:lnTo>
                  <a:pt x="327552" y="2150508"/>
                </a:lnTo>
                <a:lnTo>
                  <a:pt x="326603" y="2152447"/>
                </a:lnTo>
                <a:lnTo>
                  <a:pt x="318895" y="2164633"/>
                </a:lnTo>
                <a:lnTo>
                  <a:pt x="289505" y="2123617"/>
                </a:lnTo>
                <a:cubicBezTo>
                  <a:pt x="244530" y="2051132"/>
                  <a:pt x="204457" y="1975881"/>
                  <a:pt x="169363" y="1898316"/>
                </a:cubicBezTo>
                <a:lnTo>
                  <a:pt x="133618" y="1809378"/>
                </a:lnTo>
                <a:lnTo>
                  <a:pt x="128715" y="1791725"/>
                </a:lnTo>
                <a:lnTo>
                  <a:pt x="118704" y="1760261"/>
                </a:lnTo>
                <a:cubicBezTo>
                  <a:pt x="111553" y="1740239"/>
                  <a:pt x="104403" y="1718786"/>
                  <a:pt x="97251" y="1698764"/>
                </a:cubicBezTo>
                <a:cubicBezTo>
                  <a:pt x="91530" y="1678741"/>
                  <a:pt x="85810" y="1657290"/>
                  <a:pt x="78660" y="1637267"/>
                </a:cubicBezTo>
                <a:lnTo>
                  <a:pt x="67167" y="1592343"/>
                </a:lnTo>
                <a:lnTo>
                  <a:pt x="42792" y="1477612"/>
                </a:lnTo>
                <a:lnTo>
                  <a:pt x="28603" y="1388420"/>
                </a:lnTo>
                <a:cubicBezTo>
                  <a:pt x="25743" y="1366967"/>
                  <a:pt x="22883" y="1346944"/>
                  <a:pt x="21453" y="1325493"/>
                </a:cubicBezTo>
                <a:cubicBezTo>
                  <a:pt x="20023" y="1304040"/>
                  <a:pt x="18593" y="1284017"/>
                  <a:pt x="17162" y="1262566"/>
                </a:cubicBezTo>
                <a:cubicBezTo>
                  <a:pt x="15733" y="1252554"/>
                  <a:pt x="15733" y="1242543"/>
                  <a:pt x="14302" y="1231102"/>
                </a:cubicBezTo>
                <a:cubicBezTo>
                  <a:pt x="14302" y="1221090"/>
                  <a:pt x="14302" y="1211080"/>
                  <a:pt x="12872" y="1199639"/>
                </a:cubicBezTo>
                <a:cubicBezTo>
                  <a:pt x="11442" y="1179616"/>
                  <a:pt x="11442" y="1158163"/>
                  <a:pt x="10012" y="1138141"/>
                </a:cubicBezTo>
                <a:cubicBezTo>
                  <a:pt x="8581" y="1057337"/>
                  <a:pt x="11799" y="978679"/>
                  <a:pt x="17520" y="903774"/>
                </a:cubicBezTo>
                <a:lnTo>
                  <a:pt x="38928" y="702431"/>
                </a:lnTo>
                <a:lnTo>
                  <a:pt x="38614" y="703374"/>
                </a:lnTo>
                <a:cubicBezTo>
                  <a:pt x="14302" y="824937"/>
                  <a:pt x="1430" y="945070"/>
                  <a:pt x="0" y="1063774"/>
                </a:cubicBezTo>
                <a:cubicBezTo>
                  <a:pt x="1430" y="816356"/>
                  <a:pt x="48626" y="563218"/>
                  <a:pt x="157318" y="321521"/>
                </a:cubicBezTo>
                <a:cubicBezTo>
                  <a:pt x="180200" y="271466"/>
                  <a:pt x="213093" y="192806"/>
                  <a:pt x="238836" y="142751"/>
                </a:cubicBezTo>
                <a:cubicBezTo>
                  <a:pt x="255283" y="110930"/>
                  <a:pt x="272981" y="79377"/>
                  <a:pt x="291886" y="48181"/>
                </a:cubicBezTo>
                <a:lnTo>
                  <a:pt x="323315" y="0"/>
                </a:lnTo>
                <a:close/>
                <a:moveTo>
                  <a:pt x="296223" y="73499"/>
                </a:moveTo>
                <a:lnTo>
                  <a:pt x="291993" y="74071"/>
                </a:lnTo>
                <a:lnTo>
                  <a:pt x="226502" y="184159"/>
                </a:lnTo>
                <a:cubicBezTo>
                  <a:pt x="170367" y="289320"/>
                  <a:pt x="123530" y="400649"/>
                  <a:pt x="87418" y="516895"/>
                </a:cubicBezTo>
                <a:lnTo>
                  <a:pt x="47497" y="671472"/>
                </a:lnTo>
                <a:lnTo>
                  <a:pt x="49876" y="664938"/>
                </a:lnTo>
                <a:cubicBezTo>
                  <a:pt x="52558" y="658324"/>
                  <a:pt x="55061" y="651888"/>
                  <a:pt x="58638" y="639016"/>
                </a:cubicBezTo>
                <a:cubicBezTo>
                  <a:pt x="82950" y="544626"/>
                  <a:pt x="117273" y="453095"/>
                  <a:pt x="153028" y="367286"/>
                </a:cubicBezTo>
                <a:cubicBezTo>
                  <a:pt x="188781" y="281476"/>
                  <a:pt x="230257" y="201387"/>
                  <a:pt x="268870" y="125588"/>
                </a:cubicBezTo>
                <a:cubicBezTo>
                  <a:pt x="266725" y="124516"/>
                  <a:pt x="291931" y="84829"/>
                  <a:pt x="296223" y="73499"/>
                </a:cubicBezTo>
                <a:close/>
                <a:moveTo>
                  <a:pt x="650562" y="1220547"/>
                </a:moveTo>
                <a:lnTo>
                  <a:pt x="639267" y="1247245"/>
                </a:lnTo>
                <a:lnTo>
                  <a:pt x="635051" y="1286045"/>
                </a:lnTo>
                <a:lnTo>
                  <a:pt x="629613" y="1267919"/>
                </a:lnTo>
                <a:lnTo>
                  <a:pt x="627625" y="1270478"/>
                </a:lnTo>
                <a:lnTo>
                  <a:pt x="633328" y="1289492"/>
                </a:lnTo>
                <a:cubicBezTo>
                  <a:pt x="631604" y="1298109"/>
                  <a:pt x="631604" y="1306728"/>
                  <a:pt x="629881" y="1317070"/>
                </a:cubicBezTo>
                <a:cubicBezTo>
                  <a:pt x="633328" y="1322239"/>
                  <a:pt x="635051" y="1330858"/>
                  <a:pt x="636776" y="1339475"/>
                </a:cubicBezTo>
                <a:lnTo>
                  <a:pt x="642119" y="1339178"/>
                </a:lnTo>
                <a:lnTo>
                  <a:pt x="638498" y="1327409"/>
                </a:lnTo>
                <a:cubicBezTo>
                  <a:pt x="640221" y="1317068"/>
                  <a:pt x="640221" y="1308451"/>
                  <a:pt x="641945" y="1299832"/>
                </a:cubicBezTo>
                <a:cubicBezTo>
                  <a:pt x="645393" y="1275702"/>
                  <a:pt x="647115" y="1248125"/>
                  <a:pt x="650562" y="1220547"/>
                </a:cubicBezTo>
                <a:close/>
                <a:moveTo>
                  <a:pt x="724677" y="1294662"/>
                </a:moveTo>
                <a:cubicBezTo>
                  <a:pt x="721230" y="1301556"/>
                  <a:pt x="717783" y="1306728"/>
                  <a:pt x="714336" y="1317070"/>
                </a:cubicBezTo>
                <a:lnTo>
                  <a:pt x="711965" y="1364036"/>
                </a:lnTo>
                <a:cubicBezTo>
                  <a:pt x="711752" y="1377394"/>
                  <a:pt x="711752" y="1390321"/>
                  <a:pt x="710889" y="1408418"/>
                </a:cubicBezTo>
                <a:lnTo>
                  <a:pt x="693653" y="1461454"/>
                </a:lnTo>
                <a:lnTo>
                  <a:pt x="693653" y="1467512"/>
                </a:lnTo>
                <a:lnTo>
                  <a:pt x="714336" y="1408418"/>
                </a:lnTo>
                <a:cubicBezTo>
                  <a:pt x="716060" y="1372222"/>
                  <a:pt x="714336" y="1356711"/>
                  <a:pt x="717783" y="1317068"/>
                </a:cubicBezTo>
                <a:lnTo>
                  <a:pt x="725819" y="1299658"/>
                </a:lnTo>
                <a:lnTo>
                  <a:pt x="724677" y="1294662"/>
                </a:lnTo>
                <a:close/>
                <a:moveTo>
                  <a:pt x="709164" y="1311898"/>
                </a:moveTo>
                <a:lnTo>
                  <a:pt x="689093" y="1395525"/>
                </a:lnTo>
                <a:lnTo>
                  <a:pt x="689095" y="1395525"/>
                </a:lnTo>
                <a:lnTo>
                  <a:pt x="709166" y="1311900"/>
                </a:lnTo>
                <a:lnTo>
                  <a:pt x="709164" y="1311898"/>
                </a:lnTo>
                <a:close/>
                <a:moveTo>
                  <a:pt x="459716" y="1965619"/>
                </a:moveTo>
                <a:lnTo>
                  <a:pt x="417880" y="2039248"/>
                </a:lnTo>
                <a:lnTo>
                  <a:pt x="417111" y="2041018"/>
                </a:lnTo>
                <a:lnTo>
                  <a:pt x="459246" y="1966858"/>
                </a:lnTo>
                <a:lnTo>
                  <a:pt x="459716" y="1965619"/>
                </a:lnTo>
                <a:close/>
                <a:moveTo>
                  <a:pt x="687526" y="1544122"/>
                </a:moveTo>
                <a:lnTo>
                  <a:pt x="686907" y="1547171"/>
                </a:lnTo>
                <a:lnTo>
                  <a:pt x="691928" y="1553199"/>
                </a:lnTo>
                <a:cubicBezTo>
                  <a:pt x="697100" y="1558371"/>
                  <a:pt x="702270" y="1565265"/>
                  <a:pt x="707441" y="1570435"/>
                </a:cubicBezTo>
                <a:cubicBezTo>
                  <a:pt x="710889" y="1566988"/>
                  <a:pt x="714336" y="1563540"/>
                  <a:pt x="717783" y="1563540"/>
                </a:cubicBezTo>
                <a:lnTo>
                  <a:pt x="718043" y="1562218"/>
                </a:lnTo>
                <a:lnTo>
                  <a:pt x="710889" y="1566988"/>
                </a:lnTo>
                <a:cubicBezTo>
                  <a:pt x="703994" y="1563540"/>
                  <a:pt x="698824" y="1556646"/>
                  <a:pt x="693653" y="1551475"/>
                </a:cubicBezTo>
                <a:lnTo>
                  <a:pt x="687526" y="1544122"/>
                </a:lnTo>
                <a:close/>
              </a:path>
            </a:pathLst>
          </a:custGeom>
          <a:solidFill>
            <a:schemeClr val="tx1">
              <a:lumMod val="85000"/>
              <a:lumOff val="15000"/>
            </a:schemeClr>
          </a:solidFill>
          <a:ln w="9525" cap="flat">
            <a:noFill/>
            <a:prstDash val="solid"/>
            <a:miter/>
          </a:ln>
        </p:spPr>
        <p:txBody>
          <a:bodyPr rtlCol="0" anchor="ctr"/>
          <a:lstStyle/>
          <a:p>
            <a:endParaRPr lang="en-ZA" dirty="0"/>
          </a:p>
        </p:txBody>
      </p:sp>
      <p:grpSp>
        <p:nvGrpSpPr>
          <p:cNvPr id="192" name="Group 191">
            <a:extLst>
              <a:ext uri="{FF2B5EF4-FFF2-40B4-BE49-F238E27FC236}">
                <a16:creationId xmlns:a16="http://schemas.microsoft.com/office/drawing/2014/main" id="{03F3DBFF-E893-4319-8149-7985258E7BD0}"/>
              </a:ext>
            </a:extLst>
          </p:cNvPr>
          <p:cNvGrpSpPr/>
          <p:nvPr userDrawn="1"/>
        </p:nvGrpSpPr>
        <p:grpSpPr>
          <a:xfrm>
            <a:off x="7999730" y="2916193"/>
            <a:ext cx="449973" cy="1657292"/>
            <a:chOff x="7999730" y="2916193"/>
            <a:chExt cx="449973" cy="1657292"/>
          </a:xfrm>
        </p:grpSpPr>
        <p:sp>
          <p:nvSpPr>
            <p:cNvPr id="179" name="Freeform: Shape 178">
              <a:extLst>
                <a:ext uri="{FF2B5EF4-FFF2-40B4-BE49-F238E27FC236}">
                  <a16:creationId xmlns:a16="http://schemas.microsoft.com/office/drawing/2014/main" id="{1D69BD83-D846-4BC0-A795-F863DF62C211}"/>
                </a:ext>
              </a:extLst>
            </p:cNvPr>
            <p:cNvSpPr>
              <a:spLocks noChangeAspect="1"/>
            </p:cNvSpPr>
            <p:nvPr userDrawn="1"/>
          </p:nvSpPr>
          <p:spPr>
            <a:xfrm>
              <a:off x="7999730" y="2980625"/>
              <a:ext cx="391336" cy="1559276"/>
            </a:xfrm>
            <a:custGeom>
              <a:avLst/>
              <a:gdLst>
                <a:gd name="connsiteX0" fmla="*/ 212681 w 391336"/>
                <a:gd name="connsiteY0" fmla="*/ 0 h 1559276"/>
                <a:gd name="connsiteX1" fmla="*/ 220046 w 391336"/>
                <a:gd name="connsiteY1" fmla="*/ 14255 h 1559276"/>
                <a:gd name="connsiteX2" fmla="*/ 210820 w 391336"/>
                <a:gd name="connsiteY2" fmla="*/ 28585 h 1559276"/>
                <a:gd name="connsiteX3" fmla="*/ 188856 w 391336"/>
                <a:gd name="connsiteY3" fmla="*/ 67581 h 1559276"/>
                <a:gd name="connsiteX4" fmla="*/ 152997 w 391336"/>
                <a:gd name="connsiteY4" fmla="*/ 151251 h 1559276"/>
                <a:gd name="connsiteX5" fmla="*/ 167341 w 391336"/>
                <a:gd name="connsiteY5" fmla="*/ 110611 h 1559276"/>
                <a:gd name="connsiteX6" fmla="*/ 130286 w 391336"/>
                <a:gd name="connsiteY6" fmla="*/ 203844 h 1559276"/>
                <a:gd name="connsiteX7" fmla="*/ 111162 w 391336"/>
                <a:gd name="connsiteY7" fmla="*/ 251656 h 1559276"/>
                <a:gd name="connsiteX8" fmla="*/ 94427 w 391336"/>
                <a:gd name="connsiteY8" fmla="*/ 298272 h 1559276"/>
                <a:gd name="connsiteX9" fmla="*/ 80084 w 391336"/>
                <a:gd name="connsiteY9" fmla="*/ 343693 h 1559276"/>
                <a:gd name="connsiteX10" fmla="*/ 68131 w 391336"/>
                <a:gd name="connsiteY10" fmla="*/ 386724 h 1559276"/>
                <a:gd name="connsiteX11" fmla="*/ 56178 w 391336"/>
                <a:gd name="connsiteY11" fmla="*/ 460832 h 1559276"/>
                <a:gd name="connsiteX12" fmla="*/ 68131 w 391336"/>
                <a:gd name="connsiteY12" fmla="*/ 397481 h 1559276"/>
                <a:gd name="connsiteX13" fmla="*/ 70111 w 391336"/>
                <a:gd name="connsiteY13" fmla="*/ 409284 h 1559276"/>
                <a:gd name="connsiteX14" fmla="*/ 71996 w 391336"/>
                <a:gd name="connsiteY14" fmla="*/ 411069 h 1559276"/>
                <a:gd name="connsiteX15" fmla="*/ 96276 w 391336"/>
                <a:gd name="connsiteY15" fmla="*/ 316640 h 1559276"/>
                <a:gd name="connsiteX16" fmla="*/ 212151 w 391336"/>
                <a:gd name="connsiteY16" fmla="*/ 42332 h 1559276"/>
                <a:gd name="connsiteX17" fmla="*/ 224257 w 391336"/>
                <a:gd name="connsiteY17" fmla="*/ 22405 h 1559276"/>
                <a:gd name="connsiteX18" fmla="*/ 232589 w 391336"/>
                <a:gd name="connsiteY18" fmla="*/ 38533 h 1559276"/>
                <a:gd name="connsiteX19" fmla="*/ 252612 w 391336"/>
                <a:gd name="connsiteY19" fmla="*/ 81437 h 1559276"/>
                <a:gd name="connsiteX20" fmla="*/ 271204 w 391336"/>
                <a:gd name="connsiteY20" fmla="*/ 125772 h 1559276"/>
                <a:gd name="connsiteX21" fmla="*/ 289796 w 391336"/>
                <a:gd name="connsiteY21" fmla="*/ 171537 h 1559276"/>
                <a:gd name="connsiteX22" fmla="*/ 306958 w 391336"/>
                <a:gd name="connsiteY22" fmla="*/ 221593 h 1559276"/>
                <a:gd name="connsiteX23" fmla="*/ 298376 w 391336"/>
                <a:gd name="connsiteY23" fmla="*/ 213012 h 1559276"/>
                <a:gd name="connsiteX24" fmla="*/ 379895 w 391336"/>
                <a:gd name="connsiteY24" fmla="*/ 507625 h 1559276"/>
                <a:gd name="connsiteX25" fmla="*/ 356196 w 391336"/>
                <a:gd name="connsiteY25" fmla="*/ 449599 h 1559276"/>
                <a:gd name="connsiteX26" fmla="*/ 381886 w 391336"/>
                <a:gd name="connsiteY26" fmla="*/ 617930 h 1559276"/>
                <a:gd name="connsiteX27" fmla="*/ 391336 w 391336"/>
                <a:gd name="connsiteY27" fmla="*/ 805098 h 1559276"/>
                <a:gd name="connsiteX28" fmla="*/ 247478 w 391336"/>
                <a:gd name="connsiteY28" fmla="*/ 1517653 h 1559276"/>
                <a:gd name="connsiteX29" fmla="*/ 227427 w 391336"/>
                <a:gd name="connsiteY29" fmla="*/ 1559276 h 1559276"/>
                <a:gd name="connsiteX30" fmla="*/ 213956 w 391336"/>
                <a:gd name="connsiteY30" fmla="*/ 1535396 h 1559276"/>
                <a:gd name="connsiteX31" fmla="*/ 196028 w 391336"/>
                <a:gd name="connsiteY31" fmla="*/ 1505515 h 1559276"/>
                <a:gd name="connsiteX32" fmla="*/ 173317 w 391336"/>
                <a:gd name="connsiteY32" fmla="*/ 1466070 h 1559276"/>
                <a:gd name="connsiteX33" fmla="*/ 170926 w 391336"/>
                <a:gd name="connsiteY33" fmla="*/ 1440969 h 1559276"/>
                <a:gd name="connsiteX34" fmla="*/ 152997 w 391336"/>
                <a:gd name="connsiteY34" fmla="*/ 1415867 h 1559276"/>
                <a:gd name="connsiteX35" fmla="*/ 125505 w 391336"/>
                <a:gd name="connsiteY35" fmla="*/ 1362080 h 1559276"/>
                <a:gd name="connsiteX36" fmla="*/ 95623 w 391336"/>
                <a:gd name="connsiteY36" fmla="*/ 1293948 h 1559276"/>
                <a:gd name="connsiteX37" fmla="*/ 69327 w 391336"/>
                <a:gd name="connsiteY37" fmla="*/ 1227012 h 1559276"/>
                <a:gd name="connsiteX38" fmla="*/ 68131 w 391336"/>
                <a:gd name="connsiteY38" fmla="*/ 1187568 h 1559276"/>
                <a:gd name="connsiteX39" fmla="*/ 56178 w 391336"/>
                <a:gd name="connsiteY39" fmla="*/ 1170834 h 1559276"/>
                <a:gd name="connsiteX40" fmla="*/ 43031 w 391336"/>
                <a:gd name="connsiteY40" fmla="*/ 1093139 h 1559276"/>
                <a:gd name="connsiteX41" fmla="*/ 43031 w 391336"/>
                <a:gd name="connsiteY41" fmla="*/ 1083577 h 1559276"/>
                <a:gd name="connsiteX42" fmla="*/ 21515 w 391336"/>
                <a:gd name="connsiteY42" fmla="*/ 1020227 h 1559276"/>
                <a:gd name="connsiteX43" fmla="*/ 14344 w 391336"/>
                <a:gd name="connsiteY43" fmla="*/ 972416 h 1559276"/>
                <a:gd name="connsiteX44" fmla="*/ 8367 w 391336"/>
                <a:gd name="connsiteY44" fmla="*/ 917432 h 1559276"/>
                <a:gd name="connsiteX45" fmla="*/ 0 w 391336"/>
                <a:gd name="connsiteY45" fmla="*/ 693913 h 1559276"/>
                <a:gd name="connsiteX46" fmla="*/ 4781 w 391336"/>
                <a:gd name="connsiteY46" fmla="*/ 752482 h 1559276"/>
                <a:gd name="connsiteX47" fmla="*/ 8367 w 391336"/>
                <a:gd name="connsiteY47" fmla="*/ 788341 h 1559276"/>
                <a:gd name="connsiteX48" fmla="*/ 14344 w 391336"/>
                <a:gd name="connsiteY48" fmla="*/ 796708 h 1559276"/>
                <a:gd name="connsiteX49" fmla="*/ 11953 w 391336"/>
                <a:gd name="connsiteY49" fmla="*/ 759654 h 1559276"/>
                <a:gd name="connsiteX50" fmla="*/ 13148 w 391336"/>
                <a:gd name="connsiteY50" fmla="*/ 711843 h 1559276"/>
                <a:gd name="connsiteX51" fmla="*/ 13148 w 391336"/>
                <a:gd name="connsiteY51" fmla="*/ 690327 h 1559276"/>
                <a:gd name="connsiteX52" fmla="*/ 13148 w 391336"/>
                <a:gd name="connsiteY52" fmla="*/ 673593 h 1559276"/>
                <a:gd name="connsiteX53" fmla="*/ 8367 w 391336"/>
                <a:gd name="connsiteY53" fmla="*/ 666422 h 1559276"/>
                <a:gd name="connsiteX54" fmla="*/ 10757 w 391336"/>
                <a:gd name="connsiteY54" fmla="*/ 621001 h 1559276"/>
                <a:gd name="connsiteX55" fmla="*/ 15538 w 391336"/>
                <a:gd name="connsiteY55" fmla="*/ 573189 h 1559276"/>
                <a:gd name="connsiteX56" fmla="*/ 20320 w 391336"/>
                <a:gd name="connsiteY56" fmla="*/ 525377 h 1559276"/>
                <a:gd name="connsiteX57" fmla="*/ 27491 w 391336"/>
                <a:gd name="connsiteY57" fmla="*/ 479956 h 1559276"/>
                <a:gd name="connsiteX58" fmla="*/ 66936 w 391336"/>
                <a:gd name="connsiteY58" fmla="*/ 344888 h 1559276"/>
                <a:gd name="connsiteX59" fmla="*/ 68131 w 391336"/>
                <a:gd name="connsiteY59" fmla="*/ 316201 h 1559276"/>
                <a:gd name="connsiteX60" fmla="*/ 86061 w 391336"/>
                <a:gd name="connsiteY60" fmla="*/ 256437 h 1559276"/>
                <a:gd name="connsiteX61" fmla="*/ 141044 w 391336"/>
                <a:gd name="connsiteY61" fmla="*/ 116588 h 1559276"/>
                <a:gd name="connsiteX62" fmla="*/ 158973 w 391336"/>
                <a:gd name="connsiteY62" fmla="*/ 92683 h 1559276"/>
                <a:gd name="connsiteX63" fmla="*/ 179294 w 391336"/>
                <a:gd name="connsiteY63" fmla="*/ 49652 h 1559276"/>
                <a:gd name="connsiteX64" fmla="*/ 188856 w 391336"/>
                <a:gd name="connsiteY64" fmla="*/ 29332 h 1559276"/>
                <a:gd name="connsiteX65" fmla="*/ 198418 w 391336"/>
                <a:gd name="connsiteY65" fmla="*/ 13794 h 1559276"/>
                <a:gd name="connsiteX66" fmla="*/ 180488 w 391336"/>
                <a:gd name="connsiteY66" fmla="*/ 58019 h 1559276"/>
                <a:gd name="connsiteX67" fmla="*/ 212681 w 391336"/>
                <a:gd name="connsiteY67" fmla="*/ 0 h 1559276"/>
                <a:gd name="connsiteX68" fmla="*/ 50202 w 391336"/>
                <a:gd name="connsiteY68" fmla="*/ 418996 h 1559276"/>
                <a:gd name="connsiteX69" fmla="*/ 40640 w 391336"/>
                <a:gd name="connsiteY69" fmla="*/ 465613 h 1559276"/>
                <a:gd name="connsiteX70" fmla="*/ 34663 w 391336"/>
                <a:gd name="connsiteY70" fmla="*/ 511034 h 1559276"/>
                <a:gd name="connsiteX71" fmla="*/ 26297 w 391336"/>
                <a:gd name="connsiteY71" fmla="*/ 598290 h 1559276"/>
                <a:gd name="connsiteX72" fmla="*/ 25101 w 391336"/>
                <a:gd name="connsiteY72" fmla="*/ 619805 h 1559276"/>
                <a:gd name="connsiteX73" fmla="*/ 23906 w 391336"/>
                <a:gd name="connsiteY73" fmla="*/ 641320 h 1559276"/>
                <a:gd name="connsiteX74" fmla="*/ 21515 w 391336"/>
                <a:gd name="connsiteY74" fmla="*/ 684350 h 1559276"/>
                <a:gd name="connsiteX75" fmla="*/ 19125 w 391336"/>
                <a:gd name="connsiteY75" fmla="*/ 775192 h 1559276"/>
                <a:gd name="connsiteX76" fmla="*/ 25101 w 391336"/>
                <a:gd name="connsiteY76" fmla="*/ 753677 h 1559276"/>
                <a:gd name="connsiteX77" fmla="*/ 25101 w 391336"/>
                <a:gd name="connsiteY77" fmla="*/ 850496 h 1559276"/>
                <a:gd name="connsiteX78" fmla="*/ 31078 w 391336"/>
                <a:gd name="connsiteY78" fmla="*/ 907870 h 1559276"/>
                <a:gd name="connsiteX79" fmla="*/ 32272 w 391336"/>
                <a:gd name="connsiteY79" fmla="*/ 930580 h 1559276"/>
                <a:gd name="connsiteX80" fmla="*/ 31078 w 391336"/>
                <a:gd name="connsiteY80" fmla="*/ 946119 h 1559276"/>
                <a:gd name="connsiteX81" fmla="*/ 40043 w 391336"/>
                <a:gd name="connsiteY81" fmla="*/ 961060 h 1559276"/>
                <a:gd name="connsiteX82" fmla="*/ 40784 w 391336"/>
                <a:gd name="connsiteY82" fmla="*/ 963380 h 1559276"/>
                <a:gd name="connsiteX83" fmla="*/ 35391 w 391336"/>
                <a:gd name="connsiteY83" fmla="*/ 928038 h 1559276"/>
                <a:gd name="connsiteX84" fmla="*/ 27491 w 391336"/>
                <a:gd name="connsiteY84" fmla="*/ 771607 h 1559276"/>
                <a:gd name="connsiteX85" fmla="*/ 35391 w 391336"/>
                <a:gd name="connsiteY85" fmla="*/ 615177 h 1559276"/>
                <a:gd name="connsiteX86" fmla="*/ 56102 w 391336"/>
                <a:gd name="connsiteY86" fmla="*/ 479470 h 1559276"/>
                <a:gd name="connsiteX87" fmla="*/ 54834 w 391336"/>
                <a:gd name="connsiteY87" fmla="*/ 477715 h 1559276"/>
                <a:gd name="connsiteX88" fmla="*/ 35859 w 391336"/>
                <a:gd name="connsiteY88" fmla="*/ 542112 h 1559276"/>
                <a:gd name="connsiteX89" fmla="*/ 46616 w 391336"/>
                <a:gd name="connsiteY89" fmla="*/ 466808 h 1559276"/>
                <a:gd name="connsiteX90" fmla="*/ 50202 w 391336"/>
                <a:gd name="connsiteY90" fmla="*/ 418996 h 1559276"/>
                <a:gd name="connsiteX91" fmla="*/ 39444 w 391336"/>
                <a:gd name="connsiteY91" fmla="*/ 1033375 h 1559276"/>
                <a:gd name="connsiteX92" fmla="*/ 52593 w 391336"/>
                <a:gd name="connsiteY92" fmla="*/ 1087164 h 1559276"/>
                <a:gd name="connsiteX93" fmla="*/ 68131 w 391336"/>
                <a:gd name="connsiteY93" fmla="*/ 1127803 h 1559276"/>
                <a:gd name="connsiteX94" fmla="*/ 65741 w 391336"/>
                <a:gd name="connsiteY94" fmla="*/ 1125413 h 1559276"/>
                <a:gd name="connsiteX95" fmla="*/ 100405 w 391336"/>
                <a:gd name="connsiteY95" fmla="*/ 1243746 h 1559276"/>
                <a:gd name="connsiteX96" fmla="*/ 94427 w 391336"/>
                <a:gd name="connsiteY96" fmla="*/ 1228208 h 1559276"/>
                <a:gd name="connsiteX97" fmla="*/ 107576 w 391336"/>
                <a:gd name="connsiteY97" fmla="*/ 1292753 h 1559276"/>
                <a:gd name="connsiteX98" fmla="*/ 130286 w 391336"/>
                <a:gd name="connsiteY98" fmla="*/ 1350127 h 1559276"/>
                <a:gd name="connsiteX99" fmla="*/ 148216 w 391336"/>
                <a:gd name="connsiteY99" fmla="*/ 1375228 h 1559276"/>
                <a:gd name="connsiteX100" fmla="*/ 143435 w 391336"/>
                <a:gd name="connsiteY100" fmla="*/ 1364471 h 1559276"/>
                <a:gd name="connsiteX101" fmla="*/ 166127 w 391336"/>
                <a:gd name="connsiteY101" fmla="*/ 1406660 h 1559276"/>
                <a:gd name="connsiteX102" fmla="*/ 166999 w 391336"/>
                <a:gd name="connsiteY102" fmla="*/ 1407153 h 1559276"/>
                <a:gd name="connsiteX103" fmla="*/ 147724 w 391336"/>
                <a:gd name="connsiteY103" fmla="*/ 1367141 h 1559276"/>
                <a:gd name="connsiteX104" fmla="*/ 58575 w 391336"/>
                <a:gd name="connsiteY104" fmla="*/ 1079949 h 1559276"/>
                <a:gd name="connsiteX105" fmla="*/ 53312 w 391336"/>
                <a:gd name="connsiteY105" fmla="*/ 1045462 h 1559276"/>
                <a:gd name="connsiteX106" fmla="*/ 51397 w 391336"/>
                <a:gd name="connsiteY106" fmla="*/ 1040547 h 1559276"/>
                <a:gd name="connsiteX107" fmla="*/ 39444 w 391336"/>
                <a:gd name="connsiteY107" fmla="*/ 1033375 h 1559276"/>
                <a:gd name="connsiteX108" fmla="*/ 184076 w 391336"/>
                <a:gd name="connsiteY108" fmla="*/ 1442603 h 1559276"/>
                <a:gd name="connsiteX109" fmla="*/ 185269 w 391336"/>
                <a:gd name="connsiteY109" fmla="*/ 1448141 h 1559276"/>
                <a:gd name="connsiteX110" fmla="*/ 196028 w 391336"/>
                <a:gd name="connsiteY110" fmla="*/ 1486390 h 1559276"/>
                <a:gd name="connsiteX111" fmla="*/ 229496 w 391336"/>
                <a:gd name="connsiteY111" fmla="*/ 1530615 h 1559276"/>
                <a:gd name="connsiteX112" fmla="*/ 234963 w 391336"/>
                <a:gd name="connsiteY112" fmla="*/ 1538433 h 1559276"/>
                <a:gd name="connsiteX113" fmla="*/ 212151 w 391336"/>
                <a:gd name="connsiteY113" fmla="*/ 1500882 h 1559276"/>
                <a:gd name="connsiteX114" fmla="*/ 184076 w 391336"/>
                <a:gd name="connsiteY114" fmla="*/ 1442603 h 155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391336" h="1559276">
                  <a:moveTo>
                    <a:pt x="212681" y="0"/>
                  </a:moveTo>
                  <a:lnTo>
                    <a:pt x="220046" y="14255"/>
                  </a:lnTo>
                  <a:lnTo>
                    <a:pt x="210820" y="28585"/>
                  </a:lnTo>
                  <a:cubicBezTo>
                    <a:pt x="203200" y="40986"/>
                    <a:pt x="195430" y="54433"/>
                    <a:pt x="188856" y="67581"/>
                  </a:cubicBezTo>
                  <a:cubicBezTo>
                    <a:pt x="174513" y="99854"/>
                    <a:pt x="182879" y="102245"/>
                    <a:pt x="152997" y="151251"/>
                  </a:cubicBezTo>
                  <a:cubicBezTo>
                    <a:pt x="157778" y="135713"/>
                    <a:pt x="174513" y="103440"/>
                    <a:pt x="167341" y="110611"/>
                  </a:cubicBezTo>
                  <a:cubicBezTo>
                    <a:pt x="156583" y="141689"/>
                    <a:pt x="142239" y="171572"/>
                    <a:pt x="130286" y="203844"/>
                  </a:cubicBezTo>
                  <a:cubicBezTo>
                    <a:pt x="124310" y="220578"/>
                    <a:pt x="117139" y="236117"/>
                    <a:pt x="111162" y="251656"/>
                  </a:cubicBezTo>
                  <a:cubicBezTo>
                    <a:pt x="105186" y="267195"/>
                    <a:pt x="100405" y="282733"/>
                    <a:pt x="94427" y="298272"/>
                  </a:cubicBezTo>
                  <a:cubicBezTo>
                    <a:pt x="88452" y="313811"/>
                    <a:pt x="84865" y="329350"/>
                    <a:pt x="80084" y="343693"/>
                  </a:cubicBezTo>
                  <a:cubicBezTo>
                    <a:pt x="75303" y="358037"/>
                    <a:pt x="71718" y="372380"/>
                    <a:pt x="68131" y="386724"/>
                  </a:cubicBezTo>
                  <a:cubicBezTo>
                    <a:pt x="62155" y="414215"/>
                    <a:pt x="57374" y="440511"/>
                    <a:pt x="56178" y="460832"/>
                  </a:cubicBezTo>
                  <a:lnTo>
                    <a:pt x="68131" y="397481"/>
                  </a:lnTo>
                  <a:cubicBezTo>
                    <a:pt x="67534" y="404653"/>
                    <a:pt x="68579" y="407567"/>
                    <a:pt x="70111" y="409284"/>
                  </a:cubicBezTo>
                  <a:lnTo>
                    <a:pt x="71996" y="411069"/>
                  </a:lnTo>
                  <a:lnTo>
                    <a:pt x="96276" y="316640"/>
                  </a:lnTo>
                  <a:cubicBezTo>
                    <a:pt x="126077" y="220825"/>
                    <a:pt x="165044" y="129047"/>
                    <a:pt x="212151" y="42332"/>
                  </a:cubicBezTo>
                  <a:lnTo>
                    <a:pt x="224257" y="22405"/>
                  </a:lnTo>
                  <a:lnTo>
                    <a:pt x="232589" y="38533"/>
                  </a:lnTo>
                  <a:cubicBezTo>
                    <a:pt x="239741" y="52834"/>
                    <a:pt x="245462" y="67136"/>
                    <a:pt x="252612" y="81437"/>
                  </a:cubicBezTo>
                  <a:cubicBezTo>
                    <a:pt x="259763" y="95739"/>
                    <a:pt x="265482" y="110041"/>
                    <a:pt x="271204" y="125772"/>
                  </a:cubicBezTo>
                  <a:cubicBezTo>
                    <a:pt x="276925" y="140073"/>
                    <a:pt x="284075" y="155806"/>
                    <a:pt x="289796" y="171537"/>
                  </a:cubicBezTo>
                  <a:cubicBezTo>
                    <a:pt x="295516" y="187269"/>
                    <a:pt x="301237" y="204431"/>
                    <a:pt x="306958" y="221593"/>
                  </a:cubicBezTo>
                  <a:cubicBezTo>
                    <a:pt x="305528" y="221593"/>
                    <a:pt x="304097" y="224453"/>
                    <a:pt x="298376" y="213012"/>
                  </a:cubicBezTo>
                  <a:cubicBezTo>
                    <a:pt x="331271" y="298822"/>
                    <a:pt x="362734" y="403223"/>
                    <a:pt x="379895" y="507625"/>
                  </a:cubicBezTo>
                  <a:lnTo>
                    <a:pt x="356196" y="449599"/>
                  </a:lnTo>
                  <a:lnTo>
                    <a:pt x="381886" y="617930"/>
                  </a:lnTo>
                  <a:cubicBezTo>
                    <a:pt x="388135" y="679469"/>
                    <a:pt x="391336" y="741910"/>
                    <a:pt x="391336" y="805098"/>
                  </a:cubicBezTo>
                  <a:cubicBezTo>
                    <a:pt x="391336" y="1057851"/>
                    <a:pt x="340112" y="1298641"/>
                    <a:pt x="247478" y="1517653"/>
                  </a:cubicBezTo>
                  <a:lnTo>
                    <a:pt x="227427" y="1559276"/>
                  </a:lnTo>
                  <a:lnTo>
                    <a:pt x="213956" y="1535396"/>
                  </a:lnTo>
                  <a:cubicBezTo>
                    <a:pt x="209175" y="1527030"/>
                    <a:pt x="203199" y="1516272"/>
                    <a:pt x="196028" y="1505515"/>
                  </a:cubicBezTo>
                  <a:cubicBezTo>
                    <a:pt x="188856" y="1493562"/>
                    <a:pt x="181684" y="1480413"/>
                    <a:pt x="173317" y="1466070"/>
                  </a:cubicBezTo>
                  <a:cubicBezTo>
                    <a:pt x="187660" y="1491171"/>
                    <a:pt x="180488" y="1464875"/>
                    <a:pt x="170926" y="1440969"/>
                  </a:cubicBezTo>
                  <a:cubicBezTo>
                    <a:pt x="167341" y="1439773"/>
                    <a:pt x="161364" y="1430211"/>
                    <a:pt x="152997" y="1415867"/>
                  </a:cubicBezTo>
                  <a:cubicBezTo>
                    <a:pt x="145826" y="1401524"/>
                    <a:pt x="135067" y="1383595"/>
                    <a:pt x="125505" y="1362080"/>
                  </a:cubicBezTo>
                  <a:cubicBezTo>
                    <a:pt x="115943" y="1340565"/>
                    <a:pt x="105186" y="1317854"/>
                    <a:pt x="95623" y="1293948"/>
                  </a:cubicBezTo>
                  <a:cubicBezTo>
                    <a:pt x="86061" y="1270042"/>
                    <a:pt x="76499" y="1247332"/>
                    <a:pt x="69327" y="1227012"/>
                  </a:cubicBezTo>
                  <a:cubicBezTo>
                    <a:pt x="66936" y="1207887"/>
                    <a:pt x="80084" y="1230598"/>
                    <a:pt x="68131" y="1187568"/>
                  </a:cubicBezTo>
                  <a:cubicBezTo>
                    <a:pt x="51397" y="1133779"/>
                    <a:pt x="63350" y="1182787"/>
                    <a:pt x="56178" y="1170834"/>
                  </a:cubicBezTo>
                  <a:cubicBezTo>
                    <a:pt x="51397" y="1148123"/>
                    <a:pt x="49006" y="1115850"/>
                    <a:pt x="43031" y="1093139"/>
                  </a:cubicBezTo>
                  <a:cubicBezTo>
                    <a:pt x="44225" y="1097921"/>
                    <a:pt x="45421" y="1097921"/>
                    <a:pt x="43031" y="1083577"/>
                  </a:cubicBezTo>
                  <a:cubicBezTo>
                    <a:pt x="34663" y="1071624"/>
                    <a:pt x="27491" y="1048914"/>
                    <a:pt x="21515" y="1020227"/>
                  </a:cubicBezTo>
                  <a:cubicBezTo>
                    <a:pt x="17929" y="1005884"/>
                    <a:pt x="16734" y="989150"/>
                    <a:pt x="14344" y="972416"/>
                  </a:cubicBezTo>
                  <a:cubicBezTo>
                    <a:pt x="11953" y="954486"/>
                    <a:pt x="9563" y="936557"/>
                    <a:pt x="8367" y="917432"/>
                  </a:cubicBezTo>
                  <a:cubicBezTo>
                    <a:pt x="2391" y="840934"/>
                    <a:pt x="4781" y="756068"/>
                    <a:pt x="0" y="693913"/>
                  </a:cubicBezTo>
                  <a:cubicBezTo>
                    <a:pt x="2391" y="695109"/>
                    <a:pt x="3585" y="724990"/>
                    <a:pt x="4781" y="752482"/>
                  </a:cubicBezTo>
                  <a:cubicBezTo>
                    <a:pt x="5976" y="766826"/>
                    <a:pt x="7172" y="779974"/>
                    <a:pt x="8367" y="788341"/>
                  </a:cubicBezTo>
                  <a:cubicBezTo>
                    <a:pt x="10757" y="796708"/>
                    <a:pt x="11953" y="800294"/>
                    <a:pt x="14344" y="796708"/>
                  </a:cubicBezTo>
                  <a:cubicBezTo>
                    <a:pt x="13148" y="788341"/>
                    <a:pt x="11953" y="775192"/>
                    <a:pt x="11953" y="759654"/>
                  </a:cubicBezTo>
                  <a:cubicBezTo>
                    <a:pt x="11953" y="744115"/>
                    <a:pt x="13148" y="727381"/>
                    <a:pt x="13148" y="711843"/>
                  </a:cubicBezTo>
                  <a:cubicBezTo>
                    <a:pt x="13148" y="704671"/>
                    <a:pt x="13148" y="696303"/>
                    <a:pt x="13148" y="690327"/>
                  </a:cubicBezTo>
                  <a:cubicBezTo>
                    <a:pt x="13148" y="683156"/>
                    <a:pt x="13148" y="678375"/>
                    <a:pt x="13148" y="673593"/>
                  </a:cubicBezTo>
                  <a:cubicBezTo>
                    <a:pt x="13148" y="665226"/>
                    <a:pt x="11953" y="661640"/>
                    <a:pt x="8367" y="666422"/>
                  </a:cubicBezTo>
                  <a:cubicBezTo>
                    <a:pt x="9563" y="652078"/>
                    <a:pt x="9563" y="636539"/>
                    <a:pt x="10757" y="621001"/>
                  </a:cubicBezTo>
                  <a:cubicBezTo>
                    <a:pt x="11953" y="604267"/>
                    <a:pt x="14344" y="588727"/>
                    <a:pt x="15538" y="573189"/>
                  </a:cubicBezTo>
                  <a:cubicBezTo>
                    <a:pt x="16734" y="556455"/>
                    <a:pt x="17929" y="540916"/>
                    <a:pt x="20320" y="525377"/>
                  </a:cubicBezTo>
                  <a:cubicBezTo>
                    <a:pt x="22710" y="509838"/>
                    <a:pt x="25101" y="494300"/>
                    <a:pt x="27491" y="479956"/>
                  </a:cubicBezTo>
                  <a:cubicBezTo>
                    <a:pt x="38250" y="420192"/>
                    <a:pt x="52593" y="369990"/>
                    <a:pt x="66936" y="344888"/>
                  </a:cubicBezTo>
                  <a:cubicBezTo>
                    <a:pt x="63350" y="342498"/>
                    <a:pt x="64546" y="331741"/>
                    <a:pt x="68131" y="316201"/>
                  </a:cubicBezTo>
                  <a:cubicBezTo>
                    <a:pt x="71718" y="300663"/>
                    <a:pt x="78889" y="279148"/>
                    <a:pt x="86061" y="256437"/>
                  </a:cubicBezTo>
                  <a:cubicBezTo>
                    <a:pt x="101599" y="211016"/>
                    <a:pt x="125505" y="156032"/>
                    <a:pt x="141044" y="116588"/>
                  </a:cubicBezTo>
                  <a:cubicBezTo>
                    <a:pt x="139848" y="135713"/>
                    <a:pt x="148216" y="118979"/>
                    <a:pt x="158973" y="92683"/>
                  </a:cubicBezTo>
                  <a:cubicBezTo>
                    <a:pt x="164950" y="79534"/>
                    <a:pt x="172122" y="63996"/>
                    <a:pt x="179294" y="49652"/>
                  </a:cubicBezTo>
                  <a:cubicBezTo>
                    <a:pt x="182879" y="42481"/>
                    <a:pt x="185269" y="35309"/>
                    <a:pt x="188856" y="29332"/>
                  </a:cubicBezTo>
                  <a:cubicBezTo>
                    <a:pt x="192441" y="23356"/>
                    <a:pt x="196028" y="18575"/>
                    <a:pt x="198418" y="13794"/>
                  </a:cubicBezTo>
                  <a:cubicBezTo>
                    <a:pt x="191247" y="28137"/>
                    <a:pt x="186465" y="43675"/>
                    <a:pt x="180488" y="58019"/>
                  </a:cubicBezTo>
                  <a:lnTo>
                    <a:pt x="212681" y="0"/>
                  </a:lnTo>
                  <a:close/>
                  <a:moveTo>
                    <a:pt x="50202" y="418996"/>
                  </a:moveTo>
                  <a:cubicBezTo>
                    <a:pt x="46616" y="435730"/>
                    <a:pt x="43031" y="450074"/>
                    <a:pt x="40640" y="465613"/>
                  </a:cubicBezTo>
                  <a:cubicBezTo>
                    <a:pt x="38250" y="481151"/>
                    <a:pt x="37054" y="496691"/>
                    <a:pt x="34663" y="511034"/>
                  </a:cubicBezTo>
                  <a:cubicBezTo>
                    <a:pt x="29882" y="540916"/>
                    <a:pt x="28687" y="569603"/>
                    <a:pt x="26297" y="598290"/>
                  </a:cubicBezTo>
                  <a:lnTo>
                    <a:pt x="25101" y="619805"/>
                  </a:lnTo>
                  <a:lnTo>
                    <a:pt x="23906" y="641320"/>
                  </a:lnTo>
                  <a:cubicBezTo>
                    <a:pt x="22710" y="655663"/>
                    <a:pt x="22710" y="670007"/>
                    <a:pt x="21515" y="684350"/>
                  </a:cubicBezTo>
                  <a:cubicBezTo>
                    <a:pt x="20320" y="714233"/>
                    <a:pt x="21515" y="744115"/>
                    <a:pt x="19125" y="775192"/>
                  </a:cubicBezTo>
                  <a:lnTo>
                    <a:pt x="25101" y="753677"/>
                  </a:lnTo>
                  <a:cubicBezTo>
                    <a:pt x="19125" y="769217"/>
                    <a:pt x="22710" y="809856"/>
                    <a:pt x="25101" y="850496"/>
                  </a:cubicBezTo>
                  <a:cubicBezTo>
                    <a:pt x="27491" y="870816"/>
                    <a:pt x="29882" y="891136"/>
                    <a:pt x="31078" y="907870"/>
                  </a:cubicBezTo>
                  <a:cubicBezTo>
                    <a:pt x="32272" y="916237"/>
                    <a:pt x="32272" y="924604"/>
                    <a:pt x="32272" y="930580"/>
                  </a:cubicBezTo>
                  <a:cubicBezTo>
                    <a:pt x="32272" y="937752"/>
                    <a:pt x="32272" y="942533"/>
                    <a:pt x="31078" y="946119"/>
                  </a:cubicBezTo>
                  <a:cubicBezTo>
                    <a:pt x="31675" y="933569"/>
                    <a:pt x="35560" y="946119"/>
                    <a:pt x="40043" y="961060"/>
                  </a:cubicBezTo>
                  <a:lnTo>
                    <a:pt x="40784" y="963380"/>
                  </a:lnTo>
                  <a:lnTo>
                    <a:pt x="35391" y="928038"/>
                  </a:lnTo>
                  <a:cubicBezTo>
                    <a:pt x="30168" y="876604"/>
                    <a:pt x="27491" y="824418"/>
                    <a:pt x="27491" y="771607"/>
                  </a:cubicBezTo>
                  <a:cubicBezTo>
                    <a:pt x="27491" y="718796"/>
                    <a:pt x="30168" y="666610"/>
                    <a:pt x="35391" y="615177"/>
                  </a:cubicBezTo>
                  <a:lnTo>
                    <a:pt x="56102" y="479470"/>
                  </a:lnTo>
                  <a:lnTo>
                    <a:pt x="54834" y="477715"/>
                  </a:lnTo>
                  <a:cubicBezTo>
                    <a:pt x="51697" y="475474"/>
                    <a:pt x="47214" y="483543"/>
                    <a:pt x="35859" y="542112"/>
                  </a:cubicBezTo>
                  <a:cubicBezTo>
                    <a:pt x="44225" y="503862"/>
                    <a:pt x="46616" y="483542"/>
                    <a:pt x="46616" y="466808"/>
                  </a:cubicBezTo>
                  <a:cubicBezTo>
                    <a:pt x="47812" y="450074"/>
                    <a:pt x="46616" y="438121"/>
                    <a:pt x="50202" y="418996"/>
                  </a:cubicBezTo>
                  <a:close/>
                  <a:moveTo>
                    <a:pt x="39444" y="1033375"/>
                  </a:moveTo>
                  <a:cubicBezTo>
                    <a:pt x="43031" y="1058477"/>
                    <a:pt x="47812" y="1074015"/>
                    <a:pt x="52593" y="1087164"/>
                  </a:cubicBezTo>
                  <a:cubicBezTo>
                    <a:pt x="57374" y="1100311"/>
                    <a:pt x="63350" y="1111069"/>
                    <a:pt x="68131" y="1127803"/>
                  </a:cubicBezTo>
                  <a:lnTo>
                    <a:pt x="65741" y="1125413"/>
                  </a:lnTo>
                  <a:cubicBezTo>
                    <a:pt x="72912" y="1154100"/>
                    <a:pt x="84865" y="1200715"/>
                    <a:pt x="100405" y="1243746"/>
                  </a:cubicBezTo>
                  <a:cubicBezTo>
                    <a:pt x="99209" y="1237770"/>
                    <a:pt x="96818" y="1232989"/>
                    <a:pt x="94427" y="1228208"/>
                  </a:cubicBezTo>
                  <a:cubicBezTo>
                    <a:pt x="95623" y="1243746"/>
                    <a:pt x="126701" y="1328612"/>
                    <a:pt x="107576" y="1292753"/>
                  </a:cubicBezTo>
                  <a:cubicBezTo>
                    <a:pt x="115943" y="1323831"/>
                    <a:pt x="124310" y="1339369"/>
                    <a:pt x="130286" y="1350127"/>
                  </a:cubicBezTo>
                  <a:cubicBezTo>
                    <a:pt x="136263" y="1360884"/>
                    <a:pt x="141044" y="1366861"/>
                    <a:pt x="148216" y="1375228"/>
                  </a:cubicBezTo>
                  <a:cubicBezTo>
                    <a:pt x="145826" y="1371642"/>
                    <a:pt x="144630" y="1368056"/>
                    <a:pt x="143435" y="1364471"/>
                  </a:cubicBezTo>
                  <a:cubicBezTo>
                    <a:pt x="148815" y="1377021"/>
                    <a:pt x="160244" y="1398985"/>
                    <a:pt x="166127" y="1406660"/>
                  </a:cubicBezTo>
                  <a:lnTo>
                    <a:pt x="166999" y="1407153"/>
                  </a:lnTo>
                  <a:lnTo>
                    <a:pt x="147724" y="1367141"/>
                  </a:lnTo>
                  <a:cubicBezTo>
                    <a:pt x="109014" y="1275619"/>
                    <a:pt x="78956" y="1179547"/>
                    <a:pt x="58575" y="1079949"/>
                  </a:cubicBezTo>
                  <a:lnTo>
                    <a:pt x="53312" y="1045462"/>
                  </a:lnTo>
                  <a:lnTo>
                    <a:pt x="51397" y="1040547"/>
                  </a:lnTo>
                  <a:cubicBezTo>
                    <a:pt x="63350" y="1095530"/>
                    <a:pt x="44225" y="1038156"/>
                    <a:pt x="39444" y="1033375"/>
                  </a:cubicBezTo>
                  <a:close/>
                  <a:moveTo>
                    <a:pt x="184076" y="1442603"/>
                  </a:moveTo>
                  <a:lnTo>
                    <a:pt x="185269" y="1448141"/>
                  </a:lnTo>
                  <a:cubicBezTo>
                    <a:pt x="185269" y="1454117"/>
                    <a:pt x="182879" y="1457703"/>
                    <a:pt x="196028" y="1486390"/>
                  </a:cubicBezTo>
                  <a:cubicBezTo>
                    <a:pt x="209175" y="1507905"/>
                    <a:pt x="218738" y="1516272"/>
                    <a:pt x="229496" y="1530615"/>
                  </a:cubicBezTo>
                  <a:lnTo>
                    <a:pt x="234963" y="1538433"/>
                  </a:lnTo>
                  <a:lnTo>
                    <a:pt x="212151" y="1500882"/>
                  </a:lnTo>
                  <a:lnTo>
                    <a:pt x="184076" y="1442603"/>
                  </a:lnTo>
                  <a:close/>
                </a:path>
              </a:pathLst>
            </a:custGeom>
            <a:solidFill>
              <a:schemeClr val="accent1">
                <a:lumMod val="50000"/>
              </a:schemeClr>
            </a:solidFill>
            <a:ln w="9525" cap="flat">
              <a:noFill/>
              <a:prstDash val="solid"/>
              <a:miter/>
            </a:ln>
          </p:spPr>
          <p:txBody>
            <a:bodyPr rtlCol="0" anchor="ctr"/>
            <a:lstStyle/>
            <a:p>
              <a:endParaRPr lang="en-ZA" dirty="0"/>
            </a:p>
          </p:txBody>
        </p:sp>
        <p:grpSp>
          <p:nvGrpSpPr>
            <p:cNvPr id="182" name="Group 181">
              <a:extLst>
                <a:ext uri="{FF2B5EF4-FFF2-40B4-BE49-F238E27FC236}">
                  <a16:creationId xmlns:a16="http://schemas.microsoft.com/office/drawing/2014/main" id="{72A805DF-EC6B-453D-9258-D4B8F8C47608}"/>
                </a:ext>
              </a:extLst>
            </p:cNvPr>
            <p:cNvGrpSpPr/>
            <p:nvPr userDrawn="1"/>
          </p:nvGrpSpPr>
          <p:grpSpPr>
            <a:xfrm>
              <a:off x="8018856" y="2916193"/>
              <a:ext cx="430847" cy="1657292"/>
              <a:chOff x="8018856" y="2916193"/>
              <a:chExt cx="430847" cy="1657292"/>
            </a:xfrm>
          </p:grpSpPr>
          <p:sp>
            <p:nvSpPr>
              <p:cNvPr id="183" name="Freeform: Shape 182">
                <a:extLst>
                  <a:ext uri="{FF2B5EF4-FFF2-40B4-BE49-F238E27FC236}">
                    <a16:creationId xmlns:a16="http://schemas.microsoft.com/office/drawing/2014/main" id="{76047B8E-A135-41FD-9E76-76387785A2EE}"/>
                  </a:ext>
                </a:extLst>
              </p:cNvPr>
              <p:cNvSpPr>
                <a:spLocks noChangeAspect="1"/>
              </p:cNvSpPr>
              <p:nvPr userDrawn="1"/>
            </p:nvSpPr>
            <p:spPr>
              <a:xfrm>
                <a:off x="8231094" y="2916193"/>
                <a:ext cx="218609" cy="681846"/>
              </a:xfrm>
              <a:custGeom>
                <a:avLst/>
                <a:gdLst>
                  <a:gd name="connsiteX0" fmla="*/ 17610 w 218609"/>
                  <a:gd name="connsiteY0" fmla="*/ 0 h 681846"/>
                  <a:gd name="connsiteX1" fmla="*/ 27840 w 218609"/>
                  <a:gd name="connsiteY1" fmla="*/ 20026 h 681846"/>
                  <a:gd name="connsiteX2" fmla="*/ 20842 w 218609"/>
                  <a:gd name="connsiteY2" fmla="*/ 28023 h 681846"/>
                  <a:gd name="connsiteX3" fmla="*/ 24877 w 218609"/>
                  <a:gd name="connsiteY3" fmla="*/ 32805 h 681846"/>
                  <a:gd name="connsiteX4" fmla="*/ 25733 w 218609"/>
                  <a:gd name="connsiteY4" fmla="*/ 32782 h 681846"/>
                  <a:gd name="connsiteX5" fmla="*/ 30417 w 218609"/>
                  <a:gd name="connsiteY5" fmla="*/ 25071 h 681846"/>
                  <a:gd name="connsiteX6" fmla="*/ 74408 w 218609"/>
                  <a:gd name="connsiteY6" fmla="*/ 111188 h 681846"/>
                  <a:gd name="connsiteX7" fmla="*/ 218609 w 218609"/>
                  <a:gd name="connsiteY7" fmla="*/ 667879 h 681846"/>
                  <a:gd name="connsiteX8" fmla="*/ 194297 w 218609"/>
                  <a:gd name="connsiteY8" fmla="*/ 672168 h 681846"/>
                  <a:gd name="connsiteX9" fmla="*/ 59750 w 218609"/>
                  <a:gd name="connsiteY9" fmla="*/ 156306 h 681846"/>
                  <a:gd name="connsiteX10" fmla="*/ 11843 w 218609"/>
                  <a:gd name="connsiteY10" fmla="*/ 55645 h 681846"/>
                  <a:gd name="connsiteX11" fmla="*/ 13712 w 218609"/>
                  <a:gd name="connsiteY11" fmla="*/ 52568 h 681846"/>
                  <a:gd name="connsiteX12" fmla="*/ 13821 w 218609"/>
                  <a:gd name="connsiteY12" fmla="*/ 44907 h 681846"/>
                  <a:gd name="connsiteX13" fmla="*/ 9250 w 218609"/>
                  <a:gd name="connsiteY13" fmla="*/ 50197 h 681846"/>
                  <a:gd name="connsiteX14" fmla="*/ 0 w 218609"/>
                  <a:gd name="connsiteY14" fmla="*/ 30761 h 681846"/>
                  <a:gd name="connsiteX15" fmla="*/ 14866 w 218609"/>
                  <a:gd name="connsiteY15" fmla="*/ 3968 h 681846"/>
                  <a:gd name="connsiteX16" fmla="*/ 17610 w 218609"/>
                  <a:gd name="connsiteY16" fmla="*/ 0 h 68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8609" h="681846">
                    <a:moveTo>
                      <a:pt x="17610" y="0"/>
                    </a:moveTo>
                    <a:lnTo>
                      <a:pt x="27840" y="20026"/>
                    </a:lnTo>
                    <a:lnTo>
                      <a:pt x="20842" y="28023"/>
                    </a:lnTo>
                    <a:cubicBezTo>
                      <a:pt x="13073" y="42964"/>
                      <a:pt x="20245" y="36390"/>
                      <a:pt x="24877" y="32805"/>
                    </a:cubicBezTo>
                    <a:lnTo>
                      <a:pt x="25733" y="32782"/>
                    </a:lnTo>
                    <a:lnTo>
                      <a:pt x="30417" y="25071"/>
                    </a:lnTo>
                    <a:lnTo>
                      <a:pt x="74408" y="111188"/>
                    </a:lnTo>
                    <a:cubicBezTo>
                      <a:pt x="152643" y="287098"/>
                      <a:pt x="202520" y="475879"/>
                      <a:pt x="218609" y="667879"/>
                    </a:cubicBezTo>
                    <a:cubicBezTo>
                      <a:pt x="212888" y="686470"/>
                      <a:pt x="204307" y="685040"/>
                      <a:pt x="194297" y="672168"/>
                    </a:cubicBezTo>
                    <a:cubicBezTo>
                      <a:pt x="174990" y="498404"/>
                      <a:pt x="129135" y="322227"/>
                      <a:pt x="59750" y="156306"/>
                    </a:cubicBezTo>
                    <a:lnTo>
                      <a:pt x="11843" y="55645"/>
                    </a:lnTo>
                    <a:lnTo>
                      <a:pt x="13712" y="52568"/>
                    </a:lnTo>
                    <a:lnTo>
                      <a:pt x="13821" y="44907"/>
                    </a:lnTo>
                    <a:lnTo>
                      <a:pt x="9250" y="50197"/>
                    </a:lnTo>
                    <a:lnTo>
                      <a:pt x="0" y="30761"/>
                    </a:lnTo>
                    <a:lnTo>
                      <a:pt x="14866" y="3968"/>
                    </a:lnTo>
                    <a:lnTo>
                      <a:pt x="17610" y="0"/>
                    </a:lnTo>
                    <a:close/>
                  </a:path>
                </a:pathLst>
              </a:custGeom>
              <a:solidFill>
                <a:schemeClr val="accent1">
                  <a:lumMod val="50000"/>
                </a:schemeClr>
              </a:solidFill>
              <a:ln w="9525" cap="flat">
                <a:noFill/>
                <a:prstDash val="solid"/>
                <a:miter/>
              </a:ln>
            </p:spPr>
            <p:txBody>
              <a:bodyPr rtlCol="0" anchor="ctr"/>
              <a:lstStyle/>
              <a:p>
                <a:endParaRPr lang="en-ZA" dirty="0"/>
              </a:p>
            </p:txBody>
          </p:sp>
          <p:sp>
            <p:nvSpPr>
              <p:cNvPr id="184" name="Freeform: Shape 183">
                <a:extLst>
                  <a:ext uri="{FF2B5EF4-FFF2-40B4-BE49-F238E27FC236}">
                    <a16:creationId xmlns:a16="http://schemas.microsoft.com/office/drawing/2014/main" id="{9A7738CE-642C-4213-B254-E3F950BD9EF0}"/>
                  </a:ext>
                </a:extLst>
              </p:cNvPr>
              <p:cNvSpPr>
                <a:spLocks noChangeAspect="1"/>
              </p:cNvSpPr>
              <p:nvPr userDrawn="1"/>
            </p:nvSpPr>
            <p:spPr>
              <a:xfrm>
                <a:off x="8228692" y="2977563"/>
                <a:ext cx="179537" cy="579335"/>
              </a:xfrm>
              <a:custGeom>
                <a:avLst/>
                <a:gdLst>
                  <a:gd name="connsiteX0" fmla="*/ 10767 w 179537"/>
                  <a:gd name="connsiteY0" fmla="*/ 0 h 579335"/>
                  <a:gd name="connsiteX1" fmla="*/ 87293 w 179537"/>
                  <a:gd name="connsiteY1" fmla="*/ 180499 h 579335"/>
                  <a:gd name="connsiteX2" fmla="*/ 179537 w 179537"/>
                  <a:gd name="connsiteY2" fmla="*/ 579335 h 579335"/>
                  <a:gd name="connsiteX3" fmla="*/ 165235 w 179537"/>
                  <a:gd name="connsiteY3" fmla="*/ 545011 h 579335"/>
                  <a:gd name="connsiteX4" fmla="*/ 69415 w 179537"/>
                  <a:gd name="connsiteY4" fmla="*/ 171738 h 579335"/>
                  <a:gd name="connsiteX5" fmla="*/ 0 w 179537"/>
                  <a:gd name="connsiteY5" fmla="*/ 17723 h 579335"/>
                  <a:gd name="connsiteX6" fmla="*/ 10767 w 179537"/>
                  <a:gd name="connsiteY6" fmla="*/ 0 h 579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537" h="579335">
                    <a:moveTo>
                      <a:pt x="10767" y="0"/>
                    </a:moveTo>
                    <a:lnTo>
                      <a:pt x="87293" y="180499"/>
                    </a:lnTo>
                    <a:cubicBezTo>
                      <a:pt x="133415" y="309750"/>
                      <a:pt x="164521" y="444185"/>
                      <a:pt x="179537" y="579335"/>
                    </a:cubicBezTo>
                    <a:cubicBezTo>
                      <a:pt x="175247" y="569323"/>
                      <a:pt x="169527" y="557882"/>
                      <a:pt x="165235" y="545011"/>
                    </a:cubicBezTo>
                    <a:cubicBezTo>
                      <a:pt x="146644" y="416297"/>
                      <a:pt x="113750" y="289012"/>
                      <a:pt x="69415" y="171738"/>
                    </a:cubicBezTo>
                    <a:lnTo>
                      <a:pt x="0" y="17723"/>
                    </a:lnTo>
                    <a:lnTo>
                      <a:pt x="10767" y="0"/>
                    </a:lnTo>
                    <a:close/>
                  </a:path>
                </a:pathLst>
              </a:custGeom>
              <a:solidFill>
                <a:schemeClr val="accent1">
                  <a:lumMod val="50000"/>
                </a:schemeClr>
              </a:solidFill>
              <a:ln w="9525" cap="flat">
                <a:noFill/>
                <a:prstDash val="solid"/>
                <a:miter/>
              </a:ln>
            </p:spPr>
            <p:txBody>
              <a:bodyPr rtlCol="0" anchor="ctr"/>
              <a:lstStyle/>
              <a:p>
                <a:endParaRPr lang="en-ZA" dirty="0"/>
              </a:p>
            </p:txBody>
          </p:sp>
          <p:sp>
            <p:nvSpPr>
              <p:cNvPr id="185" name="Freeform: Shape 184">
                <a:extLst>
                  <a:ext uri="{FF2B5EF4-FFF2-40B4-BE49-F238E27FC236}">
                    <a16:creationId xmlns:a16="http://schemas.microsoft.com/office/drawing/2014/main" id="{BF480885-8366-4391-ABB6-03FD4B3ECE8D}"/>
                  </a:ext>
                </a:extLst>
              </p:cNvPr>
              <p:cNvSpPr>
                <a:spLocks noChangeAspect="1"/>
              </p:cNvSpPr>
              <p:nvPr userDrawn="1"/>
            </p:nvSpPr>
            <p:spPr>
              <a:xfrm>
                <a:off x="8030808" y="4045983"/>
                <a:ext cx="2390" cy="5071"/>
              </a:xfrm>
              <a:custGeom>
                <a:avLst/>
                <a:gdLst>
                  <a:gd name="connsiteX0" fmla="*/ 746 w 2390"/>
                  <a:gd name="connsiteY0" fmla="*/ 589 h 5071"/>
                  <a:gd name="connsiteX1" fmla="*/ 2390 w 2390"/>
                  <a:gd name="connsiteY1" fmla="*/ 5071 h 5071"/>
                  <a:gd name="connsiteX2" fmla="*/ 0 w 2390"/>
                  <a:gd name="connsiteY2" fmla="*/ 1485 h 5071"/>
                  <a:gd name="connsiteX3" fmla="*/ 746 w 2390"/>
                  <a:gd name="connsiteY3" fmla="*/ 589 h 5071"/>
                </a:gdLst>
                <a:ahLst/>
                <a:cxnLst>
                  <a:cxn ang="0">
                    <a:pos x="connsiteX0" y="connsiteY0"/>
                  </a:cxn>
                  <a:cxn ang="0">
                    <a:pos x="connsiteX1" y="connsiteY1"/>
                  </a:cxn>
                  <a:cxn ang="0">
                    <a:pos x="connsiteX2" y="connsiteY2"/>
                  </a:cxn>
                  <a:cxn ang="0">
                    <a:pos x="connsiteX3" y="connsiteY3"/>
                  </a:cxn>
                </a:cxnLst>
                <a:rect l="l" t="t" r="r" b="b"/>
                <a:pathLst>
                  <a:path w="2390" h="5071">
                    <a:moveTo>
                      <a:pt x="746" y="589"/>
                    </a:moveTo>
                    <a:cubicBezTo>
                      <a:pt x="1196" y="1485"/>
                      <a:pt x="1793" y="3278"/>
                      <a:pt x="2390" y="5071"/>
                    </a:cubicBezTo>
                    <a:cubicBezTo>
                      <a:pt x="1194" y="3876"/>
                      <a:pt x="1194" y="2681"/>
                      <a:pt x="0" y="1485"/>
                    </a:cubicBezTo>
                    <a:cubicBezTo>
                      <a:pt x="0" y="-307"/>
                      <a:pt x="298" y="-307"/>
                      <a:pt x="746" y="589"/>
                    </a:cubicBezTo>
                    <a:close/>
                  </a:path>
                </a:pathLst>
              </a:custGeom>
              <a:solidFill>
                <a:schemeClr val="accent1">
                  <a:lumMod val="50000"/>
                </a:schemeClr>
              </a:solidFill>
              <a:ln w="9525" cap="flat">
                <a:noFill/>
                <a:prstDash val="solid"/>
                <a:miter/>
              </a:ln>
            </p:spPr>
            <p:txBody>
              <a:bodyPr rtlCol="0" anchor="ctr"/>
              <a:lstStyle/>
              <a:p>
                <a:endParaRPr lang="en-ZA" dirty="0"/>
              </a:p>
            </p:txBody>
          </p:sp>
          <p:sp>
            <p:nvSpPr>
              <p:cNvPr id="186" name="Freeform: Shape 185">
                <a:extLst>
                  <a:ext uri="{FF2B5EF4-FFF2-40B4-BE49-F238E27FC236}">
                    <a16:creationId xmlns:a16="http://schemas.microsoft.com/office/drawing/2014/main" id="{4B31CB29-437E-4E20-999E-FF6C58817C3D}"/>
                  </a:ext>
                </a:extLst>
              </p:cNvPr>
              <p:cNvSpPr>
                <a:spLocks noChangeAspect="1"/>
              </p:cNvSpPr>
              <p:nvPr userDrawn="1"/>
            </p:nvSpPr>
            <p:spPr>
              <a:xfrm>
                <a:off x="8033199" y="4052249"/>
                <a:ext cx="8367" cy="23906"/>
              </a:xfrm>
              <a:custGeom>
                <a:avLst/>
                <a:gdLst>
                  <a:gd name="connsiteX0" fmla="*/ 0 w 8367"/>
                  <a:gd name="connsiteY0" fmla="*/ 0 h 23906"/>
                  <a:gd name="connsiteX1" fmla="*/ 8367 w 8367"/>
                  <a:gd name="connsiteY1" fmla="*/ 23906 h 23906"/>
                  <a:gd name="connsiteX2" fmla="*/ 0 w 8367"/>
                  <a:gd name="connsiteY2" fmla="*/ 0 h 23906"/>
                </a:gdLst>
                <a:ahLst/>
                <a:cxnLst>
                  <a:cxn ang="0">
                    <a:pos x="connsiteX0" y="connsiteY0"/>
                  </a:cxn>
                  <a:cxn ang="0">
                    <a:pos x="connsiteX1" y="connsiteY1"/>
                  </a:cxn>
                  <a:cxn ang="0">
                    <a:pos x="connsiteX2" y="connsiteY2"/>
                  </a:cxn>
                </a:cxnLst>
                <a:rect l="l" t="t" r="r" b="b"/>
                <a:pathLst>
                  <a:path w="8367" h="23906">
                    <a:moveTo>
                      <a:pt x="0" y="0"/>
                    </a:moveTo>
                    <a:cubicBezTo>
                      <a:pt x="2391" y="4781"/>
                      <a:pt x="4782" y="13148"/>
                      <a:pt x="8367" y="23906"/>
                    </a:cubicBezTo>
                    <a:cubicBezTo>
                      <a:pt x="5976" y="19125"/>
                      <a:pt x="2391" y="7172"/>
                      <a:pt x="0" y="0"/>
                    </a:cubicBezTo>
                    <a:close/>
                  </a:path>
                </a:pathLst>
              </a:custGeom>
              <a:solidFill>
                <a:schemeClr val="accent1">
                  <a:lumMod val="50000"/>
                </a:schemeClr>
              </a:solidFill>
              <a:ln w="9525" cap="flat">
                <a:noFill/>
                <a:prstDash val="solid"/>
                <a:miter/>
              </a:ln>
            </p:spPr>
            <p:txBody>
              <a:bodyPr rtlCol="0" anchor="ctr"/>
              <a:lstStyle/>
              <a:p>
                <a:endParaRPr lang="en-ZA" dirty="0"/>
              </a:p>
            </p:txBody>
          </p:sp>
          <p:sp>
            <p:nvSpPr>
              <p:cNvPr id="187" name="Freeform: Shape 186">
                <a:extLst>
                  <a:ext uri="{FF2B5EF4-FFF2-40B4-BE49-F238E27FC236}">
                    <a16:creationId xmlns:a16="http://schemas.microsoft.com/office/drawing/2014/main" id="{83D8A735-3ABA-4849-89DF-84368587DD59}"/>
                  </a:ext>
                </a:extLst>
              </p:cNvPr>
              <p:cNvSpPr>
                <a:spLocks noChangeAspect="1"/>
              </p:cNvSpPr>
              <p:nvPr userDrawn="1"/>
            </p:nvSpPr>
            <p:spPr>
              <a:xfrm>
                <a:off x="8235532" y="4357787"/>
                <a:ext cx="73772" cy="215698"/>
              </a:xfrm>
              <a:custGeom>
                <a:avLst/>
                <a:gdLst>
                  <a:gd name="connsiteX0" fmla="*/ 72585 w 73772"/>
                  <a:gd name="connsiteY0" fmla="*/ 0 h 215698"/>
                  <a:gd name="connsiteX1" fmla="*/ 64006 w 73772"/>
                  <a:gd name="connsiteY1" fmla="*/ 60067 h 215698"/>
                  <a:gd name="connsiteX2" fmla="*/ 66866 w 73772"/>
                  <a:gd name="connsiteY2" fmla="*/ 82949 h 215698"/>
                  <a:gd name="connsiteX3" fmla="*/ 11753 w 73772"/>
                  <a:gd name="connsiteY3" fmla="*/ 215698 h 215698"/>
                  <a:gd name="connsiteX4" fmla="*/ 11174 w 73772"/>
                  <a:gd name="connsiteY4" fmla="*/ 215498 h 215698"/>
                  <a:gd name="connsiteX5" fmla="*/ 4451 w 73772"/>
                  <a:gd name="connsiteY5" fmla="*/ 204851 h 215698"/>
                  <a:gd name="connsiteX6" fmla="*/ 0 w 73772"/>
                  <a:gd name="connsiteY6" fmla="*/ 196961 h 215698"/>
                  <a:gd name="connsiteX7" fmla="*/ 1078 w 73772"/>
                  <a:gd name="connsiteY7" fmla="*/ 195038 h 215698"/>
                  <a:gd name="connsiteX8" fmla="*/ 21101 w 73772"/>
                  <a:gd name="connsiteY8" fmla="*/ 148737 h 215698"/>
                  <a:gd name="connsiteX9" fmla="*/ 42552 w 73772"/>
                  <a:gd name="connsiteY9" fmla="*/ 88670 h 215698"/>
                  <a:gd name="connsiteX10" fmla="*/ 53994 w 73772"/>
                  <a:gd name="connsiteY10" fmla="*/ 54346 h 215698"/>
                  <a:gd name="connsiteX11" fmla="*/ 64006 w 73772"/>
                  <a:gd name="connsiteY11" fmla="*/ 18591 h 215698"/>
                  <a:gd name="connsiteX12" fmla="*/ 72585 w 73772"/>
                  <a:gd name="connsiteY12" fmla="*/ 0 h 215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772" h="215698">
                    <a:moveTo>
                      <a:pt x="72585" y="0"/>
                    </a:moveTo>
                    <a:cubicBezTo>
                      <a:pt x="52564" y="62927"/>
                      <a:pt x="56854" y="64357"/>
                      <a:pt x="64006" y="60067"/>
                    </a:cubicBezTo>
                    <a:cubicBezTo>
                      <a:pt x="69726" y="55776"/>
                      <a:pt x="81168" y="44334"/>
                      <a:pt x="66866" y="82949"/>
                    </a:cubicBezTo>
                    <a:lnTo>
                      <a:pt x="11753" y="215698"/>
                    </a:lnTo>
                    <a:lnTo>
                      <a:pt x="11174" y="215498"/>
                    </a:lnTo>
                    <a:lnTo>
                      <a:pt x="4451" y="204851"/>
                    </a:lnTo>
                    <a:lnTo>
                      <a:pt x="0" y="196961"/>
                    </a:lnTo>
                    <a:lnTo>
                      <a:pt x="1078" y="195038"/>
                    </a:lnTo>
                    <a:cubicBezTo>
                      <a:pt x="7156" y="182345"/>
                      <a:pt x="13950" y="166614"/>
                      <a:pt x="21101" y="148737"/>
                    </a:cubicBezTo>
                    <a:cubicBezTo>
                      <a:pt x="28251" y="130144"/>
                      <a:pt x="35402" y="110122"/>
                      <a:pt x="42552" y="88670"/>
                    </a:cubicBezTo>
                    <a:cubicBezTo>
                      <a:pt x="46844" y="77229"/>
                      <a:pt x="51133" y="67217"/>
                      <a:pt x="53994" y="54346"/>
                    </a:cubicBezTo>
                    <a:cubicBezTo>
                      <a:pt x="56854" y="42905"/>
                      <a:pt x="61145" y="31464"/>
                      <a:pt x="64006" y="18591"/>
                    </a:cubicBezTo>
                    <a:cubicBezTo>
                      <a:pt x="66866" y="12871"/>
                      <a:pt x="69726" y="7150"/>
                      <a:pt x="72585" y="0"/>
                    </a:cubicBezTo>
                    <a:close/>
                  </a:path>
                </a:pathLst>
              </a:custGeom>
              <a:solidFill>
                <a:schemeClr val="accent1">
                  <a:lumMod val="50000"/>
                </a:schemeClr>
              </a:solidFill>
              <a:ln w="9525" cap="flat">
                <a:noFill/>
                <a:prstDash val="solid"/>
                <a:miter/>
              </a:ln>
            </p:spPr>
            <p:txBody>
              <a:bodyPr rtlCol="0" anchor="ctr"/>
              <a:lstStyle/>
              <a:p>
                <a:endParaRPr lang="en-ZA" dirty="0"/>
              </a:p>
            </p:txBody>
          </p:sp>
          <p:sp>
            <p:nvSpPr>
              <p:cNvPr id="188" name="Freeform: Shape 187">
                <a:extLst>
                  <a:ext uri="{FF2B5EF4-FFF2-40B4-BE49-F238E27FC236}">
                    <a16:creationId xmlns:a16="http://schemas.microsoft.com/office/drawing/2014/main" id="{1E6A2C20-7D3D-4B35-91B0-8D908B65AE08}"/>
                  </a:ext>
                </a:extLst>
              </p:cNvPr>
              <p:cNvSpPr>
                <a:spLocks noChangeAspect="1"/>
              </p:cNvSpPr>
              <p:nvPr userDrawn="1"/>
            </p:nvSpPr>
            <p:spPr>
              <a:xfrm>
                <a:off x="8055909" y="2994880"/>
                <a:ext cx="168079" cy="446577"/>
              </a:xfrm>
              <a:custGeom>
                <a:avLst/>
                <a:gdLst>
                  <a:gd name="connsiteX0" fmla="*/ 163868 w 168079"/>
                  <a:gd name="connsiteY0" fmla="*/ 0 h 446577"/>
                  <a:gd name="connsiteX1" fmla="*/ 168079 w 168079"/>
                  <a:gd name="connsiteY1" fmla="*/ 8150 h 446577"/>
                  <a:gd name="connsiteX2" fmla="*/ 155973 w 168079"/>
                  <a:gd name="connsiteY2" fmla="*/ 28077 h 446577"/>
                  <a:gd name="connsiteX3" fmla="*/ 40098 w 168079"/>
                  <a:gd name="connsiteY3" fmla="*/ 302385 h 446577"/>
                  <a:gd name="connsiteX4" fmla="*/ 15818 w 168079"/>
                  <a:gd name="connsiteY4" fmla="*/ 396814 h 446577"/>
                  <a:gd name="connsiteX5" fmla="*/ 13933 w 168079"/>
                  <a:gd name="connsiteY5" fmla="*/ 395029 h 446577"/>
                  <a:gd name="connsiteX6" fmla="*/ 11953 w 168079"/>
                  <a:gd name="connsiteY6" fmla="*/ 383226 h 446577"/>
                  <a:gd name="connsiteX7" fmla="*/ 0 w 168079"/>
                  <a:gd name="connsiteY7" fmla="*/ 446577 h 446577"/>
                  <a:gd name="connsiteX8" fmla="*/ 11953 w 168079"/>
                  <a:gd name="connsiteY8" fmla="*/ 372469 h 446577"/>
                  <a:gd name="connsiteX9" fmla="*/ 23906 w 168079"/>
                  <a:gd name="connsiteY9" fmla="*/ 329438 h 446577"/>
                  <a:gd name="connsiteX10" fmla="*/ 38249 w 168079"/>
                  <a:gd name="connsiteY10" fmla="*/ 284017 h 446577"/>
                  <a:gd name="connsiteX11" fmla="*/ 54984 w 168079"/>
                  <a:gd name="connsiteY11" fmla="*/ 237401 h 446577"/>
                  <a:gd name="connsiteX12" fmla="*/ 74108 w 168079"/>
                  <a:gd name="connsiteY12" fmla="*/ 189589 h 446577"/>
                  <a:gd name="connsiteX13" fmla="*/ 111163 w 168079"/>
                  <a:gd name="connsiteY13" fmla="*/ 96356 h 446577"/>
                  <a:gd name="connsiteX14" fmla="*/ 96819 w 168079"/>
                  <a:gd name="connsiteY14" fmla="*/ 136996 h 446577"/>
                  <a:gd name="connsiteX15" fmla="*/ 132678 w 168079"/>
                  <a:gd name="connsiteY15" fmla="*/ 53326 h 446577"/>
                  <a:gd name="connsiteX16" fmla="*/ 154642 w 168079"/>
                  <a:gd name="connsiteY16" fmla="*/ 14330 h 446577"/>
                  <a:gd name="connsiteX17" fmla="*/ 163868 w 168079"/>
                  <a:gd name="connsiteY17" fmla="*/ 0 h 44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8079" h="446577">
                    <a:moveTo>
                      <a:pt x="163868" y="0"/>
                    </a:moveTo>
                    <a:lnTo>
                      <a:pt x="168079" y="8150"/>
                    </a:lnTo>
                    <a:lnTo>
                      <a:pt x="155973" y="28077"/>
                    </a:lnTo>
                    <a:cubicBezTo>
                      <a:pt x="108866" y="114792"/>
                      <a:pt x="69899" y="206570"/>
                      <a:pt x="40098" y="302385"/>
                    </a:cubicBezTo>
                    <a:lnTo>
                      <a:pt x="15818" y="396814"/>
                    </a:lnTo>
                    <a:lnTo>
                      <a:pt x="13933" y="395029"/>
                    </a:lnTo>
                    <a:cubicBezTo>
                      <a:pt x="12401" y="393312"/>
                      <a:pt x="11356" y="390398"/>
                      <a:pt x="11953" y="383226"/>
                    </a:cubicBezTo>
                    <a:lnTo>
                      <a:pt x="0" y="446577"/>
                    </a:lnTo>
                    <a:cubicBezTo>
                      <a:pt x="1196" y="426256"/>
                      <a:pt x="5977" y="399960"/>
                      <a:pt x="11953" y="372469"/>
                    </a:cubicBezTo>
                    <a:cubicBezTo>
                      <a:pt x="15540" y="358125"/>
                      <a:pt x="19125" y="343782"/>
                      <a:pt x="23906" y="329438"/>
                    </a:cubicBezTo>
                    <a:cubicBezTo>
                      <a:pt x="28687" y="315095"/>
                      <a:pt x="32274" y="299556"/>
                      <a:pt x="38249" y="284017"/>
                    </a:cubicBezTo>
                    <a:cubicBezTo>
                      <a:pt x="44227" y="268478"/>
                      <a:pt x="49008" y="252940"/>
                      <a:pt x="54984" y="237401"/>
                    </a:cubicBezTo>
                    <a:cubicBezTo>
                      <a:pt x="60961" y="221862"/>
                      <a:pt x="68132" y="206323"/>
                      <a:pt x="74108" y="189589"/>
                    </a:cubicBezTo>
                    <a:cubicBezTo>
                      <a:pt x="86061" y="157317"/>
                      <a:pt x="100405" y="127434"/>
                      <a:pt x="111163" y="96356"/>
                    </a:cubicBezTo>
                    <a:cubicBezTo>
                      <a:pt x="118335" y="89185"/>
                      <a:pt x="101600" y="121458"/>
                      <a:pt x="96819" y="136996"/>
                    </a:cubicBezTo>
                    <a:cubicBezTo>
                      <a:pt x="126701" y="87990"/>
                      <a:pt x="118335" y="85599"/>
                      <a:pt x="132678" y="53326"/>
                    </a:cubicBezTo>
                    <a:cubicBezTo>
                      <a:pt x="139252" y="40178"/>
                      <a:pt x="147022" y="26731"/>
                      <a:pt x="154642" y="14330"/>
                    </a:cubicBezTo>
                    <a:lnTo>
                      <a:pt x="163868" y="0"/>
                    </a:lnTo>
                    <a:close/>
                  </a:path>
                </a:pathLst>
              </a:custGeom>
              <a:solidFill>
                <a:schemeClr val="accent1">
                  <a:lumMod val="50000"/>
                </a:schemeClr>
              </a:solidFill>
              <a:ln w="9525" cap="flat">
                <a:noFill/>
                <a:prstDash val="solid"/>
                <a:miter/>
              </a:ln>
            </p:spPr>
            <p:txBody>
              <a:bodyPr rtlCol="0" anchor="ctr"/>
              <a:lstStyle/>
              <a:p>
                <a:endParaRPr lang="en-ZA" dirty="0"/>
              </a:p>
            </p:txBody>
          </p:sp>
          <p:sp>
            <p:nvSpPr>
              <p:cNvPr id="189" name="Freeform: Shape 188">
                <a:extLst>
                  <a:ext uri="{FF2B5EF4-FFF2-40B4-BE49-F238E27FC236}">
                    <a16:creationId xmlns:a16="http://schemas.microsoft.com/office/drawing/2014/main" id="{D32A1368-C580-448D-A8B5-F78895ED36AC}"/>
                  </a:ext>
                </a:extLst>
              </p:cNvPr>
              <p:cNvSpPr>
                <a:spLocks noChangeAspect="1"/>
              </p:cNvSpPr>
              <p:nvPr userDrawn="1"/>
            </p:nvSpPr>
            <p:spPr>
              <a:xfrm>
                <a:off x="8018856" y="3399621"/>
                <a:ext cx="36977" cy="544384"/>
              </a:xfrm>
              <a:custGeom>
                <a:avLst/>
                <a:gdLst>
                  <a:gd name="connsiteX0" fmla="*/ 31077 w 36977"/>
                  <a:gd name="connsiteY0" fmla="*/ 0 h 544384"/>
                  <a:gd name="connsiteX1" fmla="*/ 27491 w 36977"/>
                  <a:gd name="connsiteY1" fmla="*/ 47812 h 544384"/>
                  <a:gd name="connsiteX2" fmla="*/ 16734 w 36977"/>
                  <a:gd name="connsiteY2" fmla="*/ 123116 h 544384"/>
                  <a:gd name="connsiteX3" fmla="*/ 35709 w 36977"/>
                  <a:gd name="connsiteY3" fmla="*/ 58719 h 544384"/>
                  <a:gd name="connsiteX4" fmla="*/ 36977 w 36977"/>
                  <a:gd name="connsiteY4" fmla="*/ 60474 h 544384"/>
                  <a:gd name="connsiteX5" fmla="*/ 16266 w 36977"/>
                  <a:gd name="connsiteY5" fmla="*/ 196181 h 544384"/>
                  <a:gd name="connsiteX6" fmla="*/ 8366 w 36977"/>
                  <a:gd name="connsiteY6" fmla="*/ 352611 h 544384"/>
                  <a:gd name="connsiteX7" fmla="*/ 16266 w 36977"/>
                  <a:gd name="connsiteY7" fmla="*/ 509042 h 544384"/>
                  <a:gd name="connsiteX8" fmla="*/ 21659 w 36977"/>
                  <a:gd name="connsiteY8" fmla="*/ 544384 h 544384"/>
                  <a:gd name="connsiteX9" fmla="*/ 20918 w 36977"/>
                  <a:gd name="connsiteY9" fmla="*/ 542064 h 544384"/>
                  <a:gd name="connsiteX10" fmla="*/ 11953 w 36977"/>
                  <a:gd name="connsiteY10" fmla="*/ 527123 h 544384"/>
                  <a:gd name="connsiteX11" fmla="*/ 13147 w 36977"/>
                  <a:gd name="connsiteY11" fmla="*/ 511584 h 544384"/>
                  <a:gd name="connsiteX12" fmla="*/ 11953 w 36977"/>
                  <a:gd name="connsiteY12" fmla="*/ 488874 h 544384"/>
                  <a:gd name="connsiteX13" fmla="*/ 5976 w 36977"/>
                  <a:gd name="connsiteY13" fmla="*/ 431500 h 544384"/>
                  <a:gd name="connsiteX14" fmla="*/ 5976 w 36977"/>
                  <a:gd name="connsiteY14" fmla="*/ 334681 h 544384"/>
                  <a:gd name="connsiteX15" fmla="*/ 0 w 36977"/>
                  <a:gd name="connsiteY15" fmla="*/ 356196 h 544384"/>
                  <a:gd name="connsiteX16" fmla="*/ 2390 w 36977"/>
                  <a:gd name="connsiteY16" fmla="*/ 265354 h 544384"/>
                  <a:gd name="connsiteX17" fmla="*/ 4781 w 36977"/>
                  <a:gd name="connsiteY17" fmla="*/ 222324 h 544384"/>
                  <a:gd name="connsiteX18" fmla="*/ 5976 w 36977"/>
                  <a:gd name="connsiteY18" fmla="*/ 200809 h 544384"/>
                  <a:gd name="connsiteX19" fmla="*/ 7172 w 36977"/>
                  <a:gd name="connsiteY19" fmla="*/ 179294 h 544384"/>
                  <a:gd name="connsiteX20" fmla="*/ 15538 w 36977"/>
                  <a:gd name="connsiteY20" fmla="*/ 92038 h 544384"/>
                  <a:gd name="connsiteX21" fmla="*/ 21515 w 36977"/>
                  <a:gd name="connsiteY21" fmla="*/ 46617 h 544384"/>
                  <a:gd name="connsiteX22" fmla="*/ 31077 w 36977"/>
                  <a:gd name="connsiteY22" fmla="*/ 0 h 544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977" h="544384">
                    <a:moveTo>
                      <a:pt x="31077" y="0"/>
                    </a:moveTo>
                    <a:cubicBezTo>
                      <a:pt x="27491" y="19125"/>
                      <a:pt x="28687" y="31078"/>
                      <a:pt x="27491" y="47812"/>
                    </a:cubicBezTo>
                    <a:cubicBezTo>
                      <a:pt x="27491" y="64546"/>
                      <a:pt x="25100" y="84866"/>
                      <a:pt x="16734" y="123116"/>
                    </a:cubicBezTo>
                    <a:cubicBezTo>
                      <a:pt x="28089" y="64547"/>
                      <a:pt x="32572" y="56478"/>
                      <a:pt x="35709" y="58719"/>
                    </a:cubicBezTo>
                    <a:lnTo>
                      <a:pt x="36977" y="60474"/>
                    </a:lnTo>
                    <a:lnTo>
                      <a:pt x="16266" y="196181"/>
                    </a:lnTo>
                    <a:cubicBezTo>
                      <a:pt x="11043" y="247614"/>
                      <a:pt x="8366" y="299800"/>
                      <a:pt x="8366" y="352611"/>
                    </a:cubicBezTo>
                    <a:cubicBezTo>
                      <a:pt x="8366" y="405422"/>
                      <a:pt x="11043" y="457608"/>
                      <a:pt x="16266" y="509042"/>
                    </a:cubicBezTo>
                    <a:lnTo>
                      <a:pt x="21659" y="544384"/>
                    </a:lnTo>
                    <a:lnTo>
                      <a:pt x="20918" y="542064"/>
                    </a:lnTo>
                    <a:cubicBezTo>
                      <a:pt x="16435" y="527123"/>
                      <a:pt x="12550" y="514573"/>
                      <a:pt x="11953" y="527123"/>
                    </a:cubicBezTo>
                    <a:cubicBezTo>
                      <a:pt x="13147" y="523537"/>
                      <a:pt x="13147" y="518756"/>
                      <a:pt x="13147" y="511584"/>
                    </a:cubicBezTo>
                    <a:cubicBezTo>
                      <a:pt x="13147" y="505608"/>
                      <a:pt x="13147" y="497241"/>
                      <a:pt x="11953" y="488874"/>
                    </a:cubicBezTo>
                    <a:cubicBezTo>
                      <a:pt x="10757" y="472140"/>
                      <a:pt x="8366" y="451820"/>
                      <a:pt x="5976" y="431500"/>
                    </a:cubicBezTo>
                    <a:cubicBezTo>
                      <a:pt x="3585" y="390860"/>
                      <a:pt x="0" y="350221"/>
                      <a:pt x="5976" y="334681"/>
                    </a:cubicBezTo>
                    <a:lnTo>
                      <a:pt x="0" y="356196"/>
                    </a:lnTo>
                    <a:cubicBezTo>
                      <a:pt x="2390" y="325119"/>
                      <a:pt x="1195" y="295237"/>
                      <a:pt x="2390" y="265354"/>
                    </a:cubicBezTo>
                    <a:cubicBezTo>
                      <a:pt x="3585" y="251011"/>
                      <a:pt x="3585" y="236667"/>
                      <a:pt x="4781" y="222324"/>
                    </a:cubicBezTo>
                    <a:lnTo>
                      <a:pt x="5976" y="200809"/>
                    </a:lnTo>
                    <a:lnTo>
                      <a:pt x="7172" y="179294"/>
                    </a:lnTo>
                    <a:cubicBezTo>
                      <a:pt x="9562" y="150607"/>
                      <a:pt x="10757" y="121920"/>
                      <a:pt x="15538" y="92038"/>
                    </a:cubicBezTo>
                    <a:cubicBezTo>
                      <a:pt x="17929" y="77695"/>
                      <a:pt x="19125" y="62155"/>
                      <a:pt x="21515" y="46617"/>
                    </a:cubicBezTo>
                    <a:cubicBezTo>
                      <a:pt x="23906" y="31078"/>
                      <a:pt x="27491" y="16734"/>
                      <a:pt x="31077" y="0"/>
                    </a:cubicBezTo>
                    <a:close/>
                  </a:path>
                </a:pathLst>
              </a:custGeom>
              <a:solidFill>
                <a:schemeClr val="accent1">
                  <a:lumMod val="50000"/>
                </a:schemeClr>
              </a:solidFill>
              <a:ln w="9525" cap="flat">
                <a:noFill/>
                <a:prstDash val="solid"/>
                <a:miter/>
              </a:ln>
            </p:spPr>
            <p:txBody>
              <a:bodyPr rtlCol="0" anchor="ctr"/>
              <a:lstStyle/>
              <a:p>
                <a:endParaRPr lang="en-ZA" dirty="0"/>
              </a:p>
            </p:txBody>
          </p:sp>
          <p:sp>
            <p:nvSpPr>
              <p:cNvPr id="190" name="Freeform: Shape 189">
                <a:extLst>
                  <a:ext uri="{FF2B5EF4-FFF2-40B4-BE49-F238E27FC236}">
                    <a16:creationId xmlns:a16="http://schemas.microsoft.com/office/drawing/2014/main" id="{F7950CC4-5E6B-4F96-93AD-8D8759BD3864}"/>
                  </a:ext>
                </a:extLst>
              </p:cNvPr>
              <p:cNvSpPr>
                <a:spLocks noChangeAspect="1"/>
              </p:cNvSpPr>
              <p:nvPr userDrawn="1"/>
            </p:nvSpPr>
            <p:spPr>
              <a:xfrm>
                <a:off x="8039175" y="4014000"/>
                <a:ext cx="127555" cy="373778"/>
              </a:xfrm>
              <a:custGeom>
                <a:avLst/>
                <a:gdLst>
                  <a:gd name="connsiteX0" fmla="*/ 0 w 127555"/>
                  <a:gd name="connsiteY0" fmla="*/ 0 h 373778"/>
                  <a:gd name="connsiteX1" fmla="*/ 11953 w 127555"/>
                  <a:gd name="connsiteY1" fmla="*/ 7172 h 373778"/>
                  <a:gd name="connsiteX2" fmla="*/ 13868 w 127555"/>
                  <a:gd name="connsiteY2" fmla="*/ 12087 h 373778"/>
                  <a:gd name="connsiteX3" fmla="*/ 19131 w 127555"/>
                  <a:gd name="connsiteY3" fmla="*/ 46574 h 373778"/>
                  <a:gd name="connsiteX4" fmla="*/ 108280 w 127555"/>
                  <a:gd name="connsiteY4" fmla="*/ 333766 h 373778"/>
                  <a:gd name="connsiteX5" fmla="*/ 127555 w 127555"/>
                  <a:gd name="connsiteY5" fmla="*/ 373778 h 373778"/>
                  <a:gd name="connsiteX6" fmla="*/ 126683 w 127555"/>
                  <a:gd name="connsiteY6" fmla="*/ 373285 h 373778"/>
                  <a:gd name="connsiteX7" fmla="*/ 103991 w 127555"/>
                  <a:gd name="connsiteY7" fmla="*/ 331096 h 373778"/>
                  <a:gd name="connsiteX8" fmla="*/ 108772 w 127555"/>
                  <a:gd name="connsiteY8" fmla="*/ 341853 h 373778"/>
                  <a:gd name="connsiteX9" fmla="*/ 90842 w 127555"/>
                  <a:gd name="connsiteY9" fmla="*/ 316752 h 373778"/>
                  <a:gd name="connsiteX10" fmla="*/ 68132 w 127555"/>
                  <a:gd name="connsiteY10" fmla="*/ 259378 h 373778"/>
                  <a:gd name="connsiteX11" fmla="*/ 54983 w 127555"/>
                  <a:gd name="connsiteY11" fmla="*/ 194833 h 373778"/>
                  <a:gd name="connsiteX12" fmla="*/ 60961 w 127555"/>
                  <a:gd name="connsiteY12" fmla="*/ 210371 h 373778"/>
                  <a:gd name="connsiteX13" fmla="*/ 26297 w 127555"/>
                  <a:gd name="connsiteY13" fmla="*/ 92038 h 373778"/>
                  <a:gd name="connsiteX14" fmla="*/ 28687 w 127555"/>
                  <a:gd name="connsiteY14" fmla="*/ 94428 h 373778"/>
                  <a:gd name="connsiteX15" fmla="*/ 13149 w 127555"/>
                  <a:gd name="connsiteY15" fmla="*/ 53789 h 373778"/>
                  <a:gd name="connsiteX16" fmla="*/ 0 w 127555"/>
                  <a:gd name="connsiteY16" fmla="*/ 0 h 373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7555" h="373778">
                    <a:moveTo>
                      <a:pt x="0" y="0"/>
                    </a:moveTo>
                    <a:cubicBezTo>
                      <a:pt x="4781" y="4781"/>
                      <a:pt x="23906" y="62155"/>
                      <a:pt x="11953" y="7172"/>
                    </a:cubicBezTo>
                    <a:lnTo>
                      <a:pt x="13868" y="12087"/>
                    </a:lnTo>
                    <a:lnTo>
                      <a:pt x="19131" y="46574"/>
                    </a:lnTo>
                    <a:cubicBezTo>
                      <a:pt x="39512" y="146172"/>
                      <a:pt x="69570" y="242244"/>
                      <a:pt x="108280" y="333766"/>
                    </a:cubicBezTo>
                    <a:lnTo>
                      <a:pt x="127555" y="373778"/>
                    </a:lnTo>
                    <a:lnTo>
                      <a:pt x="126683" y="373285"/>
                    </a:lnTo>
                    <a:cubicBezTo>
                      <a:pt x="120800" y="365610"/>
                      <a:pt x="109371" y="343646"/>
                      <a:pt x="103991" y="331096"/>
                    </a:cubicBezTo>
                    <a:cubicBezTo>
                      <a:pt x="105186" y="334681"/>
                      <a:pt x="106382" y="338267"/>
                      <a:pt x="108772" y="341853"/>
                    </a:cubicBezTo>
                    <a:cubicBezTo>
                      <a:pt x="101600" y="333486"/>
                      <a:pt x="96819" y="327509"/>
                      <a:pt x="90842" y="316752"/>
                    </a:cubicBezTo>
                    <a:cubicBezTo>
                      <a:pt x="84866" y="305994"/>
                      <a:pt x="76499" y="290456"/>
                      <a:pt x="68132" y="259378"/>
                    </a:cubicBezTo>
                    <a:cubicBezTo>
                      <a:pt x="87257" y="295237"/>
                      <a:pt x="56179" y="210371"/>
                      <a:pt x="54983" y="194833"/>
                    </a:cubicBezTo>
                    <a:cubicBezTo>
                      <a:pt x="57374" y="199614"/>
                      <a:pt x="59765" y="204395"/>
                      <a:pt x="60961" y="210371"/>
                    </a:cubicBezTo>
                    <a:cubicBezTo>
                      <a:pt x="45421" y="167340"/>
                      <a:pt x="33468" y="120725"/>
                      <a:pt x="26297" y="92038"/>
                    </a:cubicBezTo>
                    <a:lnTo>
                      <a:pt x="28687" y="94428"/>
                    </a:lnTo>
                    <a:cubicBezTo>
                      <a:pt x="23906" y="77694"/>
                      <a:pt x="17930" y="66936"/>
                      <a:pt x="13149" y="53789"/>
                    </a:cubicBezTo>
                    <a:cubicBezTo>
                      <a:pt x="8368" y="40640"/>
                      <a:pt x="3587" y="25102"/>
                      <a:pt x="0" y="0"/>
                    </a:cubicBezTo>
                    <a:close/>
                  </a:path>
                </a:pathLst>
              </a:custGeom>
              <a:solidFill>
                <a:schemeClr val="accent1">
                  <a:lumMod val="50000"/>
                </a:schemeClr>
              </a:solidFill>
              <a:ln w="9525" cap="flat">
                <a:noFill/>
                <a:prstDash val="solid"/>
                <a:miter/>
              </a:ln>
            </p:spPr>
            <p:txBody>
              <a:bodyPr rtlCol="0" anchor="ctr"/>
              <a:lstStyle/>
              <a:p>
                <a:endParaRPr lang="en-ZA" dirty="0"/>
              </a:p>
            </p:txBody>
          </p:sp>
          <p:sp>
            <p:nvSpPr>
              <p:cNvPr id="191" name="Freeform: Shape 190">
                <a:extLst>
                  <a:ext uri="{FF2B5EF4-FFF2-40B4-BE49-F238E27FC236}">
                    <a16:creationId xmlns:a16="http://schemas.microsoft.com/office/drawing/2014/main" id="{5343D5B4-639E-4EB5-924A-60FC3A28271C}"/>
                  </a:ext>
                </a:extLst>
              </p:cNvPr>
              <p:cNvSpPr>
                <a:spLocks noChangeAspect="1"/>
              </p:cNvSpPr>
              <p:nvPr userDrawn="1"/>
            </p:nvSpPr>
            <p:spPr>
              <a:xfrm>
                <a:off x="8183807" y="4423228"/>
                <a:ext cx="50887" cy="95830"/>
              </a:xfrm>
              <a:custGeom>
                <a:avLst/>
                <a:gdLst>
                  <a:gd name="connsiteX0" fmla="*/ 0 w 50887"/>
                  <a:gd name="connsiteY0" fmla="*/ 0 h 95830"/>
                  <a:gd name="connsiteX1" fmla="*/ 28075 w 50887"/>
                  <a:gd name="connsiteY1" fmla="*/ 58279 h 95830"/>
                  <a:gd name="connsiteX2" fmla="*/ 50887 w 50887"/>
                  <a:gd name="connsiteY2" fmla="*/ 95830 h 95830"/>
                  <a:gd name="connsiteX3" fmla="*/ 45420 w 50887"/>
                  <a:gd name="connsiteY3" fmla="*/ 88012 h 95830"/>
                  <a:gd name="connsiteX4" fmla="*/ 11952 w 50887"/>
                  <a:gd name="connsiteY4" fmla="*/ 43787 h 95830"/>
                  <a:gd name="connsiteX5" fmla="*/ 1193 w 50887"/>
                  <a:gd name="connsiteY5" fmla="*/ 5538 h 95830"/>
                  <a:gd name="connsiteX6" fmla="*/ 0 w 50887"/>
                  <a:gd name="connsiteY6" fmla="*/ 0 h 95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887" h="95830">
                    <a:moveTo>
                      <a:pt x="0" y="0"/>
                    </a:moveTo>
                    <a:lnTo>
                      <a:pt x="28075" y="58279"/>
                    </a:lnTo>
                    <a:lnTo>
                      <a:pt x="50887" y="95830"/>
                    </a:lnTo>
                    <a:lnTo>
                      <a:pt x="45420" y="88012"/>
                    </a:lnTo>
                    <a:cubicBezTo>
                      <a:pt x="34662" y="73669"/>
                      <a:pt x="25099" y="65302"/>
                      <a:pt x="11952" y="43787"/>
                    </a:cubicBezTo>
                    <a:cubicBezTo>
                      <a:pt x="-1197" y="15100"/>
                      <a:pt x="1193" y="11514"/>
                      <a:pt x="1193" y="5538"/>
                    </a:cubicBezTo>
                    <a:lnTo>
                      <a:pt x="0" y="0"/>
                    </a:lnTo>
                    <a:close/>
                  </a:path>
                </a:pathLst>
              </a:custGeom>
              <a:solidFill>
                <a:schemeClr val="accent1">
                  <a:lumMod val="50000"/>
                </a:schemeClr>
              </a:solidFill>
              <a:ln w="9525" cap="flat">
                <a:noFill/>
                <a:prstDash val="solid"/>
                <a:miter/>
              </a:ln>
            </p:spPr>
            <p:txBody>
              <a:bodyPr rtlCol="0" anchor="ctr"/>
              <a:lstStyle/>
              <a:p>
                <a:endParaRPr lang="en-ZA" dirty="0"/>
              </a:p>
            </p:txBody>
          </p:sp>
        </p:grpSp>
      </p:grpSp>
    </p:spTree>
    <p:extLst>
      <p:ext uri="{BB962C8B-B14F-4D97-AF65-F5344CB8AC3E}">
        <p14:creationId xmlns:p14="http://schemas.microsoft.com/office/powerpoint/2010/main" val="387764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09B4ACC-E72E-450B-88FA-710ECDE6548D}"/>
              </a:ext>
            </a:extLst>
          </p:cNvPr>
          <p:cNvCxnSpPr/>
          <p:nvPr userDrawn="1"/>
        </p:nvCxnSpPr>
        <p:spPr>
          <a:xfrm>
            <a:off x="6096600"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userDrawn="1"/>
        </p:nvCxnSpPr>
        <p:spPr>
          <a:xfrm flipH="1">
            <a:off x="432001" y="3652910"/>
            <a:ext cx="11329199"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5106600" y="1069941"/>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5106600" y="5983879"/>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9781200" y="3354600"/>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4" name="Title 3">
            <a:extLst>
              <a:ext uri="{FF2B5EF4-FFF2-40B4-BE49-F238E27FC236}">
                <a16:creationId xmlns:a16="http://schemas.microsoft.com/office/drawing/2014/main" id="{129EA32B-6EE8-4742-9788-FCAC7A0FE6E6}"/>
              </a:ext>
            </a:extLst>
          </p:cNvPr>
          <p:cNvSpPr>
            <a:spLocks noGrp="1"/>
          </p:cNvSpPr>
          <p:nvPr>
            <p:ph type="title"/>
          </p:nvPr>
        </p:nvSpPr>
        <p:spPr>
          <a:xfrm>
            <a:off x="432000" y="432000"/>
            <a:ext cx="11329200" cy="432000"/>
          </a:xfrm>
        </p:spPr>
        <p:txBody>
          <a:bodyPr/>
          <a:lstStyle/>
          <a:p>
            <a:r>
              <a:rPr lang="en-US"/>
              <a:t>Click to edit Master title style</a:t>
            </a:r>
            <a:endParaRPr lang="en-ZA"/>
          </a:p>
        </p:txBody>
      </p:sp>
      <p:sp>
        <p:nvSpPr>
          <p:cNvPr id="5" name="Footer Placeholder 4">
            <a:extLst>
              <a:ext uri="{FF2B5EF4-FFF2-40B4-BE49-F238E27FC236}">
                <a16:creationId xmlns:a16="http://schemas.microsoft.com/office/drawing/2014/main" id="{0427A446-62BF-4F99-BF28-8B764B71F115}"/>
              </a:ext>
            </a:extLst>
          </p:cNvPr>
          <p:cNvSpPr>
            <a:spLocks noGrp="1"/>
          </p:cNvSpPr>
          <p:nvPr>
            <p:ph type="ftr" sz="quarter" idx="18"/>
          </p:nvPr>
        </p:nvSpPr>
        <p:spPr/>
        <p:txBody>
          <a:bodyPr/>
          <a:lstStyle/>
          <a:p>
            <a:endParaRPr lang="en-ZA" dirty="0"/>
          </a:p>
        </p:txBody>
      </p:sp>
      <p:sp>
        <p:nvSpPr>
          <p:cNvPr id="7" name="Slide Number Placeholder 6">
            <a:extLst>
              <a:ext uri="{FF2B5EF4-FFF2-40B4-BE49-F238E27FC236}">
                <a16:creationId xmlns:a16="http://schemas.microsoft.com/office/drawing/2014/main" id="{2CAE8445-BA39-4932-B40E-1B18A4CDF6CF}"/>
              </a:ext>
            </a:extLst>
          </p:cNvPr>
          <p:cNvSpPr>
            <a:spLocks noGrp="1"/>
          </p:cNvSpPr>
          <p:nvPr>
            <p:ph type="sldNum" sz="quarter" idx="19"/>
          </p:nvPr>
        </p:nvSpPr>
        <p:spPr/>
        <p:txBody>
          <a:bodyPr/>
          <a:lstStyle>
            <a:lvl1pPr algn="ctr">
              <a:defRPr/>
            </a:lvl1p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243036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9200" cy="432000"/>
          </a:xfrm>
          <a:prstGeom prst="rect">
            <a:avLst/>
          </a:prstGeom>
        </p:spPr>
        <p:txBody>
          <a:bodyPr vert="horz" lIns="0" tIns="0" rIns="0" bIns="0" rtlCol="0" anchor="ctr">
            <a:noAutofit/>
          </a:bodyPr>
          <a:lstStyle/>
          <a:p>
            <a:pPr lvl="0"/>
            <a:r>
              <a:rPr lang="en-US"/>
              <a:t>Click to edit Master title style</a:t>
            </a:r>
            <a:endParaRPr lang="en-ZA" dirty="0"/>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1329200" cy="503925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5893"/>
            <a:ext cx="4114800" cy="226714"/>
          </a:xfrm>
          <a:prstGeom prst="rect">
            <a:avLst/>
          </a:prstGeom>
        </p:spPr>
        <p:txBody>
          <a:bodyPr vert="horz" lIns="0" tIns="0" rIns="0" bIns="0" rtlCol="0" anchor="ctr"/>
          <a:lstStyle>
            <a:lvl1pPr algn="l">
              <a:defRPr sz="1200">
                <a:solidFill>
                  <a:schemeClr val="tx1">
                    <a:lumMod val="75000"/>
                    <a:lumOff val="25000"/>
                  </a:schemeClr>
                </a:solidFill>
              </a:defRPr>
            </a:lvl1pPr>
          </a:lstStyle>
          <a:p>
            <a:endParaRPr lang="en-ZA" dirty="0"/>
          </a:p>
        </p:txBody>
      </p:sp>
      <p:sp>
        <p:nvSpPr>
          <p:cNvPr id="4" name="Slide Number Placeholder 3">
            <a:extLst>
              <a:ext uri="{FF2B5EF4-FFF2-40B4-BE49-F238E27FC236}">
                <a16:creationId xmlns:a16="http://schemas.microsoft.com/office/drawing/2014/main" id="{215F7E44-8ABB-4ABE-998C-AFEFE7AA0503}"/>
              </a:ext>
            </a:extLst>
          </p:cNvPr>
          <p:cNvSpPr>
            <a:spLocks noGrp="1"/>
          </p:cNvSpPr>
          <p:nvPr>
            <p:ph type="sldNum" sz="quarter" idx="4"/>
          </p:nvPr>
        </p:nvSpPr>
        <p:spPr>
          <a:xfrm>
            <a:off x="11728948" y="6385422"/>
            <a:ext cx="288000" cy="288000"/>
          </a:xfrm>
          <a:prstGeom prst="ellipse">
            <a:avLst/>
          </a:prstGeom>
          <a:solidFill>
            <a:schemeClr val="tx1">
              <a:lumMod val="65000"/>
              <a:lumOff val="35000"/>
            </a:schemeClr>
          </a:solidFill>
        </p:spPr>
        <p:txBody>
          <a:bodyPr lIns="0" tIns="0" rIns="0" bIns="0" anchor="ctr"/>
          <a:lstStyle>
            <a:lvl1pPr algn="ctr">
              <a:defRPr lang="en-ZA" sz="1000" smtClean="0">
                <a:solidFill>
                  <a:schemeClr val="bg1"/>
                </a:solidFill>
              </a:defRPr>
            </a:lvl1p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7" r:id="rId3"/>
    <p:sldLayoutId id="2147483664" r:id="rId4"/>
    <p:sldLayoutId id="2147483665" r:id="rId5"/>
    <p:sldLayoutId id="2147483666" r:id="rId6"/>
    <p:sldLayoutId id="2147483668" r:id="rId7"/>
    <p:sldLayoutId id="2147483669" r:id="rId8"/>
    <p:sldLayoutId id="2147483670" r:id="rId9"/>
    <p:sldLayoutId id="2147483671" r:id="rId10"/>
    <p:sldLayoutId id="2147483672" r:id="rId11"/>
    <p:sldLayoutId id="2147483673" r:id="rId12"/>
    <p:sldLayoutId id="2147483674" r:id="rId13"/>
    <p:sldLayoutId id="2147483681" r:id="rId14"/>
    <p:sldLayoutId id="2147483675" r:id="rId15"/>
    <p:sldLayoutId id="2147483679" r:id="rId16"/>
    <p:sldLayoutId id="2147483676" r:id="rId17"/>
    <p:sldLayoutId id="2147483680" r:id="rId18"/>
    <p:sldLayoutId id="2147483650" r:id="rId19"/>
    <p:sldLayoutId id="2147483652" r:id="rId20"/>
    <p:sldLayoutId id="2147483653" r:id="rId21"/>
    <p:sldLayoutId id="2147483654" r:id="rId22"/>
    <p:sldLayoutId id="2147483655" r:id="rId23"/>
    <p:sldLayoutId id="2147483677" r:id="rId24"/>
    <p:sldLayoutId id="2147483678" r:id="rId25"/>
  </p:sldLayoutIdLst>
  <p:hf hdr="0" ftr="0" dt="0"/>
  <p:txStyles>
    <p:titleStyle>
      <a:lvl1pPr algn="l" defTabSz="914400" rtl="0" eaLnBrk="1" latinLnBrk="0" hangingPunct="1">
        <a:lnSpc>
          <a:spcPct val="90000"/>
        </a:lnSpc>
        <a:spcBef>
          <a:spcPct val="0"/>
        </a:spcBef>
        <a:buNone/>
        <a:defRPr lang="en-ZA" sz="3200" b="1" kern="1200" spc="-150" dirty="0">
          <a:solidFill>
            <a:schemeClr val="tx1">
              <a:lumMod val="85000"/>
              <a:lumOff val="1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 Id="rId9" Type="http://schemas.openxmlformats.org/officeDocument/2006/relationships/image" Target="../media/image27.svg"/></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9.svg"/><Relationship Id="rId7" Type="http://schemas.openxmlformats.org/officeDocument/2006/relationships/image" Target="../media/image33.svg"/><Relationship Id="rId2" Type="http://schemas.openxmlformats.org/officeDocument/2006/relationships/image" Target="../media/image28.png"/><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31.svg"/><Relationship Id="rId4" Type="http://schemas.openxmlformats.org/officeDocument/2006/relationships/image" Target="../media/image30.png"/><Relationship Id="rId9" Type="http://schemas.openxmlformats.org/officeDocument/2006/relationships/image" Target="../media/image27.sv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hyperlink" Target="https://www.gamasutra.com/blogs/JackPalmer/20151019/256526/Time_for_a_timer__Effective_use_of_timers_in_game_design.php" TargetMode="External"/><Relationship Id="rId2" Type="http://schemas.openxmlformats.org/officeDocument/2006/relationships/hyperlink" Target="https://www.eurogamer.net/articles/2015-03-17-how-nintendos-best-mario-levels-were-structured-using-chinese-poetry" TargetMode="External"/><Relationship Id="rId1" Type="http://schemas.openxmlformats.org/officeDocument/2006/relationships/slideLayout" Target="../slideLayouts/slideLayout17.xml"/><Relationship Id="rId5" Type="http://schemas.openxmlformats.org/officeDocument/2006/relationships/image" Target="../media/image2.png"/><Relationship Id="rId4" Type="http://schemas.openxmlformats.org/officeDocument/2006/relationships/hyperlink" Target="https://www.smithsonianmag.com/science-nature/strange-rain-why-fish-frogs-and-golf-balls-fall-skies-1809565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E8F8-CBC6-4A56-A60B-FDBF1E1F1214}"/>
              </a:ext>
            </a:extLst>
          </p:cNvPr>
          <p:cNvSpPr>
            <a:spLocks noGrp="1"/>
          </p:cNvSpPr>
          <p:nvPr>
            <p:ph type="ctrTitle"/>
          </p:nvPr>
        </p:nvSpPr>
        <p:spPr>
          <a:xfrm>
            <a:off x="7171062" y="2565701"/>
            <a:ext cx="4099187" cy="2078700"/>
          </a:xfrm>
        </p:spPr>
        <p:txBody>
          <a:bodyPr/>
          <a:lstStyle/>
          <a:p>
            <a:r>
              <a:rPr lang="en-ZA" dirty="0"/>
              <a:t>Umbrella</a:t>
            </a:r>
          </a:p>
        </p:txBody>
      </p:sp>
      <p:sp>
        <p:nvSpPr>
          <p:cNvPr id="3" name="Subtitle 2">
            <a:extLst>
              <a:ext uri="{FF2B5EF4-FFF2-40B4-BE49-F238E27FC236}">
                <a16:creationId xmlns:a16="http://schemas.microsoft.com/office/drawing/2014/main" id="{72258620-D380-473B-A288-E14928A16BDB}"/>
              </a:ext>
            </a:extLst>
          </p:cNvPr>
          <p:cNvSpPr>
            <a:spLocks noGrp="1"/>
          </p:cNvSpPr>
          <p:nvPr>
            <p:ph type="subTitle" idx="1"/>
          </p:nvPr>
        </p:nvSpPr>
        <p:spPr>
          <a:xfrm>
            <a:off x="7171062" y="5054350"/>
            <a:ext cx="4099187" cy="1616613"/>
          </a:xfrm>
        </p:spPr>
        <p:txBody>
          <a:bodyPr/>
          <a:lstStyle/>
          <a:p>
            <a:r>
              <a:rPr lang="en-ZA" dirty="0"/>
              <a:t>Adam Speers</a:t>
            </a:r>
          </a:p>
          <a:p>
            <a:r>
              <a:rPr lang="en-ZA" dirty="0"/>
              <a:t>Anastazia Hunt</a:t>
            </a:r>
          </a:p>
          <a:p>
            <a:r>
              <a:rPr lang="en-ZA" dirty="0"/>
              <a:t>Declan Grady</a:t>
            </a:r>
          </a:p>
          <a:p>
            <a:r>
              <a:rPr lang="en-ZA" dirty="0"/>
              <a:t>Fabian </a:t>
            </a:r>
            <a:r>
              <a:rPr lang="en-ZA" dirty="0" err="1"/>
              <a:t>mazurek</a:t>
            </a:r>
            <a:endParaRPr lang="en-ZA" dirty="0"/>
          </a:p>
        </p:txBody>
      </p:sp>
      <p:pic>
        <p:nvPicPr>
          <p:cNvPr id="6" name="Picture Placeholder 5">
            <a:extLst>
              <a:ext uri="{FF2B5EF4-FFF2-40B4-BE49-F238E27FC236}">
                <a16:creationId xmlns:a16="http://schemas.microsoft.com/office/drawing/2014/main" id="{178A0520-36DB-4CF2-AE3A-5DFDAF9E6BBE}"/>
              </a:ext>
            </a:extLst>
          </p:cNvPr>
          <p:cNvPicPr>
            <a:picLocks noGrp="1" noChangeAspect="1"/>
          </p:cNvPicPr>
          <p:nvPr>
            <p:ph type="pic" sz="quarter" idx="10"/>
          </p:nvPr>
        </p:nvPicPr>
        <p:blipFill>
          <a:blip r:embed="rId2"/>
          <a:stretch>
            <a:fillRect/>
          </a:stretch>
        </p:blipFill>
        <p:spPr>
          <a:xfrm>
            <a:off x="1142512" y="914079"/>
            <a:ext cx="5039333" cy="5029842"/>
          </a:xfrm>
        </p:spPr>
      </p:pic>
      <p:sp>
        <p:nvSpPr>
          <p:cNvPr id="7" name="Oval 6" descr="Logo Backdrop">
            <a:extLst>
              <a:ext uri="{FF2B5EF4-FFF2-40B4-BE49-F238E27FC236}">
                <a16:creationId xmlns:a16="http://schemas.microsoft.com/office/drawing/2014/main" id="{DAE98AA7-EEC8-4349-B75F-8C7B0A80C3F3}"/>
              </a:ext>
            </a:extLst>
          </p:cNvPr>
          <p:cNvSpPr/>
          <p:nvPr/>
        </p:nvSpPr>
        <p:spPr>
          <a:xfrm>
            <a:off x="153295" y="3459578"/>
            <a:ext cx="2430801" cy="2430801"/>
          </a:xfrm>
          <a:prstGeom prst="ellipse">
            <a:avLst/>
          </a:prstGeom>
          <a:gradFill flip="none" rotWithShape="1">
            <a:gsLst>
              <a:gs pos="18000">
                <a:schemeClr val="accent1">
                  <a:lumMod val="5000"/>
                  <a:lumOff val="95000"/>
                </a:schemeClr>
              </a:gs>
              <a:gs pos="100000">
                <a:schemeClr val="accent3">
                  <a:alpha val="71000"/>
                </a:schemeClr>
              </a:gs>
            </a:gsLst>
            <a:lin ang="13500000" scaled="1"/>
            <a:tileRect/>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4400" dirty="0"/>
              <a:t>Group</a:t>
            </a:r>
          </a:p>
          <a:p>
            <a:pPr algn="ctr"/>
            <a:r>
              <a:rPr lang="en-ZA" sz="4400" dirty="0"/>
              <a:t>18</a:t>
            </a:r>
          </a:p>
        </p:txBody>
      </p:sp>
    </p:spTree>
    <p:extLst>
      <p:ext uri="{BB962C8B-B14F-4D97-AF65-F5344CB8AC3E}">
        <p14:creationId xmlns:p14="http://schemas.microsoft.com/office/powerpoint/2010/main" val="809263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Placeholder 40" descr="Thought bubble">
            <a:extLst>
              <a:ext uri="{FF2B5EF4-FFF2-40B4-BE49-F238E27FC236}">
                <a16:creationId xmlns:a16="http://schemas.microsoft.com/office/drawing/2014/main" id="{B811075A-E743-458A-83DD-C9C3924D79D2}"/>
              </a:ext>
            </a:extLst>
          </p:cNvPr>
          <p:cNvPicPr>
            <a:picLocks noGrp="1" noChangeAspect="1"/>
          </p:cNvPicPr>
          <p:nvPr>
            <p:ph type="pic" sz="quarter" idx="41"/>
          </p:nvPr>
        </p:nvPicPr>
        <p:blipFill>
          <a:blip r:embed="rId2">
            <a:extLst>
              <a:ext uri="{96DAC541-7B7A-43D3-8B79-37D633B846F1}">
                <asvg:svgBlip xmlns:asvg="http://schemas.microsoft.com/office/drawing/2016/SVG/main" r:embed="rId3"/>
              </a:ext>
            </a:extLst>
          </a:blip>
          <a:stretch>
            <a:fillRect/>
          </a:stretch>
        </p:blipFill>
        <p:spPr>
          <a:xfrm>
            <a:off x="1494358" y="2719813"/>
            <a:ext cx="621792" cy="621792"/>
          </a:xfrm>
        </p:spPr>
      </p:pic>
      <p:sp>
        <p:nvSpPr>
          <p:cNvPr id="5" name="Text Placeholder 4">
            <a:extLst>
              <a:ext uri="{FF2B5EF4-FFF2-40B4-BE49-F238E27FC236}">
                <a16:creationId xmlns:a16="http://schemas.microsoft.com/office/drawing/2014/main" id="{DB6638D4-E453-4BC4-A3A0-F3C51852BCF8}"/>
              </a:ext>
            </a:extLst>
          </p:cNvPr>
          <p:cNvSpPr>
            <a:spLocks noGrp="1"/>
          </p:cNvSpPr>
          <p:nvPr>
            <p:ph type="body" sz="quarter" idx="17"/>
          </p:nvPr>
        </p:nvSpPr>
        <p:spPr>
          <a:xfrm>
            <a:off x="897621" y="3950115"/>
            <a:ext cx="1820411" cy="360000"/>
          </a:xfrm>
        </p:spPr>
        <p:txBody>
          <a:bodyPr/>
          <a:lstStyle/>
          <a:p>
            <a:r>
              <a:rPr lang="en-ZA" sz="1600" dirty="0"/>
              <a:t>What Genre of Game</a:t>
            </a:r>
          </a:p>
        </p:txBody>
      </p:sp>
      <p:sp>
        <p:nvSpPr>
          <p:cNvPr id="6" name="Text Placeholder 5">
            <a:extLst>
              <a:ext uri="{FF2B5EF4-FFF2-40B4-BE49-F238E27FC236}">
                <a16:creationId xmlns:a16="http://schemas.microsoft.com/office/drawing/2014/main" id="{0BC44B71-63BE-418A-A82A-64402026207E}"/>
              </a:ext>
            </a:extLst>
          </p:cNvPr>
          <p:cNvSpPr>
            <a:spLocks noGrp="1"/>
          </p:cNvSpPr>
          <p:nvPr>
            <p:ph type="body" sz="quarter" idx="18"/>
          </p:nvPr>
        </p:nvSpPr>
        <p:spPr/>
        <p:txBody>
          <a:bodyPr/>
          <a:lstStyle/>
          <a:p>
            <a:r>
              <a:rPr lang="en-ZA" dirty="0"/>
              <a:t>Side Scrolling Shooter / Platformer</a:t>
            </a:r>
            <a:endParaRPr lang="en-ZA" noProof="1"/>
          </a:p>
          <a:p>
            <a:endParaRPr lang="en-ZA" dirty="0"/>
          </a:p>
        </p:txBody>
      </p:sp>
      <p:pic>
        <p:nvPicPr>
          <p:cNvPr id="43" name="Picture Placeholder 42" descr="Umbrella">
            <a:extLst>
              <a:ext uri="{FF2B5EF4-FFF2-40B4-BE49-F238E27FC236}">
                <a16:creationId xmlns:a16="http://schemas.microsoft.com/office/drawing/2014/main" id="{869A15CA-3DF8-417D-B9D8-F994D15851BB}"/>
              </a:ext>
            </a:extLst>
          </p:cNvPr>
          <p:cNvPicPr>
            <a:picLocks noGrp="1" noChangeAspect="1"/>
          </p:cNvPicPr>
          <p:nvPr>
            <p:ph type="pic" sz="quarter" idx="47"/>
          </p:nvPr>
        </p:nvPicPr>
        <p:blipFill>
          <a:blip r:embed="rId4">
            <a:extLst>
              <a:ext uri="{96DAC541-7B7A-43D3-8B79-37D633B846F1}">
                <asvg:svgBlip xmlns:asvg="http://schemas.microsoft.com/office/drawing/2016/SVG/main" r:embed="rId5"/>
              </a:ext>
            </a:extLst>
          </a:blip>
          <a:stretch>
            <a:fillRect/>
          </a:stretch>
        </p:blipFill>
        <p:spPr>
          <a:xfrm>
            <a:off x="3625217" y="2719813"/>
            <a:ext cx="621792" cy="621792"/>
          </a:xfrm>
        </p:spPr>
      </p:pic>
      <p:sp>
        <p:nvSpPr>
          <p:cNvPr id="9" name="Text Placeholder 8">
            <a:extLst>
              <a:ext uri="{FF2B5EF4-FFF2-40B4-BE49-F238E27FC236}">
                <a16:creationId xmlns:a16="http://schemas.microsoft.com/office/drawing/2014/main" id="{CEFFF724-CE30-4C63-A086-DF05C2777EC1}"/>
              </a:ext>
            </a:extLst>
          </p:cNvPr>
          <p:cNvSpPr>
            <a:spLocks noGrp="1"/>
          </p:cNvSpPr>
          <p:nvPr>
            <p:ph type="body" sz="quarter" idx="33"/>
          </p:nvPr>
        </p:nvSpPr>
        <p:spPr/>
        <p:txBody>
          <a:bodyPr/>
          <a:lstStyle/>
          <a:p>
            <a:r>
              <a:rPr lang="en-ZA" sz="1600" dirty="0"/>
              <a:t>Key Mechanic</a:t>
            </a:r>
          </a:p>
        </p:txBody>
      </p:sp>
      <p:sp>
        <p:nvSpPr>
          <p:cNvPr id="10" name="Text Placeholder 9">
            <a:extLst>
              <a:ext uri="{FF2B5EF4-FFF2-40B4-BE49-F238E27FC236}">
                <a16:creationId xmlns:a16="http://schemas.microsoft.com/office/drawing/2014/main" id="{AA64044E-682B-419B-AB70-118D0597C64C}"/>
              </a:ext>
            </a:extLst>
          </p:cNvPr>
          <p:cNvSpPr>
            <a:spLocks noGrp="1"/>
          </p:cNvSpPr>
          <p:nvPr>
            <p:ph type="body" sz="quarter" idx="34"/>
          </p:nvPr>
        </p:nvSpPr>
        <p:spPr>
          <a:xfrm>
            <a:off x="3126113" y="4450670"/>
            <a:ext cx="1620000" cy="1275552"/>
          </a:xfrm>
        </p:spPr>
        <p:txBody>
          <a:bodyPr/>
          <a:lstStyle/>
          <a:p>
            <a:r>
              <a:rPr lang="en-ZA" dirty="0"/>
              <a:t>Shooting will be replaced with Reflecting</a:t>
            </a:r>
          </a:p>
        </p:txBody>
      </p:sp>
      <p:pic>
        <p:nvPicPr>
          <p:cNvPr id="45" name="Picture Placeholder 44" descr="Grinning face with no fill">
            <a:extLst>
              <a:ext uri="{FF2B5EF4-FFF2-40B4-BE49-F238E27FC236}">
                <a16:creationId xmlns:a16="http://schemas.microsoft.com/office/drawing/2014/main" id="{D18F8380-4F68-4979-BEC0-C897519AD437}"/>
              </a:ext>
            </a:extLst>
          </p:cNvPr>
          <p:cNvPicPr>
            <a:picLocks noGrp="1" noChangeAspect="1"/>
          </p:cNvPicPr>
          <p:nvPr>
            <p:ph type="pic" sz="quarter" idx="48"/>
          </p:nvPr>
        </p:nvPicPr>
        <p:blipFill>
          <a:blip r:embed="rId6">
            <a:extLst>
              <a:ext uri="{96DAC541-7B7A-43D3-8B79-37D633B846F1}">
                <asvg:svgBlip xmlns:asvg="http://schemas.microsoft.com/office/drawing/2016/SVG/main" r:embed="rId7"/>
              </a:ext>
            </a:extLst>
          </a:blip>
          <a:stretch>
            <a:fillRect/>
          </a:stretch>
        </p:blipFill>
        <p:spPr>
          <a:xfrm>
            <a:off x="5756076" y="2719813"/>
            <a:ext cx="621792" cy="621792"/>
          </a:xfrm>
        </p:spPr>
      </p:pic>
      <p:sp>
        <p:nvSpPr>
          <p:cNvPr id="12" name="Text Placeholder 11">
            <a:extLst>
              <a:ext uri="{FF2B5EF4-FFF2-40B4-BE49-F238E27FC236}">
                <a16:creationId xmlns:a16="http://schemas.microsoft.com/office/drawing/2014/main" id="{F2739695-B49F-491F-9573-F501246A7F48}"/>
              </a:ext>
            </a:extLst>
          </p:cNvPr>
          <p:cNvSpPr>
            <a:spLocks noGrp="1"/>
          </p:cNvSpPr>
          <p:nvPr>
            <p:ph type="body" sz="quarter" idx="35"/>
          </p:nvPr>
        </p:nvSpPr>
        <p:spPr/>
        <p:txBody>
          <a:bodyPr/>
          <a:lstStyle/>
          <a:p>
            <a:r>
              <a:rPr lang="en-ZA" sz="1600" dirty="0"/>
              <a:t>Emotions</a:t>
            </a:r>
          </a:p>
        </p:txBody>
      </p:sp>
      <p:sp>
        <p:nvSpPr>
          <p:cNvPr id="13" name="Text Placeholder 12">
            <a:extLst>
              <a:ext uri="{FF2B5EF4-FFF2-40B4-BE49-F238E27FC236}">
                <a16:creationId xmlns:a16="http://schemas.microsoft.com/office/drawing/2014/main" id="{59357458-973E-473B-B43E-428D949A39C2}"/>
              </a:ext>
            </a:extLst>
          </p:cNvPr>
          <p:cNvSpPr>
            <a:spLocks noGrp="1"/>
          </p:cNvSpPr>
          <p:nvPr>
            <p:ph type="body" sz="quarter" idx="36"/>
          </p:nvPr>
        </p:nvSpPr>
        <p:spPr>
          <a:xfrm>
            <a:off x="5184396" y="4450669"/>
            <a:ext cx="1692576" cy="1161565"/>
          </a:xfrm>
        </p:spPr>
        <p:txBody>
          <a:bodyPr/>
          <a:lstStyle/>
          <a:p>
            <a:r>
              <a:rPr lang="en-ZA" dirty="0"/>
              <a:t>Easy Fun - Curiosity</a:t>
            </a:r>
          </a:p>
          <a:p>
            <a:r>
              <a:rPr lang="en-ZA" noProof="1"/>
              <a:t>Hard Fun – Fiero</a:t>
            </a:r>
          </a:p>
          <a:p>
            <a:r>
              <a:rPr lang="en-ZA" noProof="1"/>
              <a:t>Serious Fun - Collecting</a:t>
            </a:r>
          </a:p>
          <a:p>
            <a:endParaRPr lang="en-ZA" dirty="0"/>
          </a:p>
        </p:txBody>
      </p:sp>
      <p:pic>
        <p:nvPicPr>
          <p:cNvPr id="47" name="Picture Placeholder 46" descr="Head with gears">
            <a:extLst>
              <a:ext uri="{FF2B5EF4-FFF2-40B4-BE49-F238E27FC236}">
                <a16:creationId xmlns:a16="http://schemas.microsoft.com/office/drawing/2014/main" id="{3B1C03DA-0209-4A1A-96AE-B3FF2B5F7533}"/>
              </a:ext>
            </a:extLst>
          </p:cNvPr>
          <p:cNvPicPr>
            <a:picLocks noGrp="1" noChangeAspect="1"/>
          </p:cNvPicPr>
          <p:nvPr>
            <p:ph type="pic" sz="quarter" idx="49"/>
          </p:nvPr>
        </p:nvPicPr>
        <p:blipFill>
          <a:blip r:embed="rId8">
            <a:extLst>
              <a:ext uri="{96DAC541-7B7A-43D3-8B79-37D633B846F1}">
                <asvg:svgBlip xmlns:asvg="http://schemas.microsoft.com/office/drawing/2016/SVG/main" r:embed="rId9"/>
              </a:ext>
            </a:extLst>
          </a:blip>
          <a:stretch>
            <a:fillRect/>
          </a:stretch>
        </p:blipFill>
        <p:spPr>
          <a:xfrm>
            <a:off x="7886935" y="2719813"/>
            <a:ext cx="621792" cy="621792"/>
          </a:xfrm>
        </p:spPr>
      </p:pic>
      <p:sp>
        <p:nvSpPr>
          <p:cNvPr id="15" name="Text Placeholder 14">
            <a:extLst>
              <a:ext uri="{FF2B5EF4-FFF2-40B4-BE49-F238E27FC236}">
                <a16:creationId xmlns:a16="http://schemas.microsoft.com/office/drawing/2014/main" id="{4C4406D0-E93A-4D4A-882C-3D100622979A}"/>
              </a:ext>
            </a:extLst>
          </p:cNvPr>
          <p:cNvSpPr>
            <a:spLocks noGrp="1"/>
          </p:cNvSpPr>
          <p:nvPr>
            <p:ph type="body" sz="quarter" idx="37"/>
          </p:nvPr>
        </p:nvSpPr>
        <p:spPr>
          <a:xfrm>
            <a:off x="7387831" y="3950115"/>
            <a:ext cx="1731002" cy="360000"/>
          </a:xfrm>
        </p:spPr>
        <p:txBody>
          <a:bodyPr/>
          <a:lstStyle/>
          <a:p>
            <a:r>
              <a:rPr lang="en-ZA" sz="1600" dirty="0"/>
              <a:t>Key Design Problems</a:t>
            </a:r>
          </a:p>
        </p:txBody>
      </p:sp>
      <p:sp>
        <p:nvSpPr>
          <p:cNvPr id="16" name="Text Placeholder 15">
            <a:extLst>
              <a:ext uri="{FF2B5EF4-FFF2-40B4-BE49-F238E27FC236}">
                <a16:creationId xmlns:a16="http://schemas.microsoft.com/office/drawing/2014/main" id="{820792B4-5A57-43A7-8C75-3B4261EE86DE}"/>
              </a:ext>
            </a:extLst>
          </p:cNvPr>
          <p:cNvSpPr>
            <a:spLocks noGrp="1"/>
          </p:cNvSpPr>
          <p:nvPr>
            <p:ph type="body" sz="quarter" idx="38"/>
          </p:nvPr>
        </p:nvSpPr>
        <p:spPr>
          <a:xfrm>
            <a:off x="7387831" y="4450669"/>
            <a:ext cx="1620000" cy="1841073"/>
          </a:xfrm>
        </p:spPr>
        <p:txBody>
          <a:bodyPr/>
          <a:lstStyle/>
          <a:p>
            <a:r>
              <a:rPr lang="en-US" dirty="0"/>
              <a:t>‘KISHOTENKETSU’ </a:t>
            </a:r>
          </a:p>
          <a:p>
            <a:r>
              <a:rPr lang="en-US" noProof="1"/>
              <a:t>Introduce Concept</a:t>
            </a:r>
          </a:p>
          <a:p>
            <a:r>
              <a:rPr lang="en-US" noProof="1"/>
              <a:t>Develop</a:t>
            </a:r>
          </a:p>
          <a:p>
            <a:r>
              <a:rPr lang="en-US" noProof="1"/>
              <a:t>Twist</a:t>
            </a:r>
          </a:p>
          <a:p>
            <a:r>
              <a:rPr lang="en-US" noProof="1"/>
              <a:t>Mastery</a:t>
            </a:r>
            <a:endParaRPr lang="en-ZA" noProof="1"/>
          </a:p>
          <a:p>
            <a:endParaRPr lang="en-ZA" dirty="0"/>
          </a:p>
        </p:txBody>
      </p:sp>
      <p:pic>
        <p:nvPicPr>
          <p:cNvPr id="49" name="Picture Placeholder 48" descr="Robot">
            <a:extLst>
              <a:ext uri="{FF2B5EF4-FFF2-40B4-BE49-F238E27FC236}">
                <a16:creationId xmlns:a16="http://schemas.microsoft.com/office/drawing/2014/main" id="{B216FC82-4CDA-4982-85CF-C693A432A28E}"/>
              </a:ext>
            </a:extLst>
          </p:cNvPr>
          <p:cNvPicPr>
            <a:picLocks noGrp="1" noChangeAspect="1"/>
          </p:cNvPicPr>
          <p:nvPr>
            <p:ph type="pic" sz="quarter" idx="50"/>
          </p:nvPr>
        </p:nvPicPr>
        <p:blipFill>
          <a:blip r:embed="rId10">
            <a:extLst>
              <a:ext uri="{96DAC541-7B7A-43D3-8B79-37D633B846F1}">
                <asvg:svgBlip xmlns:asvg="http://schemas.microsoft.com/office/drawing/2016/SVG/main" r:embed="rId11"/>
              </a:ext>
            </a:extLst>
          </a:blip>
          <a:stretch>
            <a:fillRect/>
          </a:stretch>
        </p:blipFill>
        <p:spPr>
          <a:xfrm>
            <a:off x="10017793" y="2719813"/>
            <a:ext cx="621792" cy="621792"/>
          </a:xfrm>
        </p:spPr>
      </p:pic>
      <p:sp>
        <p:nvSpPr>
          <p:cNvPr id="18" name="Text Placeholder 17">
            <a:extLst>
              <a:ext uri="{FF2B5EF4-FFF2-40B4-BE49-F238E27FC236}">
                <a16:creationId xmlns:a16="http://schemas.microsoft.com/office/drawing/2014/main" id="{448350F0-9CCA-4F7C-98E8-BC7969FD399D}"/>
              </a:ext>
            </a:extLst>
          </p:cNvPr>
          <p:cNvSpPr>
            <a:spLocks noGrp="1"/>
          </p:cNvSpPr>
          <p:nvPr>
            <p:ph type="body" sz="quarter" idx="39"/>
          </p:nvPr>
        </p:nvSpPr>
        <p:spPr>
          <a:xfrm>
            <a:off x="9518689" y="3950115"/>
            <a:ext cx="1731002" cy="360000"/>
          </a:xfrm>
        </p:spPr>
        <p:txBody>
          <a:bodyPr/>
          <a:lstStyle/>
          <a:p>
            <a:r>
              <a:rPr lang="en-ZA" sz="1600" dirty="0"/>
              <a:t>Programming Issues</a:t>
            </a:r>
          </a:p>
        </p:txBody>
      </p:sp>
      <p:sp>
        <p:nvSpPr>
          <p:cNvPr id="19" name="Text Placeholder 18">
            <a:extLst>
              <a:ext uri="{FF2B5EF4-FFF2-40B4-BE49-F238E27FC236}">
                <a16:creationId xmlns:a16="http://schemas.microsoft.com/office/drawing/2014/main" id="{4FD8E4F9-1B84-4707-95BE-9EC53D7ACB9D}"/>
              </a:ext>
            </a:extLst>
          </p:cNvPr>
          <p:cNvSpPr>
            <a:spLocks noGrp="1"/>
          </p:cNvSpPr>
          <p:nvPr>
            <p:ph type="body" sz="quarter" idx="40"/>
          </p:nvPr>
        </p:nvSpPr>
        <p:spPr/>
        <p:txBody>
          <a:bodyPr/>
          <a:lstStyle/>
          <a:p>
            <a:r>
              <a:rPr lang="en-ZA" dirty="0"/>
              <a:t>Lorem </a:t>
            </a:r>
            <a:r>
              <a:rPr lang="en-ZA" noProof="1"/>
              <a:t>ipsum dolor sit amet, consectetur adipiscing elit. </a:t>
            </a:r>
          </a:p>
          <a:p>
            <a:endParaRPr lang="en-ZA" dirty="0"/>
          </a:p>
        </p:txBody>
      </p:sp>
      <p:sp>
        <p:nvSpPr>
          <p:cNvPr id="32" name="Slide Number Placeholder 31">
            <a:extLst>
              <a:ext uri="{FF2B5EF4-FFF2-40B4-BE49-F238E27FC236}">
                <a16:creationId xmlns:a16="http://schemas.microsoft.com/office/drawing/2014/main" id="{E612258B-809C-4937-88CC-45880B3C8264}"/>
              </a:ext>
            </a:extLst>
          </p:cNvPr>
          <p:cNvSpPr>
            <a:spLocks noGrp="1"/>
          </p:cNvSpPr>
          <p:nvPr>
            <p:ph type="sldNum" sz="quarter" idx="52"/>
          </p:nvPr>
        </p:nvSpPr>
        <p:spPr/>
        <p:txBody>
          <a:bodyPr/>
          <a:lstStyle/>
          <a:p>
            <a:fld id="{B67B645E-C5E5-4727-B977-D372A0AA71D9}" type="slidenum">
              <a:rPr lang="en-US" smtClean="0"/>
              <a:pPr/>
              <a:t>2</a:t>
            </a:fld>
            <a:endParaRPr lang="en-US" dirty="0"/>
          </a:p>
        </p:txBody>
      </p:sp>
      <p:sp>
        <p:nvSpPr>
          <p:cNvPr id="3" name="Title 2">
            <a:extLst>
              <a:ext uri="{FF2B5EF4-FFF2-40B4-BE49-F238E27FC236}">
                <a16:creationId xmlns:a16="http://schemas.microsoft.com/office/drawing/2014/main" id="{0DED61FF-98D7-468C-A710-A0E65FFCFDD7}"/>
              </a:ext>
            </a:extLst>
          </p:cNvPr>
          <p:cNvSpPr>
            <a:spLocks noGrp="1"/>
          </p:cNvSpPr>
          <p:nvPr>
            <p:ph type="title"/>
          </p:nvPr>
        </p:nvSpPr>
        <p:spPr/>
        <p:txBody>
          <a:bodyPr/>
          <a:lstStyle/>
          <a:p>
            <a:r>
              <a:rPr lang="en-ZA" dirty="0"/>
              <a:t>The Brief Response</a:t>
            </a:r>
          </a:p>
        </p:txBody>
      </p:sp>
      <p:sp>
        <p:nvSpPr>
          <p:cNvPr id="2" name="TextBox 1">
            <a:extLst>
              <a:ext uri="{FF2B5EF4-FFF2-40B4-BE49-F238E27FC236}">
                <a16:creationId xmlns:a16="http://schemas.microsoft.com/office/drawing/2014/main" id="{9FB5B3B2-0D1C-4F44-B85B-87EF8A7ADDB3}"/>
              </a:ext>
            </a:extLst>
          </p:cNvPr>
          <p:cNvSpPr txBox="1"/>
          <p:nvPr/>
        </p:nvSpPr>
        <p:spPr>
          <a:xfrm>
            <a:off x="897621" y="1131778"/>
            <a:ext cx="9563449" cy="923330"/>
          </a:xfrm>
          <a:prstGeom prst="rect">
            <a:avLst/>
          </a:prstGeom>
          <a:noFill/>
        </p:spPr>
        <p:txBody>
          <a:bodyPr wrap="square" rtlCol="0">
            <a:spAutoFit/>
          </a:bodyPr>
          <a:lstStyle/>
          <a:p>
            <a:r>
              <a:rPr lang="en-GB" dirty="0"/>
              <a:t>Umbrella – A terrible storm has swept across the land (London) sucking up all the local wildlife “it’s raining Cats and Dogs”. Head out with your trusty umbrella and try to rescue the animals as they fall back down to earth.  But be careful to avoid the debris, other things were sucked up too…</a:t>
            </a:r>
          </a:p>
        </p:txBody>
      </p:sp>
    </p:spTree>
    <p:extLst>
      <p:ext uri="{BB962C8B-B14F-4D97-AF65-F5344CB8AC3E}">
        <p14:creationId xmlns:p14="http://schemas.microsoft.com/office/powerpoint/2010/main" val="27126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0"/>
              </a:schemeClr>
            </a:gs>
            <a:gs pos="100000">
              <a:schemeClr val="accent3">
                <a:lumMod val="75000"/>
              </a:schemeClr>
            </a:gs>
          </a:gsLst>
          <a:path path="circle">
            <a:fillToRect t="100000" r="100000"/>
          </a:path>
        </a:gradFill>
        <a:effectLst/>
      </p:bgPr>
    </p:bg>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C675E008-A5DF-4639-84DF-6071C1580BB4}"/>
              </a:ext>
            </a:extLst>
          </p:cNvPr>
          <p:cNvPicPr>
            <a:picLocks noGrp="1" noChangeAspect="1"/>
          </p:cNvPicPr>
          <p:nvPr>
            <p:ph type="pic" sz="quarter" idx="13"/>
          </p:nvPr>
        </p:nvPicPr>
        <p:blipFill>
          <a:blip r:embed="rId2"/>
          <a:stretch>
            <a:fillRect/>
          </a:stretch>
        </p:blipFill>
        <p:spPr>
          <a:xfrm>
            <a:off x="-1" y="1252873"/>
            <a:ext cx="5703889" cy="3709157"/>
          </a:xfrm>
        </p:spPr>
      </p:pic>
      <p:sp>
        <p:nvSpPr>
          <p:cNvPr id="2" name="Slide Number Placeholder 1">
            <a:extLst>
              <a:ext uri="{FF2B5EF4-FFF2-40B4-BE49-F238E27FC236}">
                <a16:creationId xmlns:a16="http://schemas.microsoft.com/office/drawing/2014/main" id="{14946B59-7B49-4180-9B48-FAC9C2BDF7A4}"/>
              </a:ext>
            </a:extLst>
          </p:cNvPr>
          <p:cNvSpPr>
            <a:spLocks noGrp="1"/>
          </p:cNvSpPr>
          <p:nvPr>
            <p:ph type="sldNum" sz="quarter" idx="15"/>
          </p:nvPr>
        </p:nvSpPr>
        <p:spPr/>
        <p:txBody>
          <a:bodyPr/>
          <a:lstStyle/>
          <a:p>
            <a:fld id="{B67B645E-C5E5-4727-B977-D372A0AA71D9}" type="slidenum">
              <a:rPr lang="en-US" smtClean="0"/>
              <a:pPr/>
              <a:t>3</a:t>
            </a:fld>
            <a:endParaRPr lang="en-US" dirty="0"/>
          </a:p>
        </p:txBody>
      </p:sp>
      <p:sp>
        <p:nvSpPr>
          <p:cNvPr id="3" name="Title 2">
            <a:extLst>
              <a:ext uri="{FF2B5EF4-FFF2-40B4-BE49-F238E27FC236}">
                <a16:creationId xmlns:a16="http://schemas.microsoft.com/office/drawing/2014/main" id="{362AC071-0624-430C-AEB0-AD3EBFC1CD1D}"/>
              </a:ext>
            </a:extLst>
          </p:cNvPr>
          <p:cNvSpPr>
            <a:spLocks noGrp="1"/>
          </p:cNvSpPr>
          <p:nvPr>
            <p:ph type="ctrTitle"/>
          </p:nvPr>
        </p:nvSpPr>
        <p:spPr>
          <a:xfrm>
            <a:off x="7578276" y="2170948"/>
            <a:ext cx="3863221" cy="1258052"/>
          </a:xfrm>
        </p:spPr>
        <p:txBody>
          <a:bodyPr/>
          <a:lstStyle/>
          <a:p>
            <a:r>
              <a:rPr lang="en-ZA" dirty="0"/>
              <a:t>Gameplay Video</a:t>
            </a:r>
          </a:p>
        </p:txBody>
      </p:sp>
      <p:sp>
        <p:nvSpPr>
          <p:cNvPr id="5" name="Content Placeholder 4">
            <a:extLst>
              <a:ext uri="{FF2B5EF4-FFF2-40B4-BE49-F238E27FC236}">
                <a16:creationId xmlns:a16="http://schemas.microsoft.com/office/drawing/2014/main" id="{5F606456-BEB8-424C-8C7C-E9B311D7C337}"/>
              </a:ext>
            </a:extLst>
          </p:cNvPr>
          <p:cNvSpPr>
            <a:spLocks noGrp="1"/>
          </p:cNvSpPr>
          <p:nvPr>
            <p:ph idx="1"/>
          </p:nvPr>
        </p:nvSpPr>
        <p:spPr>
          <a:xfrm>
            <a:off x="9991288" y="3852023"/>
            <a:ext cx="1450209" cy="1978326"/>
          </a:xfrm>
        </p:spPr>
        <p:txBody>
          <a:bodyPr/>
          <a:lstStyle/>
          <a:p>
            <a:pPr marL="342900" indent="-342900" algn="l">
              <a:buFont typeface="Arial" panose="020B0604020202020204" pitchFamily="34" charset="0"/>
              <a:buChar char="•"/>
            </a:pPr>
            <a:r>
              <a:rPr lang="en-ZA" noProof="1"/>
              <a:t>Reflect</a:t>
            </a:r>
          </a:p>
          <a:p>
            <a:pPr marL="342900" indent="-342900" algn="l">
              <a:buFont typeface="Arial" panose="020B0604020202020204" pitchFamily="34" charset="0"/>
              <a:buChar char="•"/>
            </a:pPr>
            <a:r>
              <a:rPr lang="en-ZA" noProof="1"/>
              <a:t>Avoid</a:t>
            </a:r>
          </a:p>
          <a:p>
            <a:pPr marL="342900" indent="-342900" algn="l">
              <a:buFont typeface="Arial" panose="020B0604020202020204" pitchFamily="34" charset="0"/>
              <a:buChar char="•"/>
            </a:pPr>
            <a:r>
              <a:rPr lang="en-ZA" noProof="1"/>
              <a:t>Collect</a:t>
            </a:r>
          </a:p>
        </p:txBody>
      </p:sp>
    </p:spTree>
    <p:extLst>
      <p:ext uri="{BB962C8B-B14F-4D97-AF65-F5344CB8AC3E}">
        <p14:creationId xmlns:p14="http://schemas.microsoft.com/office/powerpoint/2010/main" val="1344647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89256EF6-3CDE-4ADE-8753-BF5040E3C65B}"/>
              </a:ext>
            </a:extLst>
          </p:cNvPr>
          <p:cNvSpPr>
            <a:spLocks noGrp="1"/>
          </p:cNvSpPr>
          <p:nvPr>
            <p:ph type="body" sz="quarter" idx="36"/>
          </p:nvPr>
        </p:nvSpPr>
        <p:spPr>
          <a:xfrm>
            <a:off x="4693518" y="4756649"/>
            <a:ext cx="1620000" cy="1174368"/>
          </a:xfrm>
        </p:spPr>
        <p:txBody>
          <a:bodyPr/>
          <a:lstStyle/>
          <a:p>
            <a:r>
              <a:rPr lang="en-ZA" dirty="0"/>
              <a:t>Save all the animals that have been swept up by the storm, can you find them all? Animals will be logged in Journal. Collect health pick ups to keep going.</a:t>
            </a:r>
          </a:p>
        </p:txBody>
      </p:sp>
      <p:pic>
        <p:nvPicPr>
          <p:cNvPr id="27" name="Picture Placeholder 26" descr="Umbrella">
            <a:extLst>
              <a:ext uri="{FF2B5EF4-FFF2-40B4-BE49-F238E27FC236}">
                <a16:creationId xmlns:a16="http://schemas.microsoft.com/office/drawing/2014/main" id="{EF145220-68FE-4BC3-8DF6-074CABEAC097}"/>
              </a:ext>
            </a:extLst>
          </p:cNvPr>
          <p:cNvPicPr>
            <a:picLocks noGrp="1" noChangeAspect="1"/>
          </p:cNvPicPr>
          <p:nvPr>
            <p:ph type="pic" sz="quarter" idx="45"/>
          </p:nvPr>
        </p:nvPicPr>
        <p:blipFill>
          <a:blip r:embed="rId2">
            <a:extLst>
              <a:ext uri="{96DAC541-7B7A-43D3-8B79-37D633B846F1}">
                <asvg:svgBlip xmlns:asvg="http://schemas.microsoft.com/office/drawing/2016/SVG/main" r:embed="rId3"/>
              </a:ext>
            </a:extLst>
          </a:blip>
          <a:stretch>
            <a:fillRect/>
          </a:stretch>
        </p:blipFill>
        <p:spPr>
          <a:xfrm>
            <a:off x="816608" y="3054064"/>
            <a:ext cx="621792" cy="621792"/>
          </a:xfrm>
        </p:spPr>
      </p:pic>
      <p:sp>
        <p:nvSpPr>
          <p:cNvPr id="6" name="Text Placeholder 5">
            <a:extLst>
              <a:ext uri="{FF2B5EF4-FFF2-40B4-BE49-F238E27FC236}">
                <a16:creationId xmlns:a16="http://schemas.microsoft.com/office/drawing/2014/main" id="{1D5F34C1-576F-4BF7-8C9C-D507F213AE68}"/>
              </a:ext>
            </a:extLst>
          </p:cNvPr>
          <p:cNvSpPr>
            <a:spLocks noGrp="1"/>
          </p:cNvSpPr>
          <p:nvPr>
            <p:ph type="body" sz="quarter" idx="17"/>
          </p:nvPr>
        </p:nvSpPr>
        <p:spPr/>
        <p:txBody>
          <a:bodyPr/>
          <a:lstStyle/>
          <a:p>
            <a:r>
              <a:rPr lang="en-ZA" dirty="0"/>
              <a:t>Reflect</a:t>
            </a:r>
          </a:p>
        </p:txBody>
      </p:sp>
      <p:sp>
        <p:nvSpPr>
          <p:cNvPr id="7" name="Text Placeholder 6">
            <a:extLst>
              <a:ext uri="{FF2B5EF4-FFF2-40B4-BE49-F238E27FC236}">
                <a16:creationId xmlns:a16="http://schemas.microsoft.com/office/drawing/2014/main" id="{FBE93992-F65E-48D7-971D-FA51E969BEFE}"/>
              </a:ext>
            </a:extLst>
          </p:cNvPr>
          <p:cNvSpPr>
            <a:spLocks noGrp="1"/>
          </p:cNvSpPr>
          <p:nvPr>
            <p:ph type="body" sz="quarter" idx="18"/>
          </p:nvPr>
        </p:nvSpPr>
        <p:spPr>
          <a:xfrm>
            <a:off x="431800" y="4756649"/>
            <a:ext cx="1620000" cy="1417648"/>
          </a:xfrm>
        </p:spPr>
        <p:txBody>
          <a:bodyPr/>
          <a:lstStyle/>
          <a:p>
            <a:r>
              <a:rPr lang="en-ZA" noProof="1"/>
              <a:t>The player use use the umbrella to reflect bad projectiles back into the cloud. After ‘X’ hits a cloud will disperse granting a reward.</a:t>
            </a:r>
            <a:endParaRPr lang="en-ZA" dirty="0"/>
          </a:p>
        </p:txBody>
      </p:sp>
      <p:pic>
        <p:nvPicPr>
          <p:cNvPr id="29" name="Picture Placeholder 28" descr="Comet">
            <a:extLst>
              <a:ext uri="{FF2B5EF4-FFF2-40B4-BE49-F238E27FC236}">
                <a16:creationId xmlns:a16="http://schemas.microsoft.com/office/drawing/2014/main" id="{344FCB42-636B-4918-8866-D50ACA206D8C}"/>
              </a:ext>
            </a:extLst>
          </p:cNvPr>
          <p:cNvPicPr>
            <a:picLocks noGrp="1" noChangeAspect="1"/>
          </p:cNvPicPr>
          <p:nvPr>
            <p:ph type="pic" sz="quarter" idx="47"/>
          </p:nvPr>
        </p:nvPicPr>
        <p:blipFill>
          <a:blip r:embed="rId4">
            <a:extLst>
              <a:ext uri="{96DAC541-7B7A-43D3-8B79-37D633B846F1}">
                <asvg:svgBlip xmlns:asvg="http://schemas.microsoft.com/office/drawing/2016/SVG/main" r:embed="rId5"/>
              </a:ext>
            </a:extLst>
          </a:blip>
          <a:stretch>
            <a:fillRect/>
          </a:stretch>
        </p:blipFill>
        <p:spPr>
          <a:xfrm>
            <a:off x="3062252" y="2880652"/>
            <a:ext cx="621792" cy="621792"/>
          </a:xfrm>
        </p:spPr>
      </p:pic>
      <p:sp>
        <p:nvSpPr>
          <p:cNvPr id="8" name="Text Placeholder 7">
            <a:extLst>
              <a:ext uri="{FF2B5EF4-FFF2-40B4-BE49-F238E27FC236}">
                <a16:creationId xmlns:a16="http://schemas.microsoft.com/office/drawing/2014/main" id="{8CB0B4A0-79F2-4CB5-BBB6-FEEBD8465250}"/>
              </a:ext>
            </a:extLst>
          </p:cNvPr>
          <p:cNvSpPr>
            <a:spLocks noGrp="1"/>
          </p:cNvSpPr>
          <p:nvPr>
            <p:ph type="body" sz="quarter" idx="33"/>
          </p:nvPr>
        </p:nvSpPr>
        <p:spPr/>
        <p:txBody>
          <a:bodyPr/>
          <a:lstStyle/>
          <a:p>
            <a:r>
              <a:rPr lang="en-ZA" dirty="0"/>
              <a:t>Avoid</a:t>
            </a:r>
          </a:p>
        </p:txBody>
      </p:sp>
      <p:sp>
        <p:nvSpPr>
          <p:cNvPr id="9" name="Text Placeholder 8">
            <a:extLst>
              <a:ext uri="{FF2B5EF4-FFF2-40B4-BE49-F238E27FC236}">
                <a16:creationId xmlns:a16="http://schemas.microsoft.com/office/drawing/2014/main" id="{66810F29-B4A6-4A97-903D-F931D52ACA7F}"/>
              </a:ext>
            </a:extLst>
          </p:cNvPr>
          <p:cNvSpPr>
            <a:spLocks noGrp="1"/>
          </p:cNvSpPr>
          <p:nvPr>
            <p:ph type="body" sz="quarter" idx="34"/>
          </p:nvPr>
        </p:nvSpPr>
        <p:spPr/>
        <p:txBody>
          <a:bodyPr/>
          <a:lstStyle/>
          <a:p>
            <a:r>
              <a:rPr lang="en-ZA" dirty="0"/>
              <a:t>The bad projectiles will reduce the players health if they hit.</a:t>
            </a:r>
          </a:p>
        </p:txBody>
      </p:sp>
      <p:pic>
        <p:nvPicPr>
          <p:cNvPr id="31" name="Picture Placeholder 30" descr="Coins">
            <a:extLst>
              <a:ext uri="{FF2B5EF4-FFF2-40B4-BE49-F238E27FC236}">
                <a16:creationId xmlns:a16="http://schemas.microsoft.com/office/drawing/2014/main" id="{A1AA205C-54CC-4A28-9B43-520D5A97DD74}"/>
              </a:ext>
            </a:extLst>
          </p:cNvPr>
          <p:cNvPicPr>
            <a:picLocks noGrp="1" noChangeAspect="1"/>
          </p:cNvPicPr>
          <p:nvPr>
            <p:ph type="pic" sz="quarter" idx="48"/>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a:fillRect/>
          </a:stretch>
        </p:blipFill>
        <p:spPr/>
      </p:pic>
      <p:sp>
        <p:nvSpPr>
          <p:cNvPr id="10" name="Text Placeholder 9">
            <a:extLst>
              <a:ext uri="{FF2B5EF4-FFF2-40B4-BE49-F238E27FC236}">
                <a16:creationId xmlns:a16="http://schemas.microsoft.com/office/drawing/2014/main" id="{68053976-DF5A-4CE2-94FB-5F70C9064260}"/>
              </a:ext>
            </a:extLst>
          </p:cNvPr>
          <p:cNvSpPr>
            <a:spLocks noGrp="1"/>
          </p:cNvSpPr>
          <p:nvPr>
            <p:ph type="body" sz="quarter" idx="35"/>
          </p:nvPr>
        </p:nvSpPr>
        <p:spPr/>
        <p:txBody>
          <a:bodyPr/>
          <a:lstStyle/>
          <a:p>
            <a:r>
              <a:rPr lang="en-ZA" dirty="0"/>
              <a:t>Collect</a:t>
            </a:r>
          </a:p>
        </p:txBody>
      </p:sp>
      <p:sp>
        <p:nvSpPr>
          <p:cNvPr id="3" name="Title 2">
            <a:extLst>
              <a:ext uri="{FF2B5EF4-FFF2-40B4-BE49-F238E27FC236}">
                <a16:creationId xmlns:a16="http://schemas.microsoft.com/office/drawing/2014/main" id="{87C2AC9A-0FD0-4DA8-99B4-C440A1D15DA4}"/>
              </a:ext>
            </a:extLst>
          </p:cNvPr>
          <p:cNvSpPr>
            <a:spLocks noGrp="1"/>
          </p:cNvSpPr>
          <p:nvPr>
            <p:ph type="ctrTitle"/>
          </p:nvPr>
        </p:nvSpPr>
        <p:spPr bwMode="gray"/>
        <p:txBody>
          <a:bodyPr/>
          <a:lstStyle/>
          <a:p>
            <a:r>
              <a:rPr lang="en-ZA" dirty="0"/>
              <a:t>Mechanics</a:t>
            </a:r>
          </a:p>
        </p:txBody>
      </p:sp>
      <p:sp>
        <p:nvSpPr>
          <p:cNvPr id="4" name="Subtitle 3">
            <a:extLst>
              <a:ext uri="{FF2B5EF4-FFF2-40B4-BE49-F238E27FC236}">
                <a16:creationId xmlns:a16="http://schemas.microsoft.com/office/drawing/2014/main" id="{F28FED25-4DDC-4D72-A54E-3E227B420317}"/>
              </a:ext>
            </a:extLst>
          </p:cNvPr>
          <p:cNvSpPr>
            <a:spLocks noGrp="1"/>
          </p:cNvSpPr>
          <p:nvPr>
            <p:ph type="subTitle" idx="1"/>
          </p:nvPr>
        </p:nvSpPr>
        <p:spPr bwMode="gray">
          <a:xfrm>
            <a:off x="7859469" y="3708115"/>
            <a:ext cx="3863221" cy="1920898"/>
          </a:xfrm>
        </p:spPr>
        <p:txBody>
          <a:bodyPr/>
          <a:lstStyle/>
          <a:p>
            <a:r>
              <a:rPr lang="en-ZA" noProof="1"/>
              <a:t>We have chosen to use a refelction mechanic to replace shooting as our key mechanic.</a:t>
            </a:r>
          </a:p>
          <a:p>
            <a:r>
              <a:rPr lang="en-ZA" noProof="1"/>
              <a:t>The other core mechanics will be avoiding and collecting.</a:t>
            </a:r>
          </a:p>
        </p:txBody>
      </p:sp>
      <p:sp>
        <p:nvSpPr>
          <p:cNvPr id="88" name="Slide Number Placeholder 87">
            <a:extLst>
              <a:ext uri="{FF2B5EF4-FFF2-40B4-BE49-F238E27FC236}">
                <a16:creationId xmlns:a16="http://schemas.microsoft.com/office/drawing/2014/main" id="{FAFF03E5-FC39-4375-8BD9-53A0FD781CB7}"/>
              </a:ext>
            </a:extLst>
          </p:cNvPr>
          <p:cNvSpPr>
            <a:spLocks noGrp="1"/>
          </p:cNvSpPr>
          <p:nvPr>
            <p:ph type="sldNum" sz="quarter" idx="50"/>
          </p:nvPr>
        </p:nvSpPr>
        <p:spPr/>
        <p:txBody>
          <a:bodyPr/>
          <a:lstStyle/>
          <a:p>
            <a:pPr algn="ctr"/>
            <a:fld id="{B67B645E-C5E5-4727-B977-D372A0AA71D9}" type="slidenum">
              <a:rPr lang="en-US" smtClean="0"/>
              <a:pPr algn="ctr"/>
              <a:t>4</a:t>
            </a:fld>
            <a:endParaRPr lang="en-US" dirty="0"/>
          </a:p>
        </p:txBody>
      </p:sp>
      <p:sp>
        <p:nvSpPr>
          <p:cNvPr id="2" name="Flowchart: Connector 1">
            <a:extLst>
              <a:ext uri="{FF2B5EF4-FFF2-40B4-BE49-F238E27FC236}">
                <a16:creationId xmlns:a16="http://schemas.microsoft.com/office/drawing/2014/main" id="{7DB8CD99-09C3-47A8-BF8F-FCE0838F5514}"/>
              </a:ext>
            </a:extLst>
          </p:cNvPr>
          <p:cNvSpPr/>
          <p:nvPr/>
        </p:nvSpPr>
        <p:spPr>
          <a:xfrm>
            <a:off x="1379677" y="2711459"/>
            <a:ext cx="117446" cy="98399"/>
          </a:xfrm>
          <a:prstGeom prst="flowChartConnector">
            <a:avLst/>
          </a:prstGeom>
          <a:solidFill>
            <a:schemeClr val="accent1"/>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5" name="Arc 4">
            <a:extLst>
              <a:ext uri="{FF2B5EF4-FFF2-40B4-BE49-F238E27FC236}">
                <a16:creationId xmlns:a16="http://schemas.microsoft.com/office/drawing/2014/main" id="{4F2A58E4-8E04-408B-8F68-CD72D45ABBA6}"/>
              </a:ext>
            </a:extLst>
          </p:cNvPr>
          <p:cNvSpPr/>
          <p:nvPr/>
        </p:nvSpPr>
        <p:spPr>
          <a:xfrm>
            <a:off x="1086107" y="2881791"/>
            <a:ext cx="311385" cy="206497"/>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Arc 16">
            <a:extLst>
              <a:ext uri="{FF2B5EF4-FFF2-40B4-BE49-F238E27FC236}">
                <a16:creationId xmlns:a16="http://schemas.microsoft.com/office/drawing/2014/main" id="{F675A57D-B3B2-4F2E-BE96-CC90FA8EB198}"/>
              </a:ext>
            </a:extLst>
          </p:cNvPr>
          <p:cNvSpPr/>
          <p:nvPr/>
        </p:nvSpPr>
        <p:spPr>
          <a:xfrm>
            <a:off x="1043126" y="2958110"/>
            <a:ext cx="311385" cy="206497"/>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378458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descr="Cake">
            <a:extLst>
              <a:ext uri="{FF2B5EF4-FFF2-40B4-BE49-F238E27FC236}">
                <a16:creationId xmlns:a16="http://schemas.microsoft.com/office/drawing/2014/main" id="{146C3774-1A16-4CEA-B0D9-21F4D70DD683}"/>
              </a:ext>
            </a:extLst>
          </p:cNvPr>
          <p:cNvPicPr>
            <a:picLocks noGrp="1" noChangeAspect="1"/>
          </p:cNvPicPr>
          <p:nvPr>
            <p:ph type="pic" sz="quarter" idx="51"/>
          </p:nvPr>
        </p:nvPicPr>
        <p:blipFill>
          <a:blip r:embed="rId2">
            <a:extLst>
              <a:ext uri="{96DAC541-7B7A-43D3-8B79-37D633B846F1}">
                <asvg:svgBlip xmlns:asvg="http://schemas.microsoft.com/office/drawing/2016/SVG/main" r:embed="rId3"/>
              </a:ext>
            </a:extLst>
          </a:blip>
          <a:stretch>
            <a:fillRect/>
          </a:stretch>
        </p:blipFill>
        <p:spPr>
          <a:xfrm>
            <a:off x="2026412" y="990014"/>
            <a:ext cx="621792" cy="621792"/>
          </a:xfrm>
        </p:spPr>
      </p:pic>
      <p:sp>
        <p:nvSpPr>
          <p:cNvPr id="6" name="Text Placeholder 5">
            <a:extLst>
              <a:ext uri="{FF2B5EF4-FFF2-40B4-BE49-F238E27FC236}">
                <a16:creationId xmlns:a16="http://schemas.microsoft.com/office/drawing/2014/main" id="{84D1680A-25DD-42DD-B066-2294665CF235}"/>
              </a:ext>
            </a:extLst>
          </p:cNvPr>
          <p:cNvSpPr>
            <a:spLocks noGrp="1"/>
          </p:cNvSpPr>
          <p:nvPr>
            <p:ph type="body" sz="quarter" idx="17"/>
          </p:nvPr>
        </p:nvSpPr>
        <p:spPr>
          <a:xfrm>
            <a:off x="1463401" y="2164904"/>
            <a:ext cx="1745858" cy="252000"/>
          </a:xfrm>
        </p:spPr>
        <p:txBody>
          <a:bodyPr/>
          <a:lstStyle/>
          <a:p>
            <a:r>
              <a:rPr lang="en-ZA" dirty="0"/>
              <a:t>Reward Schedules</a:t>
            </a:r>
          </a:p>
        </p:txBody>
      </p:sp>
      <p:sp>
        <p:nvSpPr>
          <p:cNvPr id="7" name="Text Placeholder 6">
            <a:extLst>
              <a:ext uri="{FF2B5EF4-FFF2-40B4-BE49-F238E27FC236}">
                <a16:creationId xmlns:a16="http://schemas.microsoft.com/office/drawing/2014/main" id="{1FBEF8A3-3B79-4A1D-83CE-3501D6E1EC52}"/>
              </a:ext>
            </a:extLst>
          </p:cNvPr>
          <p:cNvSpPr>
            <a:spLocks noGrp="1"/>
          </p:cNvSpPr>
          <p:nvPr>
            <p:ph type="body" sz="quarter" idx="18"/>
          </p:nvPr>
        </p:nvSpPr>
        <p:spPr>
          <a:xfrm>
            <a:off x="1239436" y="2421137"/>
            <a:ext cx="2193788" cy="1007863"/>
          </a:xfrm>
        </p:spPr>
        <p:txBody>
          <a:bodyPr/>
          <a:lstStyle/>
          <a:p>
            <a:r>
              <a:rPr lang="en-ZA" dirty="0"/>
              <a:t>Stretch Goal – Animal Journal, rewards for each section.</a:t>
            </a:r>
          </a:p>
          <a:p>
            <a:r>
              <a:rPr lang="en-ZA" dirty="0"/>
              <a:t>Power Up – Umbrella 1up</a:t>
            </a:r>
          </a:p>
          <a:p>
            <a:r>
              <a:rPr lang="en-ZA" dirty="0"/>
              <a:t>Boots – Increased Health</a:t>
            </a:r>
          </a:p>
        </p:txBody>
      </p:sp>
      <p:pic>
        <p:nvPicPr>
          <p:cNvPr id="33" name="Picture Placeholder 32" descr="List">
            <a:extLst>
              <a:ext uri="{FF2B5EF4-FFF2-40B4-BE49-F238E27FC236}">
                <a16:creationId xmlns:a16="http://schemas.microsoft.com/office/drawing/2014/main" id="{34FE467F-DFCB-454B-9B3B-9C4BF433B3C6}"/>
              </a:ext>
            </a:extLst>
          </p:cNvPr>
          <p:cNvPicPr>
            <a:picLocks noGrp="1" noChangeAspect="1"/>
          </p:cNvPicPr>
          <p:nvPr>
            <p:ph type="pic" sz="quarter" idx="52"/>
          </p:nvPr>
        </p:nvPicPr>
        <p:blipFill>
          <a:blip r:embed="rId4">
            <a:extLst>
              <a:ext uri="{96DAC541-7B7A-43D3-8B79-37D633B846F1}">
                <asvg:svgBlip xmlns:asvg="http://schemas.microsoft.com/office/drawing/2016/SVG/main" r:embed="rId5"/>
              </a:ext>
            </a:extLst>
          </a:blip>
          <a:stretch>
            <a:fillRect/>
          </a:stretch>
        </p:blipFill>
        <p:spPr>
          <a:xfrm>
            <a:off x="4157271" y="990014"/>
            <a:ext cx="621792" cy="621792"/>
          </a:xfrm>
        </p:spPr>
      </p:pic>
      <p:sp>
        <p:nvSpPr>
          <p:cNvPr id="8" name="Text Placeholder 7">
            <a:extLst>
              <a:ext uri="{FF2B5EF4-FFF2-40B4-BE49-F238E27FC236}">
                <a16:creationId xmlns:a16="http://schemas.microsoft.com/office/drawing/2014/main" id="{4F157E51-898F-41B4-8235-6C34BBCD749E}"/>
              </a:ext>
            </a:extLst>
          </p:cNvPr>
          <p:cNvSpPr>
            <a:spLocks noGrp="1"/>
          </p:cNvSpPr>
          <p:nvPr>
            <p:ph type="body" sz="quarter" idx="33"/>
          </p:nvPr>
        </p:nvSpPr>
        <p:spPr/>
        <p:txBody>
          <a:bodyPr/>
          <a:lstStyle/>
          <a:p>
            <a:r>
              <a:rPr lang="en-ZA" dirty="0"/>
              <a:t>High Score Table</a:t>
            </a:r>
          </a:p>
        </p:txBody>
      </p:sp>
      <p:sp>
        <p:nvSpPr>
          <p:cNvPr id="9" name="Text Placeholder 8">
            <a:extLst>
              <a:ext uri="{FF2B5EF4-FFF2-40B4-BE49-F238E27FC236}">
                <a16:creationId xmlns:a16="http://schemas.microsoft.com/office/drawing/2014/main" id="{8724B20D-50EC-427F-9E2C-81625A7AC444}"/>
              </a:ext>
            </a:extLst>
          </p:cNvPr>
          <p:cNvSpPr>
            <a:spLocks noGrp="1"/>
          </p:cNvSpPr>
          <p:nvPr>
            <p:ph type="body" sz="quarter" idx="34"/>
          </p:nvPr>
        </p:nvSpPr>
        <p:spPr/>
        <p:txBody>
          <a:bodyPr/>
          <a:lstStyle/>
          <a:p>
            <a:r>
              <a:rPr lang="en-ZA" noProof="1"/>
              <a:t>Players will be able to see how well they fare against others</a:t>
            </a:r>
          </a:p>
          <a:p>
            <a:endParaRPr lang="en-ZA" dirty="0"/>
          </a:p>
        </p:txBody>
      </p:sp>
      <p:pic>
        <p:nvPicPr>
          <p:cNvPr id="35" name="Picture Placeholder 34" descr="Puzzle">
            <a:extLst>
              <a:ext uri="{FF2B5EF4-FFF2-40B4-BE49-F238E27FC236}">
                <a16:creationId xmlns:a16="http://schemas.microsoft.com/office/drawing/2014/main" id="{7AF56B60-D53D-40A4-82F9-B1DEB9644A3D}"/>
              </a:ext>
            </a:extLst>
          </p:cNvPr>
          <p:cNvPicPr>
            <a:picLocks noGrp="1" noChangeAspect="1"/>
          </p:cNvPicPr>
          <p:nvPr>
            <p:ph type="pic" sz="quarter" idx="53"/>
          </p:nvPr>
        </p:nvPicPr>
        <p:blipFill>
          <a:blip r:embed="rId6">
            <a:extLst>
              <a:ext uri="{96DAC541-7B7A-43D3-8B79-37D633B846F1}">
                <asvg:svgBlip xmlns:asvg="http://schemas.microsoft.com/office/drawing/2016/SVG/main" r:embed="rId7"/>
              </a:ext>
            </a:extLst>
          </a:blip>
          <a:stretch>
            <a:fillRect/>
          </a:stretch>
        </p:blipFill>
        <p:spPr>
          <a:xfrm>
            <a:off x="2025434" y="3985060"/>
            <a:ext cx="621792" cy="621792"/>
          </a:xfrm>
        </p:spPr>
      </p:pic>
      <p:sp>
        <p:nvSpPr>
          <p:cNvPr id="12" name="Text Placeholder 11">
            <a:extLst>
              <a:ext uri="{FF2B5EF4-FFF2-40B4-BE49-F238E27FC236}">
                <a16:creationId xmlns:a16="http://schemas.microsoft.com/office/drawing/2014/main" id="{6FDE267D-5AD5-4C76-A976-43EDB64DB1F3}"/>
              </a:ext>
            </a:extLst>
          </p:cNvPr>
          <p:cNvSpPr>
            <a:spLocks noGrp="1"/>
          </p:cNvSpPr>
          <p:nvPr>
            <p:ph type="body" sz="quarter" idx="45"/>
          </p:nvPr>
        </p:nvSpPr>
        <p:spPr/>
        <p:txBody>
          <a:bodyPr/>
          <a:lstStyle/>
          <a:p>
            <a:r>
              <a:rPr lang="en-ZA" dirty="0"/>
              <a:t>Platform Types</a:t>
            </a:r>
          </a:p>
        </p:txBody>
      </p:sp>
      <p:sp>
        <p:nvSpPr>
          <p:cNvPr id="13" name="Text Placeholder 12">
            <a:extLst>
              <a:ext uri="{FF2B5EF4-FFF2-40B4-BE49-F238E27FC236}">
                <a16:creationId xmlns:a16="http://schemas.microsoft.com/office/drawing/2014/main" id="{DF58DB01-FA52-44DB-A820-8E4A194D9F8C}"/>
              </a:ext>
            </a:extLst>
          </p:cNvPr>
          <p:cNvSpPr>
            <a:spLocks noGrp="1"/>
          </p:cNvSpPr>
          <p:nvPr>
            <p:ph type="body" sz="quarter" idx="46"/>
          </p:nvPr>
        </p:nvSpPr>
        <p:spPr>
          <a:xfrm>
            <a:off x="1375794" y="5581806"/>
            <a:ext cx="1771025" cy="871921"/>
          </a:xfrm>
        </p:spPr>
        <p:txBody>
          <a:bodyPr/>
          <a:lstStyle/>
          <a:p>
            <a:r>
              <a:rPr lang="en-ZA" dirty="0"/>
              <a:t>Solid – Safe</a:t>
            </a:r>
          </a:p>
          <a:p>
            <a:r>
              <a:rPr lang="en-ZA" dirty="0"/>
              <a:t>Grid – Unsafe</a:t>
            </a:r>
          </a:p>
          <a:p>
            <a:r>
              <a:rPr lang="en-ZA" dirty="0"/>
              <a:t>Dynamic - </a:t>
            </a:r>
          </a:p>
          <a:p>
            <a:endParaRPr lang="en-ZA" dirty="0"/>
          </a:p>
          <a:p>
            <a:endParaRPr lang="en-ZA" dirty="0"/>
          </a:p>
        </p:txBody>
      </p:sp>
      <p:pic>
        <p:nvPicPr>
          <p:cNvPr id="37" name="Picture Placeholder 36" descr="City">
            <a:extLst>
              <a:ext uri="{FF2B5EF4-FFF2-40B4-BE49-F238E27FC236}">
                <a16:creationId xmlns:a16="http://schemas.microsoft.com/office/drawing/2014/main" id="{1701A2E9-D331-4627-A32A-658F1BDB82EF}"/>
              </a:ext>
            </a:extLst>
          </p:cNvPr>
          <p:cNvPicPr>
            <a:picLocks noGrp="1" noChangeAspect="1"/>
          </p:cNvPicPr>
          <p:nvPr>
            <p:ph type="pic" sz="quarter" idx="54"/>
          </p:nvPr>
        </p:nvPicPr>
        <p:blipFill>
          <a:blip r:embed="rId8">
            <a:extLst>
              <a:ext uri="{96DAC541-7B7A-43D3-8B79-37D633B846F1}">
                <asvg:svgBlip xmlns:asvg="http://schemas.microsoft.com/office/drawing/2016/SVG/main" r:embed="rId9"/>
              </a:ext>
            </a:extLst>
          </a:blip>
          <a:stretch>
            <a:fillRect/>
          </a:stretch>
        </p:blipFill>
        <p:spPr>
          <a:xfrm>
            <a:off x="4156293" y="3985060"/>
            <a:ext cx="621792" cy="621792"/>
          </a:xfrm>
        </p:spPr>
      </p:pic>
      <p:sp>
        <p:nvSpPr>
          <p:cNvPr id="14" name="Text Placeholder 13">
            <a:extLst>
              <a:ext uri="{FF2B5EF4-FFF2-40B4-BE49-F238E27FC236}">
                <a16:creationId xmlns:a16="http://schemas.microsoft.com/office/drawing/2014/main" id="{ADDC6D72-DCF6-41AE-B39D-609AE438F22B}"/>
              </a:ext>
            </a:extLst>
          </p:cNvPr>
          <p:cNvSpPr>
            <a:spLocks noGrp="1"/>
          </p:cNvSpPr>
          <p:nvPr>
            <p:ph type="body" sz="quarter" idx="47"/>
          </p:nvPr>
        </p:nvSpPr>
        <p:spPr/>
        <p:txBody>
          <a:bodyPr/>
          <a:lstStyle/>
          <a:p>
            <a:r>
              <a:rPr lang="en-ZA" dirty="0"/>
              <a:t>Multiple Levels</a:t>
            </a:r>
          </a:p>
        </p:txBody>
      </p:sp>
      <p:sp>
        <p:nvSpPr>
          <p:cNvPr id="15" name="Text Placeholder 14">
            <a:extLst>
              <a:ext uri="{FF2B5EF4-FFF2-40B4-BE49-F238E27FC236}">
                <a16:creationId xmlns:a16="http://schemas.microsoft.com/office/drawing/2014/main" id="{A1B6F490-8CEC-444D-ADC0-E8B315EA3B54}"/>
              </a:ext>
            </a:extLst>
          </p:cNvPr>
          <p:cNvSpPr>
            <a:spLocks noGrp="1"/>
          </p:cNvSpPr>
          <p:nvPr>
            <p:ph type="body" sz="quarter" idx="48"/>
          </p:nvPr>
        </p:nvSpPr>
        <p:spPr/>
        <p:txBody>
          <a:bodyPr/>
          <a:lstStyle/>
          <a:p>
            <a:r>
              <a:rPr lang="en-ZA" dirty="0"/>
              <a:t>Target is to have 3 complete levels</a:t>
            </a:r>
          </a:p>
        </p:txBody>
      </p:sp>
      <p:sp>
        <p:nvSpPr>
          <p:cNvPr id="53" name="Slide Number Placeholder 52">
            <a:extLst>
              <a:ext uri="{FF2B5EF4-FFF2-40B4-BE49-F238E27FC236}">
                <a16:creationId xmlns:a16="http://schemas.microsoft.com/office/drawing/2014/main" id="{474644FF-FECF-47C3-A483-0F4796C05187}"/>
              </a:ext>
            </a:extLst>
          </p:cNvPr>
          <p:cNvSpPr>
            <a:spLocks noGrp="1"/>
          </p:cNvSpPr>
          <p:nvPr>
            <p:ph type="sldNum" sz="quarter" idx="56"/>
          </p:nvPr>
        </p:nvSpPr>
        <p:spPr/>
        <p:txBody>
          <a:bodyPr/>
          <a:lstStyle/>
          <a:p>
            <a:fld id="{B67B645E-C5E5-4727-B977-D372A0AA71D9}" type="slidenum">
              <a:rPr lang="en-US" smtClean="0"/>
              <a:pPr/>
              <a:t>5</a:t>
            </a:fld>
            <a:endParaRPr lang="en-US" dirty="0"/>
          </a:p>
        </p:txBody>
      </p:sp>
      <p:sp>
        <p:nvSpPr>
          <p:cNvPr id="3" name="Title 2">
            <a:extLst>
              <a:ext uri="{FF2B5EF4-FFF2-40B4-BE49-F238E27FC236}">
                <a16:creationId xmlns:a16="http://schemas.microsoft.com/office/drawing/2014/main" id="{09D4394E-B587-4CD9-96D1-650A82CA0197}"/>
              </a:ext>
            </a:extLst>
          </p:cNvPr>
          <p:cNvSpPr>
            <a:spLocks noGrp="1"/>
          </p:cNvSpPr>
          <p:nvPr>
            <p:ph type="ctrTitle"/>
          </p:nvPr>
        </p:nvSpPr>
        <p:spPr bwMode="gray"/>
        <p:txBody>
          <a:bodyPr/>
          <a:lstStyle/>
          <a:p>
            <a:r>
              <a:rPr lang="en-ZA" dirty="0"/>
              <a:t>Next steps</a:t>
            </a:r>
          </a:p>
        </p:txBody>
      </p:sp>
      <p:sp>
        <p:nvSpPr>
          <p:cNvPr id="4" name="Subtitle 3">
            <a:extLst>
              <a:ext uri="{FF2B5EF4-FFF2-40B4-BE49-F238E27FC236}">
                <a16:creationId xmlns:a16="http://schemas.microsoft.com/office/drawing/2014/main" id="{C154CB10-3BB7-4C3D-9275-80A6E79BD7C8}"/>
              </a:ext>
            </a:extLst>
          </p:cNvPr>
          <p:cNvSpPr>
            <a:spLocks noGrp="1"/>
          </p:cNvSpPr>
          <p:nvPr>
            <p:ph type="subTitle" idx="1"/>
          </p:nvPr>
        </p:nvSpPr>
        <p:spPr bwMode="gray"/>
        <p:txBody>
          <a:bodyPr/>
          <a:lstStyle/>
          <a:p>
            <a:r>
              <a:rPr lang="en-ZA" noProof="1"/>
              <a:t>The finished game will have these features </a:t>
            </a:r>
          </a:p>
        </p:txBody>
      </p:sp>
    </p:spTree>
    <p:extLst>
      <p:ext uri="{BB962C8B-B14F-4D97-AF65-F5344CB8AC3E}">
        <p14:creationId xmlns:p14="http://schemas.microsoft.com/office/powerpoint/2010/main" val="4002911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descr="Small paint brush">
            <a:extLst>
              <a:ext uri="{FF2B5EF4-FFF2-40B4-BE49-F238E27FC236}">
                <a16:creationId xmlns:a16="http://schemas.microsoft.com/office/drawing/2014/main" id="{146C3774-1A16-4CEA-B0D9-21F4D70DD683}"/>
              </a:ext>
            </a:extLst>
          </p:cNvPr>
          <p:cNvPicPr>
            <a:picLocks noGrp="1" noChangeAspect="1"/>
          </p:cNvPicPr>
          <p:nvPr>
            <p:ph type="pic" sz="quarter" idx="51"/>
          </p:nvPr>
        </p:nvPicPr>
        <p:blipFill>
          <a:blip r:embed="rId2">
            <a:extLst>
              <a:ext uri="{96DAC541-7B7A-43D3-8B79-37D633B846F1}">
                <asvg:svgBlip xmlns:asvg="http://schemas.microsoft.com/office/drawing/2016/SVG/main" r:embed="rId3"/>
              </a:ext>
            </a:extLst>
          </a:blip>
          <a:stretch>
            <a:fillRect/>
          </a:stretch>
        </p:blipFill>
        <p:spPr>
          <a:xfrm>
            <a:off x="2026412" y="990014"/>
            <a:ext cx="621792" cy="621792"/>
          </a:xfrm>
        </p:spPr>
      </p:pic>
      <p:sp>
        <p:nvSpPr>
          <p:cNvPr id="6" name="Text Placeholder 5">
            <a:extLst>
              <a:ext uri="{FF2B5EF4-FFF2-40B4-BE49-F238E27FC236}">
                <a16:creationId xmlns:a16="http://schemas.microsoft.com/office/drawing/2014/main" id="{84D1680A-25DD-42DD-B066-2294665CF235}"/>
              </a:ext>
            </a:extLst>
          </p:cNvPr>
          <p:cNvSpPr>
            <a:spLocks noGrp="1"/>
          </p:cNvSpPr>
          <p:nvPr>
            <p:ph type="body" sz="quarter" idx="17"/>
          </p:nvPr>
        </p:nvSpPr>
        <p:spPr>
          <a:xfrm>
            <a:off x="1463401" y="2164904"/>
            <a:ext cx="1745858" cy="252000"/>
          </a:xfrm>
        </p:spPr>
        <p:txBody>
          <a:bodyPr/>
          <a:lstStyle/>
          <a:p>
            <a:r>
              <a:rPr lang="en-ZA" dirty="0"/>
              <a:t>Art Assets</a:t>
            </a:r>
          </a:p>
        </p:txBody>
      </p:sp>
      <p:sp>
        <p:nvSpPr>
          <p:cNvPr id="7" name="Text Placeholder 6">
            <a:extLst>
              <a:ext uri="{FF2B5EF4-FFF2-40B4-BE49-F238E27FC236}">
                <a16:creationId xmlns:a16="http://schemas.microsoft.com/office/drawing/2014/main" id="{1FBEF8A3-3B79-4A1D-83CE-3501D6E1EC52}"/>
              </a:ext>
            </a:extLst>
          </p:cNvPr>
          <p:cNvSpPr>
            <a:spLocks noGrp="1"/>
          </p:cNvSpPr>
          <p:nvPr>
            <p:ph type="body" sz="quarter" idx="18"/>
          </p:nvPr>
        </p:nvSpPr>
        <p:spPr>
          <a:xfrm>
            <a:off x="1239436" y="2421137"/>
            <a:ext cx="2193788" cy="1007863"/>
          </a:xfrm>
        </p:spPr>
        <p:txBody>
          <a:bodyPr/>
          <a:lstStyle/>
          <a:p>
            <a:r>
              <a:rPr lang="en-ZA" dirty="0"/>
              <a:t>Backgrounds</a:t>
            </a:r>
          </a:p>
          <a:p>
            <a:r>
              <a:rPr lang="en-ZA" dirty="0"/>
              <a:t>Platforms</a:t>
            </a:r>
          </a:p>
          <a:p>
            <a:r>
              <a:rPr lang="en-ZA" dirty="0"/>
              <a:t>Collectibles</a:t>
            </a:r>
          </a:p>
        </p:txBody>
      </p:sp>
      <p:pic>
        <p:nvPicPr>
          <p:cNvPr id="33" name="Picture Placeholder 32" descr="Watch">
            <a:extLst>
              <a:ext uri="{FF2B5EF4-FFF2-40B4-BE49-F238E27FC236}">
                <a16:creationId xmlns:a16="http://schemas.microsoft.com/office/drawing/2014/main" id="{34FE467F-DFCB-454B-9B3B-9C4BF433B3C6}"/>
              </a:ext>
            </a:extLst>
          </p:cNvPr>
          <p:cNvPicPr>
            <a:picLocks noGrp="1" noChangeAspect="1"/>
          </p:cNvPicPr>
          <p:nvPr>
            <p:ph type="pic" sz="quarter" idx="52"/>
          </p:nvPr>
        </p:nvPicPr>
        <p:blipFill>
          <a:blip r:embed="rId4">
            <a:extLst>
              <a:ext uri="{96DAC541-7B7A-43D3-8B79-37D633B846F1}">
                <asvg:svgBlip xmlns:asvg="http://schemas.microsoft.com/office/drawing/2016/SVG/main" r:embed="rId5"/>
              </a:ext>
            </a:extLst>
          </a:blip>
          <a:stretch>
            <a:fillRect/>
          </a:stretch>
        </p:blipFill>
        <p:spPr>
          <a:xfrm>
            <a:off x="4157271" y="990014"/>
            <a:ext cx="621792" cy="621792"/>
          </a:xfrm>
        </p:spPr>
      </p:pic>
      <p:sp>
        <p:nvSpPr>
          <p:cNvPr id="8" name="Text Placeholder 7">
            <a:extLst>
              <a:ext uri="{FF2B5EF4-FFF2-40B4-BE49-F238E27FC236}">
                <a16:creationId xmlns:a16="http://schemas.microsoft.com/office/drawing/2014/main" id="{4F157E51-898F-41B4-8235-6C34BBCD749E}"/>
              </a:ext>
            </a:extLst>
          </p:cNvPr>
          <p:cNvSpPr>
            <a:spLocks noGrp="1"/>
          </p:cNvSpPr>
          <p:nvPr>
            <p:ph type="body" sz="quarter" idx="33"/>
          </p:nvPr>
        </p:nvSpPr>
        <p:spPr/>
        <p:txBody>
          <a:bodyPr/>
          <a:lstStyle/>
          <a:p>
            <a:r>
              <a:rPr lang="en-ZA" dirty="0"/>
              <a:t>Level Timer</a:t>
            </a:r>
          </a:p>
        </p:txBody>
      </p:sp>
      <p:sp>
        <p:nvSpPr>
          <p:cNvPr id="9" name="Text Placeholder 8">
            <a:extLst>
              <a:ext uri="{FF2B5EF4-FFF2-40B4-BE49-F238E27FC236}">
                <a16:creationId xmlns:a16="http://schemas.microsoft.com/office/drawing/2014/main" id="{8724B20D-50EC-427F-9E2C-81625A7AC444}"/>
              </a:ext>
            </a:extLst>
          </p:cNvPr>
          <p:cNvSpPr>
            <a:spLocks noGrp="1"/>
          </p:cNvSpPr>
          <p:nvPr>
            <p:ph type="body" sz="quarter" idx="34"/>
          </p:nvPr>
        </p:nvSpPr>
        <p:spPr/>
        <p:txBody>
          <a:bodyPr/>
          <a:lstStyle/>
          <a:p>
            <a:r>
              <a:rPr lang="en-ZA" noProof="1"/>
              <a:t>A time limit for each level (Dramatic tension)</a:t>
            </a:r>
          </a:p>
          <a:p>
            <a:endParaRPr lang="en-ZA" dirty="0"/>
          </a:p>
        </p:txBody>
      </p:sp>
      <p:pic>
        <p:nvPicPr>
          <p:cNvPr id="35" name="Picture Placeholder 34" descr="Calculator">
            <a:extLst>
              <a:ext uri="{FF2B5EF4-FFF2-40B4-BE49-F238E27FC236}">
                <a16:creationId xmlns:a16="http://schemas.microsoft.com/office/drawing/2014/main" id="{7AF56B60-D53D-40A4-82F9-B1DEB9644A3D}"/>
              </a:ext>
            </a:extLst>
          </p:cNvPr>
          <p:cNvPicPr>
            <a:picLocks noGrp="1" noChangeAspect="1"/>
          </p:cNvPicPr>
          <p:nvPr>
            <p:ph type="pic" sz="quarter" idx="53"/>
          </p:nvPr>
        </p:nvPicPr>
        <p:blipFill>
          <a:blip r:embed="rId6">
            <a:extLst>
              <a:ext uri="{96DAC541-7B7A-43D3-8B79-37D633B846F1}">
                <asvg:svgBlip xmlns:asvg="http://schemas.microsoft.com/office/drawing/2016/SVG/main" r:embed="rId7"/>
              </a:ext>
            </a:extLst>
          </a:blip>
          <a:stretch>
            <a:fillRect/>
          </a:stretch>
        </p:blipFill>
        <p:spPr>
          <a:xfrm>
            <a:off x="2025434" y="3985060"/>
            <a:ext cx="621792" cy="621792"/>
          </a:xfrm>
        </p:spPr>
      </p:pic>
      <p:sp>
        <p:nvSpPr>
          <p:cNvPr id="12" name="Text Placeholder 11">
            <a:extLst>
              <a:ext uri="{FF2B5EF4-FFF2-40B4-BE49-F238E27FC236}">
                <a16:creationId xmlns:a16="http://schemas.microsoft.com/office/drawing/2014/main" id="{6FDE267D-5AD5-4C76-A976-43EDB64DB1F3}"/>
              </a:ext>
            </a:extLst>
          </p:cNvPr>
          <p:cNvSpPr>
            <a:spLocks noGrp="1"/>
          </p:cNvSpPr>
          <p:nvPr>
            <p:ph type="body" sz="quarter" idx="45"/>
          </p:nvPr>
        </p:nvSpPr>
        <p:spPr/>
        <p:txBody>
          <a:bodyPr/>
          <a:lstStyle/>
          <a:p>
            <a:r>
              <a:rPr lang="en-ZA" dirty="0"/>
              <a:t>Scoring System</a:t>
            </a:r>
          </a:p>
        </p:txBody>
      </p:sp>
      <p:sp>
        <p:nvSpPr>
          <p:cNvPr id="13" name="Text Placeholder 12">
            <a:extLst>
              <a:ext uri="{FF2B5EF4-FFF2-40B4-BE49-F238E27FC236}">
                <a16:creationId xmlns:a16="http://schemas.microsoft.com/office/drawing/2014/main" id="{DF58DB01-FA52-44DB-A820-8E4A194D9F8C}"/>
              </a:ext>
            </a:extLst>
          </p:cNvPr>
          <p:cNvSpPr>
            <a:spLocks noGrp="1"/>
          </p:cNvSpPr>
          <p:nvPr>
            <p:ph type="body" sz="quarter" idx="46"/>
          </p:nvPr>
        </p:nvSpPr>
        <p:spPr>
          <a:xfrm>
            <a:off x="1375794" y="5581806"/>
            <a:ext cx="1771025" cy="871921"/>
          </a:xfrm>
        </p:spPr>
        <p:txBody>
          <a:bodyPr/>
          <a:lstStyle/>
          <a:p>
            <a:r>
              <a:rPr lang="en-ZA" dirty="0"/>
              <a:t>On screen score breakdown at end of level to show player how they have done (How they can improve)</a:t>
            </a:r>
          </a:p>
          <a:p>
            <a:endParaRPr lang="en-ZA" dirty="0"/>
          </a:p>
        </p:txBody>
      </p:sp>
      <p:pic>
        <p:nvPicPr>
          <p:cNvPr id="37" name="Picture Placeholder 36" descr="City">
            <a:extLst>
              <a:ext uri="{FF2B5EF4-FFF2-40B4-BE49-F238E27FC236}">
                <a16:creationId xmlns:a16="http://schemas.microsoft.com/office/drawing/2014/main" id="{1701A2E9-D331-4627-A32A-658F1BDB82EF}"/>
              </a:ext>
            </a:extLst>
          </p:cNvPr>
          <p:cNvPicPr>
            <a:picLocks noGrp="1" noChangeAspect="1"/>
          </p:cNvPicPr>
          <p:nvPr>
            <p:ph type="pic" sz="quarter" idx="54"/>
          </p:nvPr>
        </p:nvPicPr>
        <p:blipFill>
          <a:blip r:embed="rId8">
            <a:extLst>
              <a:ext uri="{96DAC541-7B7A-43D3-8B79-37D633B846F1}">
                <asvg:svgBlip xmlns:asvg="http://schemas.microsoft.com/office/drawing/2016/SVG/main" r:embed="rId9"/>
              </a:ext>
            </a:extLst>
          </a:blip>
          <a:stretch>
            <a:fillRect/>
          </a:stretch>
        </p:blipFill>
        <p:spPr>
          <a:xfrm>
            <a:off x="4156293" y="3985060"/>
            <a:ext cx="621792" cy="621792"/>
          </a:xfrm>
        </p:spPr>
      </p:pic>
      <p:sp>
        <p:nvSpPr>
          <p:cNvPr id="14" name="Text Placeholder 13">
            <a:extLst>
              <a:ext uri="{FF2B5EF4-FFF2-40B4-BE49-F238E27FC236}">
                <a16:creationId xmlns:a16="http://schemas.microsoft.com/office/drawing/2014/main" id="{ADDC6D72-DCF6-41AE-B39D-609AE438F22B}"/>
              </a:ext>
            </a:extLst>
          </p:cNvPr>
          <p:cNvSpPr>
            <a:spLocks noGrp="1"/>
          </p:cNvSpPr>
          <p:nvPr>
            <p:ph type="body" sz="quarter" idx="47"/>
          </p:nvPr>
        </p:nvSpPr>
        <p:spPr/>
        <p:txBody>
          <a:bodyPr/>
          <a:lstStyle/>
          <a:p>
            <a:r>
              <a:rPr lang="en-ZA" dirty="0"/>
              <a:t>Multiple Levels</a:t>
            </a:r>
          </a:p>
        </p:txBody>
      </p:sp>
      <p:sp>
        <p:nvSpPr>
          <p:cNvPr id="15" name="Text Placeholder 14">
            <a:extLst>
              <a:ext uri="{FF2B5EF4-FFF2-40B4-BE49-F238E27FC236}">
                <a16:creationId xmlns:a16="http://schemas.microsoft.com/office/drawing/2014/main" id="{A1B6F490-8CEC-444D-ADC0-E8B315EA3B54}"/>
              </a:ext>
            </a:extLst>
          </p:cNvPr>
          <p:cNvSpPr>
            <a:spLocks noGrp="1"/>
          </p:cNvSpPr>
          <p:nvPr>
            <p:ph type="body" sz="quarter" idx="48"/>
          </p:nvPr>
        </p:nvSpPr>
        <p:spPr/>
        <p:txBody>
          <a:bodyPr/>
          <a:lstStyle/>
          <a:p>
            <a:r>
              <a:rPr lang="en-ZA" dirty="0"/>
              <a:t>Target is to have 3 complete levels</a:t>
            </a:r>
          </a:p>
        </p:txBody>
      </p:sp>
      <p:sp>
        <p:nvSpPr>
          <p:cNvPr id="53" name="Slide Number Placeholder 52">
            <a:extLst>
              <a:ext uri="{FF2B5EF4-FFF2-40B4-BE49-F238E27FC236}">
                <a16:creationId xmlns:a16="http://schemas.microsoft.com/office/drawing/2014/main" id="{474644FF-FECF-47C3-A483-0F4796C05187}"/>
              </a:ext>
            </a:extLst>
          </p:cNvPr>
          <p:cNvSpPr>
            <a:spLocks noGrp="1"/>
          </p:cNvSpPr>
          <p:nvPr>
            <p:ph type="sldNum" sz="quarter" idx="56"/>
          </p:nvPr>
        </p:nvSpPr>
        <p:spPr/>
        <p:txBody>
          <a:bodyPr/>
          <a:lstStyle/>
          <a:p>
            <a:fld id="{B67B645E-C5E5-4727-B977-D372A0AA71D9}" type="slidenum">
              <a:rPr lang="en-US" smtClean="0"/>
              <a:pPr/>
              <a:t>6</a:t>
            </a:fld>
            <a:endParaRPr lang="en-US" dirty="0"/>
          </a:p>
        </p:txBody>
      </p:sp>
      <p:sp>
        <p:nvSpPr>
          <p:cNvPr id="3" name="Title 2">
            <a:extLst>
              <a:ext uri="{FF2B5EF4-FFF2-40B4-BE49-F238E27FC236}">
                <a16:creationId xmlns:a16="http://schemas.microsoft.com/office/drawing/2014/main" id="{09D4394E-B587-4CD9-96D1-650A82CA0197}"/>
              </a:ext>
            </a:extLst>
          </p:cNvPr>
          <p:cNvSpPr>
            <a:spLocks noGrp="1"/>
          </p:cNvSpPr>
          <p:nvPr>
            <p:ph type="ctrTitle"/>
          </p:nvPr>
        </p:nvSpPr>
        <p:spPr bwMode="gray"/>
        <p:txBody>
          <a:bodyPr/>
          <a:lstStyle/>
          <a:p>
            <a:r>
              <a:rPr lang="en-ZA" dirty="0"/>
              <a:t>Next steps Cont.</a:t>
            </a:r>
          </a:p>
        </p:txBody>
      </p:sp>
      <p:sp>
        <p:nvSpPr>
          <p:cNvPr id="4" name="Subtitle 3">
            <a:extLst>
              <a:ext uri="{FF2B5EF4-FFF2-40B4-BE49-F238E27FC236}">
                <a16:creationId xmlns:a16="http://schemas.microsoft.com/office/drawing/2014/main" id="{C154CB10-3BB7-4C3D-9275-80A6E79BD7C8}"/>
              </a:ext>
            </a:extLst>
          </p:cNvPr>
          <p:cNvSpPr>
            <a:spLocks noGrp="1"/>
          </p:cNvSpPr>
          <p:nvPr>
            <p:ph type="subTitle" idx="1"/>
          </p:nvPr>
        </p:nvSpPr>
        <p:spPr bwMode="gray"/>
        <p:txBody>
          <a:bodyPr/>
          <a:lstStyle/>
          <a:p>
            <a:r>
              <a:rPr lang="en-ZA" noProof="1"/>
              <a:t>The finished game will have these features </a:t>
            </a:r>
          </a:p>
        </p:txBody>
      </p:sp>
    </p:spTree>
    <p:extLst>
      <p:ext uri="{BB962C8B-B14F-4D97-AF65-F5344CB8AC3E}">
        <p14:creationId xmlns:p14="http://schemas.microsoft.com/office/powerpoint/2010/main" val="1321076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9513B8E-BE7A-486A-9F5A-9FEE77C9ED27}"/>
              </a:ext>
            </a:extLst>
          </p:cNvPr>
          <p:cNvSpPr>
            <a:spLocks noGrp="1"/>
          </p:cNvSpPr>
          <p:nvPr>
            <p:ph idx="13"/>
          </p:nvPr>
        </p:nvSpPr>
        <p:spPr/>
        <p:txBody>
          <a:bodyPr/>
          <a:lstStyle/>
          <a:p>
            <a:r>
              <a:rPr lang="en-ZA" noProof="1"/>
              <a:t>We feel this concept answers the brief </a:t>
            </a:r>
          </a:p>
          <a:p>
            <a:pPr lvl="1"/>
            <a:r>
              <a:rPr lang="en-ZA" noProof="1"/>
              <a:t>Innovative reflecting mechanic in the form of an umbrella. Replacing shooting.</a:t>
            </a:r>
          </a:p>
          <a:p>
            <a:pPr lvl="1"/>
            <a:r>
              <a:rPr lang="en-ZA" noProof="1"/>
              <a:t>Other elements of design fit in with the rain / umbrella theme</a:t>
            </a:r>
          </a:p>
          <a:p>
            <a:pPr lvl="1"/>
            <a:endParaRPr lang="en-ZA" noProof="1"/>
          </a:p>
          <a:p>
            <a:pPr lvl="1"/>
            <a:endParaRPr lang="en-ZA" noProof="1"/>
          </a:p>
          <a:p>
            <a:pPr lvl="1"/>
            <a:endParaRPr lang="en-ZA" noProof="1"/>
          </a:p>
          <a:p>
            <a:pPr lvl="1"/>
            <a:endParaRPr lang="en-ZA" noProof="1"/>
          </a:p>
        </p:txBody>
      </p:sp>
      <p:sp>
        <p:nvSpPr>
          <p:cNvPr id="2" name="Slide Number Placeholder 1">
            <a:extLst>
              <a:ext uri="{FF2B5EF4-FFF2-40B4-BE49-F238E27FC236}">
                <a16:creationId xmlns:a16="http://schemas.microsoft.com/office/drawing/2014/main" id="{28DBCB88-247D-49E4-8FCA-2BC56F1AE0E0}"/>
              </a:ext>
            </a:extLst>
          </p:cNvPr>
          <p:cNvSpPr>
            <a:spLocks noGrp="1"/>
          </p:cNvSpPr>
          <p:nvPr>
            <p:ph type="sldNum" sz="quarter" idx="15"/>
          </p:nvPr>
        </p:nvSpPr>
        <p:spPr/>
        <p:txBody>
          <a:bodyPr/>
          <a:lstStyle/>
          <a:p>
            <a:fld id="{B67B645E-C5E5-4727-B977-D372A0AA71D9}" type="slidenum">
              <a:rPr lang="en-US" smtClean="0"/>
              <a:pPr/>
              <a:t>7</a:t>
            </a:fld>
            <a:endParaRPr lang="en-US" dirty="0"/>
          </a:p>
        </p:txBody>
      </p:sp>
      <p:pic>
        <p:nvPicPr>
          <p:cNvPr id="11" name="Picture Placeholder 10">
            <a:extLst>
              <a:ext uri="{FF2B5EF4-FFF2-40B4-BE49-F238E27FC236}">
                <a16:creationId xmlns:a16="http://schemas.microsoft.com/office/drawing/2014/main" id="{70AAE794-2F38-416E-B928-BB5474A812D7}"/>
              </a:ext>
            </a:extLst>
          </p:cNvPr>
          <p:cNvPicPr>
            <a:picLocks noGrp="1" noChangeAspect="1"/>
          </p:cNvPicPr>
          <p:nvPr>
            <p:ph type="pic" sz="quarter" idx="10"/>
          </p:nvPr>
        </p:nvPicPr>
        <p:blipFill>
          <a:blip r:embed="rId2"/>
          <a:stretch>
            <a:fillRect/>
          </a:stretch>
        </p:blipFill>
        <p:spPr>
          <a:xfrm>
            <a:off x="4564609" y="239343"/>
            <a:ext cx="3475177" cy="3468632"/>
          </a:xfrm>
        </p:spPr>
      </p:pic>
      <p:sp>
        <p:nvSpPr>
          <p:cNvPr id="3" name="Title 2">
            <a:extLst>
              <a:ext uri="{FF2B5EF4-FFF2-40B4-BE49-F238E27FC236}">
                <a16:creationId xmlns:a16="http://schemas.microsoft.com/office/drawing/2014/main" id="{DF5E3BD5-1051-4A50-9F18-DFC536C0E08E}"/>
              </a:ext>
            </a:extLst>
          </p:cNvPr>
          <p:cNvSpPr>
            <a:spLocks noGrp="1"/>
          </p:cNvSpPr>
          <p:nvPr>
            <p:ph type="ctrTitle"/>
          </p:nvPr>
        </p:nvSpPr>
        <p:spPr bwMode="gray"/>
        <p:txBody>
          <a:bodyPr/>
          <a:lstStyle/>
          <a:p>
            <a:r>
              <a:rPr lang="en-ZA" dirty="0"/>
              <a:t>Summary</a:t>
            </a:r>
          </a:p>
        </p:txBody>
      </p:sp>
      <p:sp>
        <p:nvSpPr>
          <p:cNvPr id="4" name="Subtitle 3">
            <a:extLst>
              <a:ext uri="{FF2B5EF4-FFF2-40B4-BE49-F238E27FC236}">
                <a16:creationId xmlns:a16="http://schemas.microsoft.com/office/drawing/2014/main" id="{EC56582A-55F9-4B18-95E7-DD8795CF21B9}"/>
              </a:ext>
            </a:extLst>
          </p:cNvPr>
          <p:cNvSpPr>
            <a:spLocks noGrp="1"/>
          </p:cNvSpPr>
          <p:nvPr>
            <p:ph type="subTitle" idx="1"/>
          </p:nvPr>
        </p:nvSpPr>
        <p:spPr bwMode="gray">
          <a:xfrm>
            <a:off x="8778240" y="3708115"/>
            <a:ext cx="2944450" cy="1415429"/>
          </a:xfrm>
        </p:spPr>
        <p:txBody>
          <a:bodyPr/>
          <a:lstStyle/>
          <a:p>
            <a:r>
              <a:rPr lang="en-ZA" dirty="0"/>
              <a:t>It only happens when it rains.</a:t>
            </a:r>
          </a:p>
        </p:txBody>
      </p:sp>
    </p:spTree>
    <p:extLst>
      <p:ext uri="{BB962C8B-B14F-4D97-AF65-F5344CB8AC3E}">
        <p14:creationId xmlns:p14="http://schemas.microsoft.com/office/powerpoint/2010/main" val="3190245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DDABB1-5E6B-4365-AD9E-DDCE7E972742}"/>
              </a:ext>
            </a:extLst>
          </p:cNvPr>
          <p:cNvSpPr>
            <a:spLocks noGrp="1"/>
          </p:cNvSpPr>
          <p:nvPr>
            <p:ph type="title"/>
          </p:nvPr>
        </p:nvSpPr>
        <p:spPr bwMode="ltGray">
          <a:xfrm>
            <a:off x="2524991" y="1641059"/>
            <a:ext cx="9111433" cy="2078699"/>
          </a:xfrm>
        </p:spPr>
        <p:txBody>
          <a:bodyPr/>
          <a:lstStyle/>
          <a:p>
            <a:r>
              <a:rPr lang="en-ZA" dirty="0"/>
              <a:t>Thank You</a:t>
            </a:r>
            <a:br>
              <a:rPr lang="en-ZA" dirty="0"/>
            </a:br>
            <a:br>
              <a:rPr lang="en-ZA" dirty="0"/>
            </a:br>
            <a:r>
              <a:rPr lang="en-ZA" dirty="0"/>
              <a:t>ANY QUESTIONS?</a:t>
            </a:r>
          </a:p>
        </p:txBody>
      </p:sp>
      <p:sp>
        <p:nvSpPr>
          <p:cNvPr id="19" name="Slide Number Placeholder 18">
            <a:extLst>
              <a:ext uri="{FF2B5EF4-FFF2-40B4-BE49-F238E27FC236}">
                <a16:creationId xmlns:a16="http://schemas.microsoft.com/office/drawing/2014/main" id="{719DF40F-7D18-4AEB-B04C-9870555D297B}"/>
              </a:ext>
            </a:extLst>
          </p:cNvPr>
          <p:cNvSpPr>
            <a:spLocks noGrp="1"/>
          </p:cNvSpPr>
          <p:nvPr>
            <p:ph type="sldNum" sz="quarter" idx="11"/>
          </p:nvPr>
        </p:nvSpPr>
        <p:spPr/>
        <p:txBody>
          <a:bodyPr/>
          <a:lstStyle/>
          <a:p>
            <a:fld id="{B67B645E-C5E5-4727-B977-D372A0AA71D9}" type="slidenum">
              <a:rPr lang="en-US" smtClean="0"/>
              <a:pPr/>
              <a:t>8</a:t>
            </a:fld>
            <a:endParaRPr lang="en-US" dirty="0"/>
          </a:p>
        </p:txBody>
      </p:sp>
    </p:spTree>
    <p:extLst>
      <p:ext uri="{BB962C8B-B14F-4D97-AF65-F5344CB8AC3E}">
        <p14:creationId xmlns:p14="http://schemas.microsoft.com/office/powerpoint/2010/main" val="3113318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4528BDA-06EA-4EA4-8B68-AE9B70F6A369}"/>
              </a:ext>
            </a:extLst>
          </p:cNvPr>
          <p:cNvSpPr>
            <a:spLocks noGrp="1"/>
          </p:cNvSpPr>
          <p:nvPr>
            <p:ph type="title"/>
          </p:nvPr>
        </p:nvSpPr>
        <p:spPr>
          <a:xfrm>
            <a:off x="504000" y="2781300"/>
            <a:ext cx="4793714" cy="582685"/>
          </a:xfrm>
        </p:spPr>
        <p:txBody>
          <a:bodyPr anchor="t"/>
          <a:lstStyle/>
          <a:p>
            <a:r>
              <a:rPr lang="en-GB" dirty="0"/>
              <a:t>References</a:t>
            </a:r>
          </a:p>
        </p:txBody>
      </p:sp>
      <p:sp>
        <p:nvSpPr>
          <p:cNvPr id="9" name="Text Placeholder 8">
            <a:extLst>
              <a:ext uri="{FF2B5EF4-FFF2-40B4-BE49-F238E27FC236}">
                <a16:creationId xmlns:a16="http://schemas.microsoft.com/office/drawing/2014/main" id="{E2BCCDC1-C6A1-44B8-8B1D-29B112DB9BDB}"/>
              </a:ext>
            </a:extLst>
          </p:cNvPr>
          <p:cNvSpPr>
            <a:spLocks noGrp="1"/>
          </p:cNvSpPr>
          <p:nvPr>
            <p:ph type="body" idx="1"/>
          </p:nvPr>
        </p:nvSpPr>
        <p:spPr>
          <a:xfrm>
            <a:off x="504001" y="3363985"/>
            <a:ext cx="4453894" cy="2759615"/>
          </a:xfrm>
        </p:spPr>
        <p:txBody>
          <a:bodyPr/>
          <a:lstStyle/>
          <a:p>
            <a:pPr marL="285750" indent="-285750">
              <a:buFont typeface="Arial" panose="020B0604020202020204" pitchFamily="34" charset="0"/>
              <a:buChar char="•"/>
            </a:pPr>
            <a:r>
              <a:rPr lang="en-GB" sz="1000" dirty="0" err="1"/>
              <a:t>Kishōtenketsu</a:t>
            </a:r>
            <a:r>
              <a:rPr lang="en-GB" sz="1000" dirty="0"/>
              <a:t> –Phillips, T., 2015. </a:t>
            </a:r>
            <a:r>
              <a:rPr lang="en-GB" sz="1000" dirty="0">
                <a:hlinkClick r:id="rId2"/>
              </a:rPr>
              <a:t>https://www.eurogamer.net/articles/2015-03-17-how-nintendos-best-mario-levels-were-structured-using-chinese-poetry</a:t>
            </a:r>
            <a:endParaRPr lang="en-GB" sz="1000" dirty="0"/>
          </a:p>
          <a:p>
            <a:pPr marL="285750" indent="-285750">
              <a:buFont typeface="Arial" panose="020B0604020202020204" pitchFamily="34" charset="0"/>
              <a:buChar char="•"/>
            </a:pPr>
            <a:r>
              <a:rPr lang="en-GB" sz="1000" dirty="0"/>
              <a:t>Timer - Palmer, J., 2015. </a:t>
            </a:r>
            <a:r>
              <a:rPr lang="en-GB" sz="1000" dirty="0">
                <a:hlinkClick r:id="rId3"/>
              </a:rPr>
              <a:t>Https://www.gamasutra.com/blogs/JackPalmer/20151019/256526/Time_for_a_timer__Effective_use_of_timers_in_game_design.php</a:t>
            </a:r>
            <a:endParaRPr lang="en-GB" sz="1000" dirty="0"/>
          </a:p>
          <a:p>
            <a:pPr marL="285750" indent="-285750">
              <a:buFont typeface="Arial" panose="020B0604020202020204" pitchFamily="34" charset="0"/>
              <a:buChar char="•"/>
            </a:pPr>
            <a:r>
              <a:rPr lang="en-GB" sz="1000" dirty="0"/>
              <a:t>Raining Animals - </a:t>
            </a:r>
            <a:r>
              <a:rPr lang="en-GB" sz="1000" dirty="0">
                <a:hlinkClick r:id="rId4"/>
              </a:rPr>
              <a:t>https://www.smithsonianmag.com/science-nature/strange-rain-why-fish-frogs-and-golf-balls-fall-skies-180956527/</a:t>
            </a:r>
            <a:endParaRPr lang="en-GB" sz="10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endParaRPr lang="en-GB" sz="1400" dirty="0"/>
          </a:p>
          <a:p>
            <a:endParaRPr lang="en-GB" dirty="0"/>
          </a:p>
        </p:txBody>
      </p:sp>
      <p:sp>
        <p:nvSpPr>
          <p:cNvPr id="3" name="Slide Number Placeholder 2">
            <a:extLst>
              <a:ext uri="{FF2B5EF4-FFF2-40B4-BE49-F238E27FC236}">
                <a16:creationId xmlns:a16="http://schemas.microsoft.com/office/drawing/2014/main" id="{7AF0BD20-7298-4432-8911-4D2E4552BBE9}"/>
              </a:ext>
            </a:extLst>
          </p:cNvPr>
          <p:cNvSpPr>
            <a:spLocks noGrp="1"/>
          </p:cNvSpPr>
          <p:nvPr>
            <p:ph type="sldNum" sz="quarter" idx="11"/>
          </p:nvPr>
        </p:nvSpPr>
        <p:spPr/>
        <p:txBody>
          <a:bodyPr/>
          <a:lstStyle/>
          <a:p>
            <a:fld id="{B67B645E-C5E5-4727-B977-D372A0AA71D9}" type="slidenum">
              <a:rPr lang="en-US" smtClean="0"/>
              <a:pPr/>
              <a:t>9</a:t>
            </a:fld>
            <a:endParaRPr lang="en-US" dirty="0"/>
          </a:p>
        </p:txBody>
      </p:sp>
      <p:pic>
        <p:nvPicPr>
          <p:cNvPr id="12" name="Picture Placeholder 11" descr="A person holding an umbrella&#10;&#10;Description generated with high confidence">
            <a:extLst>
              <a:ext uri="{FF2B5EF4-FFF2-40B4-BE49-F238E27FC236}">
                <a16:creationId xmlns:a16="http://schemas.microsoft.com/office/drawing/2014/main" id="{A85B3A2D-5566-4100-B9FB-480212DC0E3D}"/>
              </a:ext>
            </a:extLst>
          </p:cNvPr>
          <p:cNvPicPr>
            <a:picLocks noGrp="1" noChangeAspect="1"/>
          </p:cNvPicPr>
          <p:nvPr>
            <p:ph type="pic" sz="quarter" idx="12"/>
          </p:nvPr>
        </p:nvPicPr>
        <p:blipFill>
          <a:blip r:embed="rId5"/>
          <a:srcRect l="1371" r="1371"/>
          <a:stretch>
            <a:fillRect/>
          </a:stretch>
        </p:blipFill>
        <p:spPr/>
      </p:pic>
    </p:spTree>
    <p:extLst>
      <p:ext uri="{BB962C8B-B14F-4D97-AF65-F5344CB8AC3E}">
        <p14:creationId xmlns:p14="http://schemas.microsoft.com/office/powerpoint/2010/main" val="456797252"/>
      </p:ext>
    </p:extLst>
  </p:cSld>
  <p:clrMapOvr>
    <a:masterClrMapping/>
  </p:clrMapOvr>
</p:sld>
</file>

<file path=ppt/theme/theme1.xml><?xml version="1.0" encoding="utf-8"?>
<a:theme xmlns:a="http://schemas.openxmlformats.org/drawingml/2006/main" name="Office Theme">
  <a:themeElements>
    <a:clrScheme name="Contoso Theme 2">
      <a:dk1>
        <a:sysClr val="windowText" lastClr="000000"/>
      </a:dk1>
      <a:lt1>
        <a:sysClr val="window" lastClr="FFFFFF"/>
      </a:lt1>
      <a:dk2>
        <a:srgbClr val="44546A"/>
      </a:dk2>
      <a:lt2>
        <a:srgbClr val="E7E6E6"/>
      </a:lt2>
      <a:accent1>
        <a:srgbClr val="155078"/>
      </a:accent1>
      <a:accent2>
        <a:srgbClr val="0F3955"/>
      </a:accent2>
      <a:accent3>
        <a:srgbClr val="BF678E"/>
      </a:accent3>
      <a:accent4>
        <a:srgbClr val="B2606E"/>
      </a:accent4>
      <a:accent5>
        <a:srgbClr val="731F1C"/>
      </a:accent5>
      <a:accent6>
        <a:srgbClr val="666666"/>
      </a:accent6>
      <a:hlink>
        <a:srgbClr val="BF678E"/>
      </a:hlink>
      <a:folHlink>
        <a:srgbClr val="731F1C"/>
      </a:folHlink>
    </a:clrScheme>
    <a:fontScheme name="Custom 18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a:spPr>
      <a:bodyPr rtlCol="0" anchor="ctr"/>
      <a:lstStyle>
        <a:defPPr algn="ctr">
          <a:defRPr>
            <a:solidFill>
              <a:schemeClr val="l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ntoso RP  Pitch Deck_SB - v4" id="{87202538-A3CA-4312-8980-2A1F9398EA13}" vid="{79911CE4-BB29-4DE8-9F80-0B271AFA18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0" ma:contentTypeDescription="Create a new document." ma:contentTypeScope="" ma:versionID="e39e7e9e36de66d473ce04bb4ab2dbb8">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dc5994665da46609c24125788630d8"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B3A9A4-3B1F-4ADC-9D4B-3B70E586C518}">
  <ds:schemaRefs>
    <ds:schemaRef ds:uri="http://schemas.microsoft.com/sharepoint/v3/contenttype/forms"/>
  </ds:schemaRefs>
</ds:datastoreItem>
</file>

<file path=customXml/itemProps2.xml><?xml version="1.0" encoding="utf-8"?>
<ds:datastoreItem xmlns:ds="http://schemas.openxmlformats.org/officeDocument/2006/customXml" ds:itemID="{3D33E771-E022-4C55-86B2-92F4B446C69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5F3C09B-154E-4A52-A906-C3F4A2C7EF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Rose suite pitch deck</Template>
  <TotalTime>0</TotalTime>
  <Words>493</Words>
  <Application>Microsoft Office PowerPoint</Application>
  <PresentationFormat>Widescreen</PresentationFormat>
  <Paragraphs>87</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Corbel</vt:lpstr>
      <vt:lpstr>Times New Roman</vt:lpstr>
      <vt:lpstr>Office Theme</vt:lpstr>
      <vt:lpstr>Umbrella</vt:lpstr>
      <vt:lpstr>The Brief Response</vt:lpstr>
      <vt:lpstr>Gameplay Video</vt:lpstr>
      <vt:lpstr>Mechanics</vt:lpstr>
      <vt:lpstr>Next steps</vt:lpstr>
      <vt:lpstr>Next steps Cont.</vt:lpstr>
      <vt:lpstr>Summary</vt:lpstr>
      <vt:lpstr>Thank You  ANY QUESTIONS?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2019-03-02T12:06:26Z</dcterms:created>
  <dcterms:modified xsi:type="dcterms:W3CDTF">2019-03-04T14:33:07Z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