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0E4-88DE-4737-A733-C5350D3C817E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E57D-7AAA-4BF1-9AC7-5598D87A4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16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0E4-88DE-4737-A733-C5350D3C817E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E57D-7AAA-4BF1-9AC7-5598D87A4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6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0E4-88DE-4737-A733-C5350D3C817E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E57D-7AAA-4BF1-9AC7-5598D87A4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26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0E4-88DE-4737-A733-C5350D3C817E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E57D-7AAA-4BF1-9AC7-5598D87A4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90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0E4-88DE-4737-A733-C5350D3C817E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E57D-7AAA-4BF1-9AC7-5598D87A4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78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0E4-88DE-4737-A733-C5350D3C817E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E57D-7AAA-4BF1-9AC7-5598D87A4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77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0E4-88DE-4737-A733-C5350D3C817E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E57D-7AAA-4BF1-9AC7-5598D87A4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84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0E4-88DE-4737-A733-C5350D3C817E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E57D-7AAA-4BF1-9AC7-5598D87A4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20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0E4-88DE-4737-A733-C5350D3C817E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E57D-7AAA-4BF1-9AC7-5598D87A4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37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0E4-88DE-4737-A733-C5350D3C817E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E57D-7AAA-4BF1-9AC7-5598D87A4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00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00E4-88DE-4737-A733-C5350D3C817E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E57D-7AAA-4BF1-9AC7-5598D87A4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4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00E4-88DE-4737-A733-C5350D3C817E}" type="datetimeFigureOut">
              <a:rPr lang="en-GB" smtClean="0"/>
              <a:t>05/03/2019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7E57D-7AAA-4BF1-9AC7-5598D87A4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03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GROUP 20</a:t>
            </a:r>
            <a:endParaRPr lang="en-GB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124" y="3509963"/>
            <a:ext cx="10767752" cy="978910"/>
          </a:xfrm>
        </p:spPr>
        <p:txBody>
          <a:bodyPr>
            <a:noAutofit/>
          </a:bodyPr>
          <a:lstStyle/>
          <a:p>
            <a:r>
              <a:rPr lang="en-GB" sz="3000" dirty="0" smtClean="0">
                <a:solidFill>
                  <a:schemeClr val="bg1"/>
                </a:solidFill>
                <a:latin typeface="Myriad Pro Light" panose="020B0603030403020204" pitchFamily="34" charset="0"/>
              </a:rPr>
              <a:t>Anthony </a:t>
            </a:r>
            <a:r>
              <a:rPr lang="en-GB" sz="3000" dirty="0" err="1" smtClean="0">
                <a:solidFill>
                  <a:schemeClr val="bg1"/>
                </a:solidFill>
                <a:latin typeface="Myriad Pro Light" panose="020B0603030403020204" pitchFamily="34" charset="0"/>
              </a:rPr>
              <a:t>Skipwith</a:t>
            </a:r>
            <a:r>
              <a:rPr lang="en-GB" sz="3000" dirty="0" smtClean="0">
                <a:solidFill>
                  <a:schemeClr val="bg1"/>
                </a:solidFill>
                <a:latin typeface="Myriad Pro Light" panose="020B0603030403020204" pitchFamily="34" charset="0"/>
              </a:rPr>
              <a:t>, Alex Butler, </a:t>
            </a:r>
            <a:r>
              <a:rPr lang="en-GB" sz="3000" dirty="0" err="1" smtClean="0">
                <a:solidFill>
                  <a:schemeClr val="bg1"/>
                </a:solidFill>
                <a:latin typeface="Myriad Pro Light" panose="020B0603030403020204" pitchFamily="34" charset="0"/>
              </a:rPr>
              <a:t>Dawid</a:t>
            </a:r>
            <a:r>
              <a:rPr lang="en-GB" sz="3000" dirty="0" smtClean="0">
                <a:solidFill>
                  <a:schemeClr val="bg1"/>
                </a:solidFill>
                <a:latin typeface="Myriad Pro Light" panose="020B0603030403020204" pitchFamily="3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Myriad Pro Light" panose="020B0603030403020204" pitchFamily="34" charset="0"/>
              </a:rPr>
              <a:t>Hojka</a:t>
            </a:r>
            <a:r>
              <a:rPr lang="en-GB" sz="3000" dirty="0" smtClean="0">
                <a:solidFill>
                  <a:schemeClr val="bg1"/>
                </a:solidFill>
                <a:latin typeface="Myriad Pro Light" panose="020B0603030403020204" pitchFamily="34" charset="0"/>
              </a:rPr>
              <a:t> and </a:t>
            </a:r>
            <a:r>
              <a:rPr lang="en-GB" sz="3000" dirty="0" err="1" smtClean="0">
                <a:solidFill>
                  <a:schemeClr val="bg1"/>
                </a:solidFill>
                <a:latin typeface="Myriad Pro Light" panose="020B0603030403020204" pitchFamily="34" charset="0"/>
              </a:rPr>
              <a:t>Dragos</a:t>
            </a:r>
            <a:r>
              <a:rPr lang="en-GB" sz="3000" dirty="0" smtClean="0">
                <a:solidFill>
                  <a:schemeClr val="bg1"/>
                </a:solidFill>
                <a:latin typeface="Myriad Pro Light" panose="020B0603030403020204" pitchFamily="34" charset="0"/>
              </a:rPr>
              <a:t> </a:t>
            </a:r>
            <a:r>
              <a:rPr lang="en-GB" sz="3000" dirty="0" err="1" smtClean="0">
                <a:solidFill>
                  <a:schemeClr val="bg1"/>
                </a:solidFill>
                <a:latin typeface="Myriad Pro Light" panose="020B0603030403020204" pitchFamily="34" charset="0"/>
              </a:rPr>
              <a:t>Liche</a:t>
            </a:r>
            <a:endParaRPr lang="en-GB" sz="3000" dirty="0">
              <a:solidFill>
                <a:schemeClr val="bg1"/>
              </a:solidFill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2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624"/>
            <a:ext cx="9144000" cy="1066021"/>
          </a:xfrm>
        </p:spPr>
        <p:txBody>
          <a:bodyPr>
            <a:norm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Brief</a:t>
            </a:r>
            <a:endParaRPr lang="en-GB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25783"/>
            <a:ext cx="8941724" cy="4305992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GB" sz="2800" dirty="0" err="1">
                <a:solidFill>
                  <a:schemeClr val="bg1"/>
                </a:solidFill>
                <a:latin typeface="Myriad Pro Light" panose="020B0603030403020204" pitchFamily="34" charset="0"/>
              </a:rPr>
              <a:t>S</a:t>
            </a:r>
            <a:r>
              <a:rPr lang="en-GB" sz="2800" dirty="0" err="1" smtClean="0">
                <a:solidFill>
                  <a:schemeClr val="bg1"/>
                </a:solidFill>
                <a:latin typeface="Myriad Pro Light" panose="020B0603030403020204" pitchFamily="34" charset="0"/>
              </a:rPr>
              <a:t>ingleplayer</a:t>
            </a:r>
            <a:r>
              <a:rPr lang="en-GB" sz="2800" dirty="0" smtClean="0">
                <a:solidFill>
                  <a:schemeClr val="bg1"/>
                </a:solidFill>
                <a:latin typeface="Myriad Pro Light" panose="020B0603030403020204" pitchFamily="34" charset="0"/>
              </a:rPr>
              <a:t> game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Myriad Pro Light" panose="020B0603030403020204" pitchFamily="34" charset="0"/>
              </a:rPr>
              <a:t>C</a:t>
            </a:r>
            <a:r>
              <a:rPr lang="en-GB" sz="2800" dirty="0" smtClean="0">
                <a:solidFill>
                  <a:schemeClr val="bg1"/>
                </a:solidFill>
                <a:latin typeface="Myriad Pro Light" panose="020B0603030403020204" pitchFamily="34" charset="0"/>
              </a:rPr>
              <a:t>onsider a genre or a type of games that have a typical mechanic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Myriad Pro Light" panose="020B0603030403020204" pitchFamily="34" charset="0"/>
              </a:rPr>
              <a:t>S</a:t>
            </a:r>
            <a:r>
              <a:rPr lang="en-GB" sz="2800" dirty="0" smtClean="0">
                <a:solidFill>
                  <a:schemeClr val="bg1"/>
                </a:solidFill>
                <a:latin typeface="Myriad Pro Light" panose="020B0603030403020204" pitchFamily="34" charset="0"/>
              </a:rPr>
              <a:t>ubstitute that typical mechanic with a new mechanic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GB" sz="2800" dirty="0" smtClean="0">
              <a:solidFill>
                <a:schemeClr val="bg1"/>
              </a:solidFill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70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0574"/>
            <a:ext cx="9144000" cy="1066021"/>
          </a:xfrm>
        </p:spPr>
        <p:txBody>
          <a:bodyPr>
            <a:norm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Solution</a:t>
            </a:r>
            <a:endParaRPr lang="en-GB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92458"/>
            <a:ext cx="8941724" cy="4305992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GB" sz="2800" dirty="0" err="1">
                <a:solidFill>
                  <a:schemeClr val="bg1"/>
                </a:solidFill>
                <a:latin typeface="Myriad Pro Light" panose="020B0603030403020204" pitchFamily="34" charset="0"/>
              </a:rPr>
              <a:t>S</a:t>
            </a:r>
            <a:r>
              <a:rPr lang="en-GB" sz="2800" dirty="0" err="1" smtClean="0">
                <a:solidFill>
                  <a:schemeClr val="bg1"/>
                </a:solidFill>
                <a:latin typeface="Myriad Pro Light" panose="020B0603030403020204" pitchFamily="34" charset="0"/>
              </a:rPr>
              <a:t>ingleplayer</a:t>
            </a:r>
            <a:r>
              <a:rPr lang="en-GB" sz="2800" dirty="0" smtClean="0">
                <a:solidFill>
                  <a:schemeClr val="bg1"/>
                </a:solidFill>
                <a:latin typeface="Myriad Pro Light" panose="020B0603030403020204" pitchFamily="34" charset="0"/>
              </a:rPr>
              <a:t> game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Myriad Pro Light" panose="020B0603030403020204" pitchFamily="34" charset="0"/>
              </a:rPr>
              <a:t>First person shooter, but without aiming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Myriad Pro Light" panose="020B0603030403020204" pitchFamily="34" charset="0"/>
              </a:rPr>
              <a:t>I</a:t>
            </a:r>
            <a:r>
              <a:rPr lang="en-GB" sz="2800" dirty="0" smtClean="0">
                <a:solidFill>
                  <a:schemeClr val="bg1"/>
                </a:solidFill>
                <a:latin typeface="Myriad Pro Light" panose="020B0603030403020204" pitchFamily="34" charset="0"/>
              </a:rPr>
              <a:t>nstead of aiming, the </a:t>
            </a:r>
            <a:r>
              <a:rPr lang="en-GB" sz="2800" dirty="0" err="1" smtClean="0">
                <a:solidFill>
                  <a:schemeClr val="bg1"/>
                </a:solidFill>
                <a:latin typeface="Myriad Pro Light" panose="020B0603030403020204" pitchFamily="34" charset="0"/>
              </a:rPr>
              <a:t>reticle</a:t>
            </a:r>
            <a:r>
              <a:rPr lang="en-GB" sz="2800" dirty="0" smtClean="0">
                <a:solidFill>
                  <a:schemeClr val="bg1"/>
                </a:solidFill>
                <a:latin typeface="Myriad Pro Light" panose="020B0603030403020204" pitchFamily="34" charset="0"/>
              </a:rPr>
              <a:t> moves on the screen arbitrarily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GB" sz="2800" dirty="0" smtClean="0">
              <a:solidFill>
                <a:schemeClr val="bg1"/>
              </a:solidFill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53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0574"/>
            <a:ext cx="9144000" cy="1066021"/>
          </a:xfrm>
        </p:spPr>
        <p:txBody>
          <a:bodyPr>
            <a:norm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Theme</a:t>
            </a:r>
            <a:endParaRPr lang="en-GB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325" y="2844858"/>
            <a:ext cx="8941724" cy="4305992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Myriad Pro Light" panose="020B0603030403020204" pitchFamily="34" charset="0"/>
              </a:rPr>
              <a:t>S</a:t>
            </a:r>
            <a:r>
              <a:rPr lang="en-GB" sz="2800" dirty="0" smtClean="0">
                <a:solidFill>
                  <a:schemeClr val="bg1"/>
                </a:solidFill>
                <a:latin typeface="Myriad Pro Light" panose="020B0603030403020204" pitchFamily="34" charset="0"/>
              </a:rPr>
              <a:t>et in a bar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Myriad Pro Light" panose="020B0603030403020204" pitchFamily="34" charset="0"/>
              </a:rPr>
              <a:t>P</a:t>
            </a:r>
            <a:r>
              <a:rPr lang="en-GB" sz="2800" dirty="0" smtClean="0">
                <a:solidFill>
                  <a:schemeClr val="bg1"/>
                </a:solidFill>
                <a:latin typeface="Myriad Pro Light" panose="020B0603030403020204" pitchFamily="34" charset="0"/>
              </a:rPr>
              <a:t>layer controls a drunken character who sees monsters instead of humans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GB" sz="2800" dirty="0" smtClean="0">
              <a:solidFill>
                <a:schemeClr val="bg1"/>
              </a:solidFill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58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0574"/>
            <a:ext cx="9144000" cy="1066021"/>
          </a:xfrm>
        </p:spPr>
        <p:txBody>
          <a:bodyPr>
            <a:norm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Visual Style</a:t>
            </a:r>
            <a:endParaRPr lang="en-GB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8208"/>
            <a:ext cx="8941724" cy="4305992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Myriad Pro Light" panose="020B0603030403020204" pitchFamily="34" charset="0"/>
              </a:rPr>
              <a:t>M</a:t>
            </a:r>
            <a:r>
              <a:rPr lang="en-GB" sz="2800" dirty="0" smtClean="0">
                <a:solidFill>
                  <a:schemeClr val="bg1"/>
                </a:solidFill>
                <a:latin typeface="Myriad Pro Light" panose="020B0603030403020204" pitchFamily="34" charset="0"/>
              </a:rPr>
              <a:t>ix between low-poly 3D and 2D art-style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Myriad Pro Light" panose="020B0603030403020204" pitchFamily="34" charset="0"/>
              </a:rPr>
              <a:t>T</a:t>
            </a:r>
            <a:r>
              <a:rPr lang="en-GB" sz="2800" dirty="0" smtClean="0">
                <a:solidFill>
                  <a:schemeClr val="bg1"/>
                </a:solidFill>
                <a:latin typeface="Myriad Pro Light" panose="020B0603030403020204" pitchFamily="34" charset="0"/>
              </a:rPr>
              <a:t>he environment is 3D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Myriad Pro Light" panose="020B0603030403020204" pitchFamily="34" charset="0"/>
              </a:rPr>
              <a:t>T</a:t>
            </a:r>
            <a:r>
              <a:rPr lang="en-GB" sz="2800" dirty="0" smtClean="0">
                <a:solidFill>
                  <a:schemeClr val="bg1"/>
                </a:solidFill>
                <a:latin typeface="Myriad Pro Light" panose="020B0603030403020204" pitchFamily="34" charset="0"/>
              </a:rPr>
              <a:t>he enemy characters are 2D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GB" sz="2800" dirty="0" smtClean="0">
              <a:solidFill>
                <a:schemeClr val="bg1"/>
              </a:solidFill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3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0574"/>
            <a:ext cx="9144000" cy="1066021"/>
          </a:xfrm>
        </p:spPr>
        <p:txBody>
          <a:bodyPr>
            <a:norm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Emotions</a:t>
            </a:r>
            <a:endParaRPr lang="en-GB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97208"/>
            <a:ext cx="8941724" cy="2403417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Myriad Pro Light" panose="020B0603030403020204" pitchFamily="34" charset="0"/>
              </a:rPr>
              <a:t>Hard fun – a combination of luck and timing will convey a sense of mastery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Myriad Pro Light" panose="020B0603030403020204" pitchFamily="34" charset="0"/>
              </a:rPr>
              <a:t>Surprise - </a:t>
            </a:r>
            <a:r>
              <a:rPr lang="en-GB" sz="2800" dirty="0" smtClean="0">
                <a:solidFill>
                  <a:schemeClr val="bg1"/>
                </a:solidFill>
                <a:latin typeface="Myriad Pro Light" panose="020B0603030403020204" pitchFamily="34" charset="0"/>
              </a:rPr>
              <a:t>unexpected enemy characters and weapons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Myriad Pro Light" panose="020B0603030403020204" pitchFamily="34" charset="0"/>
              </a:rPr>
              <a:t>Anticipation – players will experience wonder when seeing the variety of enemies and weapons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GB" sz="2800" dirty="0" smtClean="0">
              <a:solidFill>
                <a:schemeClr val="bg1"/>
              </a:solidFill>
              <a:latin typeface="Myriad Pro Light" panose="020B0603030403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GB" sz="2800" dirty="0" smtClean="0">
              <a:solidFill>
                <a:schemeClr val="bg1"/>
              </a:solidFill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83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0574"/>
            <a:ext cx="9144000" cy="1066021"/>
          </a:xfrm>
        </p:spPr>
        <p:txBody>
          <a:bodyPr>
            <a:norm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The Game</a:t>
            </a:r>
            <a:endParaRPr lang="en-GB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54233"/>
            <a:ext cx="8941724" cy="4305992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endParaRPr lang="en-GB" sz="2800" dirty="0" smtClean="0">
              <a:solidFill>
                <a:schemeClr val="bg1"/>
              </a:solidFill>
              <a:latin typeface="Myriad Pro Light" panose="020B0603030403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GB" sz="2800" dirty="0" smtClean="0">
              <a:solidFill>
                <a:schemeClr val="bg1"/>
              </a:solidFill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96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0574"/>
            <a:ext cx="9144000" cy="1066021"/>
          </a:xfrm>
        </p:spPr>
        <p:txBody>
          <a:bodyPr>
            <a:norm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Upcoming Weeks</a:t>
            </a:r>
            <a:endParaRPr lang="en-GB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54233"/>
            <a:ext cx="8941724" cy="4305992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endParaRPr lang="en-GB" sz="2800" dirty="0" smtClean="0">
              <a:solidFill>
                <a:schemeClr val="bg1"/>
              </a:solidFill>
              <a:latin typeface="Myriad Pro Light" panose="020B0603030403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GB" sz="2800" dirty="0" smtClean="0">
              <a:solidFill>
                <a:schemeClr val="bg1"/>
              </a:solidFill>
              <a:latin typeface="Myriad Pro Light" panose="020B0603030403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25138" y="2797233"/>
            <a:ext cx="8941724" cy="1708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Myriad Pro Light" panose="020B0603030403020204" pitchFamily="34" charset="0"/>
              </a:rPr>
              <a:t>Asset production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Myriad Pro Light" panose="020B0603030403020204" pitchFamily="34" charset="0"/>
              </a:rPr>
              <a:t>Playtesting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GB" sz="2800" dirty="0" err="1" smtClean="0">
                <a:solidFill>
                  <a:schemeClr val="bg1"/>
                </a:solidFill>
                <a:latin typeface="Myriad Pro Light" panose="020B0603030403020204" pitchFamily="34" charset="0"/>
              </a:rPr>
              <a:t>Bugfixing</a:t>
            </a:r>
            <a:endParaRPr lang="en-GB" sz="2800" dirty="0" smtClean="0">
              <a:solidFill>
                <a:schemeClr val="bg1"/>
              </a:solidFill>
              <a:latin typeface="Myriad Pro Light" panose="020B0603030403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GB" sz="2800" dirty="0" smtClean="0">
              <a:solidFill>
                <a:schemeClr val="bg1"/>
              </a:solidFill>
              <a:latin typeface="Myriad Pro Light" panose="020B0603030403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GB" sz="2800" dirty="0">
              <a:solidFill>
                <a:schemeClr val="bg1"/>
              </a:solidFill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0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? QUESTIONS ?</a:t>
            </a:r>
            <a:endParaRPr lang="en-GB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0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140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Myriad Pro Light</vt:lpstr>
      <vt:lpstr>Wingdings</vt:lpstr>
      <vt:lpstr>Office Theme</vt:lpstr>
      <vt:lpstr>GROUP 20</vt:lpstr>
      <vt:lpstr>Brief</vt:lpstr>
      <vt:lpstr>Solution</vt:lpstr>
      <vt:lpstr>Theme</vt:lpstr>
      <vt:lpstr>Visual Style</vt:lpstr>
      <vt:lpstr>Emotions</vt:lpstr>
      <vt:lpstr>The Game</vt:lpstr>
      <vt:lpstr>Upcoming Weeks</vt:lpstr>
      <vt:lpstr>? QUESTIONS ?</vt:lpstr>
    </vt:vector>
  </TitlesOfParts>
  <Company>University of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20</dc:title>
  <dc:creator>Windows User</dc:creator>
  <cp:lastModifiedBy>Windows User</cp:lastModifiedBy>
  <cp:revision>8</cp:revision>
  <dcterms:created xsi:type="dcterms:W3CDTF">2019-03-05T16:17:19Z</dcterms:created>
  <dcterms:modified xsi:type="dcterms:W3CDTF">2019-03-05T18:22:23Z</dcterms:modified>
</cp:coreProperties>
</file>