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71" autoAdjust="0"/>
  </p:normalViewPr>
  <p:slideViewPr>
    <p:cSldViewPr snapToGrid="0">
      <p:cViewPr varScale="1">
        <p:scale>
          <a:sx n="73" d="100"/>
          <a:sy n="73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CEB61-FCC4-4EDD-9C80-547DC216B7DD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A02CC-01B1-4906-86E3-71B0E75FA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6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A02CC-01B1-4906-86E3-71B0E75FA7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20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Jordan </a:t>
            </a:r>
            <a:br>
              <a:rPr lang="en-GB" dirty="0"/>
            </a:br>
            <a:endParaRPr lang="en-GB" dirty="0"/>
          </a:p>
          <a:p>
            <a:r>
              <a:rPr lang="en-GB" dirty="0"/>
              <a:t>Twitch Action Shooter Game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Talk about – what mechanic we have chosen to remove and our solution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A02CC-01B1-4906-86E3-71B0E75FA7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45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A02CC-01B1-4906-86E3-71B0E75FA7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8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Macaulay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A02CC-01B1-4906-86E3-71B0E75FA77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67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02CC-01B1-4906-86E3-71B0E75FA77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44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7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3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2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258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0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6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30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271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7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9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5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3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1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7B08-F6C5-43D2-9079-D206122BA1DC}" type="datetimeFigureOut">
              <a:rPr lang="en-GB" smtClean="0"/>
              <a:t>02/03/2019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5650-21B9-4397-8924-C0B5E33FE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11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771D16-1801-437C-B6D5-28D775D8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664" y="-298370"/>
            <a:ext cx="12314664" cy="7156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1575" y="1506913"/>
            <a:ext cx="92897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21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9633" y="3200091"/>
            <a:ext cx="90536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Jordan, Ash, Macaulay, Len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7" y="4067409"/>
            <a:ext cx="1726721" cy="1726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74" y="4067407"/>
            <a:ext cx="1726721" cy="17267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75" y="4067408"/>
            <a:ext cx="1726721" cy="17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2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C4889D-43ED-4A3E-9D2C-67D9CAB9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4976" y="0"/>
            <a:ext cx="13016976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20408" y="1899292"/>
            <a:ext cx="9905999" cy="3541714"/>
          </a:xfrm>
        </p:spPr>
        <p:txBody>
          <a:bodyPr/>
          <a:lstStyle/>
          <a:p>
            <a:r>
              <a:rPr lang="en-GB" dirty="0"/>
              <a:t>Take a game with an existing mechanic</a:t>
            </a:r>
          </a:p>
          <a:p>
            <a:r>
              <a:rPr lang="en-GB" dirty="0"/>
              <a:t>Develop a game without that integral mechanic</a:t>
            </a:r>
          </a:p>
          <a:p>
            <a:r>
              <a:rPr lang="en-GB" dirty="0"/>
              <a:t>Substitute the mechanic with a refined new solution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E5041-F9C1-45B0-907C-8874F75AB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430" y="513741"/>
            <a:ext cx="1688123" cy="1688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D66B42-1F0C-4899-AED4-D1CA6EA1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The Key Elements of the Brief</a:t>
            </a:r>
          </a:p>
        </p:txBody>
      </p:sp>
    </p:spTree>
    <p:extLst>
      <p:ext uri="{BB962C8B-B14F-4D97-AF65-F5344CB8AC3E}">
        <p14:creationId xmlns:p14="http://schemas.microsoft.com/office/powerpoint/2010/main" val="152356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89509D-329E-4C73-9DF3-D4673211C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3227" y="0"/>
            <a:ext cx="1300522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61" y="327514"/>
            <a:ext cx="9905998" cy="1478570"/>
          </a:xfrm>
        </p:spPr>
        <p:txBody>
          <a:bodyPr/>
          <a:lstStyle/>
          <a:p>
            <a:r>
              <a:rPr lang="en-GB" dirty="0"/>
              <a:t>OUR Solution to the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348" y="359728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A twitch shooting game without a shooting</a:t>
            </a:r>
          </a:p>
          <a:p>
            <a:pPr>
              <a:buFontTx/>
              <a:buChar char="-"/>
            </a:pPr>
            <a:r>
              <a:rPr lang="en-GB" sz="3200" dirty="0"/>
              <a:t>Auto fire</a:t>
            </a:r>
          </a:p>
          <a:p>
            <a:pPr>
              <a:buFontTx/>
              <a:buChar char="-"/>
            </a:pPr>
            <a:r>
              <a:rPr lang="en-GB" sz="3200" dirty="0"/>
              <a:t>Auto weapon switching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682" y="-362313"/>
            <a:ext cx="2042665" cy="20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94EC0-BAB6-4B44-A12F-85CA4495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839" y="0"/>
            <a:ext cx="1432601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529" y="-246186"/>
            <a:ext cx="9905998" cy="1478570"/>
          </a:xfrm>
        </p:spPr>
        <p:txBody>
          <a:bodyPr/>
          <a:lstStyle/>
          <a:p>
            <a:r>
              <a:rPr lang="en-GB" dirty="0"/>
              <a:t>A video walkthrough of the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53" y="-246186"/>
            <a:ext cx="2118948" cy="2118948"/>
          </a:xfrm>
        </p:spPr>
      </p:pic>
    </p:spTree>
    <p:extLst>
      <p:ext uri="{BB962C8B-B14F-4D97-AF65-F5344CB8AC3E}">
        <p14:creationId xmlns:p14="http://schemas.microsoft.com/office/powerpoint/2010/main" val="368004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4AAB9B-E405-4BC0-A2D2-F12594D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5509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170" y="392573"/>
            <a:ext cx="9905998" cy="1478570"/>
          </a:xfrm>
        </p:spPr>
        <p:txBody>
          <a:bodyPr/>
          <a:lstStyle/>
          <a:p>
            <a:r>
              <a:rPr lang="en-GB" dirty="0"/>
              <a:t>List of the deliverables for week 12 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880" y="0"/>
            <a:ext cx="1485900" cy="14859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1" y="144514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- Asset complete </a:t>
            </a:r>
          </a:p>
        </p:txBody>
      </p:sp>
    </p:spTree>
    <p:extLst>
      <p:ext uri="{BB962C8B-B14F-4D97-AF65-F5344CB8AC3E}">
        <p14:creationId xmlns:p14="http://schemas.microsoft.com/office/powerpoint/2010/main" val="326658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34566-8672-4686-AE5F-9FEF93BC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6" y="0"/>
            <a:ext cx="1356485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494D48-05C6-4D62-BC54-36D04AF42628}"/>
              </a:ext>
            </a:extLst>
          </p:cNvPr>
          <p:cNvSpPr/>
          <p:nvPr/>
        </p:nvSpPr>
        <p:spPr>
          <a:xfrm>
            <a:off x="2134363" y="3429000"/>
            <a:ext cx="92897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15705-A59E-4CD2-8182-ABD4C84826DA}"/>
              </a:ext>
            </a:extLst>
          </p:cNvPr>
          <p:cNvSpPr/>
          <p:nvPr/>
        </p:nvSpPr>
        <p:spPr>
          <a:xfrm>
            <a:off x="4214426" y="2512689"/>
            <a:ext cx="58183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27403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85</Words>
  <Application>Microsoft Office PowerPoint</Application>
  <PresentationFormat>Widescreen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PowerPoint Presentation</vt:lpstr>
      <vt:lpstr>The Key Elements of the Brief</vt:lpstr>
      <vt:lpstr>OUR Solution to the brief</vt:lpstr>
      <vt:lpstr>A video walkthrough of the game</vt:lpstr>
      <vt:lpstr>List of the deliverables for week 12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Lenneth Dayaon</cp:lastModifiedBy>
  <cp:revision>10</cp:revision>
  <dcterms:created xsi:type="dcterms:W3CDTF">2019-02-27T14:37:15Z</dcterms:created>
  <dcterms:modified xsi:type="dcterms:W3CDTF">2019-03-02T17:50:19Z</dcterms:modified>
</cp:coreProperties>
</file>