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C1E691-BC77-42ED-9937-ED4C7F1843C7}">
          <p14:sldIdLst>
            <p14:sldId id="256"/>
            <p14:sldId id="259"/>
            <p14:sldId id="257"/>
            <p14:sldId id="258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B4D0"/>
    <a:srgbClr val="51B1E1"/>
    <a:srgbClr val="FC6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6374" autoAdjust="0"/>
  </p:normalViewPr>
  <p:slideViewPr>
    <p:cSldViewPr snapToGrid="0">
      <p:cViewPr>
        <p:scale>
          <a:sx n="75" d="100"/>
          <a:sy n="75" d="100"/>
        </p:scale>
        <p:origin x="10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09085-76B1-4254-A464-CB54BBBD8208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98815-6560-4876-9883-40F7C5FF0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9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98815-6560-4876-9883-40F7C5FF033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77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98815-6560-4876-9883-40F7C5FF033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800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98815-6560-4876-9883-40F7C5FF033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741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98815-6560-4876-9883-40F7C5FF033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059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98815-6560-4876-9883-40F7C5FF033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8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6AD3-415A-4689-9E94-806CDF3C8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D184A-A575-4913-9628-55A618B6F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6E807-B67A-45AD-B793-A62ED817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ECEEE-25EB-4A3B-9651-2633EDB0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D0BC5-D344-48CE-8FBC-5C7B0810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76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17F8-3F90-41F8-9546-392600D9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A499F-1C47-4051-83B6-C1D544176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AD3A-43CC-48EE-BA71-2750F02C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C3123-C1E8-43FF-8E92-9C5C7631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65123-6B90-4DE9-A17A-61B03D97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81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472F5-833C-46BC-8A81-7DEB9F2B8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451C0-BE0A-4180-BC98-51D4F039E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2F65E-DD04-4131-BDD0-87B1B93F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48F7E-AFCE-490E-A7F4-6E881F96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7EE3F-0F79-42C3-8C8B-A2C5A3E4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51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19C9-6AFF-478F-998D-B37878C3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33472-A76D-47F1-BE83-9AAA75749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DEA1-CBC5-4DFE-AA9D-6FB4F68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EC5D6-B202-4755-A285-FE8F2F20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2B479-5BAD-46E3-A08D-79088026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57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B123-838D-49FA-B9A6-92ADC2A5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D00A-DA5E-4DE2-9703-B5CD62DEA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10FCF-0511-4207-9691-51C490AA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1E0A2-D353-429B-AC1F-28B3CDAE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E42B8-3A36-43CA-82A6-C94A2611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5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372E-F354-44D8-87F7-E6CFAF01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7B07D-4F4C-429F-B517-E38F0C084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E3F55-B3EB-4A4D-8112-2EB08330F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0846D-C146-46D1-BA24-296B93D1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AC459-F7E7-4361-863D-A1189E5B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965D3-54C1-4261-BA11-E5890863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DA30-7AE4-4B0B-8F8F-5E470EE2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25524-F6BC-4592-B23F-A8A74F518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2DFFE-8597-4D89-B7F1-21DB4D6EF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F5D53-9077-4FA6-9FDB-C3FBC3E8A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B7C61-81C5-4BBC-BAD1-3429C6718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D2749-8586-47CB-B81D-3013C0F2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F7005-05E9-4C6E-A2E5-01891A65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AC426C-C630-4E17-8E08-3811E632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4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EE42-A73C-4618-9CD8-CEC8C740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44236-6C98-434D-925A-063A402F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8A1C4-F6A7-4992-9059-42D9F434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1D0B7-1691-4220-B558-E39CB8D2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20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1C8B7-7D07-4AA7-A652-AA158235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C7335-39A8-4EA3-A22E-074BCFC1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4CD58-90E6-4FA3-B385-C7615996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40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B105-080A-402F-B84B-ACCADB1F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762E-09F1-4283-A632-E287A8A21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334BD-DD21-4148-AD60-5159C2853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0484E-74BC-493A-B5D5-AB5853E3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DFB6E-7440-45D5-A5CB-89146034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19DDB-23DC-41B9-8AE7-55B4399C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60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34E1-42D6-41B4-AC6B-547269DD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0F801-022F-492E-BCF2-5E0D161E9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91ED5-BAE2-43EA-9929-539199396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DEE26-5B05-4E73-8187-575942CA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C259E-895D-489F-81C6-BEFE0052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C4AC6-D4BA-4F04-99B9-D632AC04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42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BF26C-7630-4CCB-B108-6E0A70185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DE55D-4C28-44F5-9DA8-14864CB64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57B8F-AA12-47D8-A716-5D06653F5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5E85E-7E50-4E21-928F-D624F2AD8DD5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273CE-0EF5-4169-B955-DA30BD9BE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2B9D9-2DF4-4E7F-85C1-90FEF5D8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8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33F6C2B-A281-426C-A39F-81A7A6CD8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815" y="3951606"/>
            <a:ext cx="3250794" cy="325079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326EDB7-C647-4704-A878-02728192AA00}"/>
              </a:ext>
            </a:extLst>
          </p:cNvPr>
          <p:cNvGrpSpPr/>
          <p:nvPr/>
        </p:nvGrpSpPr>
        <p:grpSpPr>
          <a:xfrm>
            <a:off x="-2095501" y="-1802213"/>
            <a:ext cx="16354695" cy="10940082"/>
            <a:chOff x="-3580181" y="-2577290"/>
            <a:chExt cx="19438880" cy="130031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0EE18B-6F92-4392-BCE9-B2236CC92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405" y="3924296"/>
              <a:ext cx="6501587" cy="65015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7F604E1-4BCA-4AB5-8B40-6F2432672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112" y="3924297"/>
              <a:ext cx="6501587" cy="650158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6A539FB-FDC0-40B1-8F1B-3AC678616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3580181" y="3924295"/>
              <a:ext cx="6501586" cy="650158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D6A6442-A450-4A60-BC95-F9F11A3F6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112" y="-2577287"/>
              <a:ext cx="6501587" cy="650158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069E047-C9A5-49EA-926F-5145F2793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3580181" y="-2577288"/>
              <a:ext cx="6501587" cy="65015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DB41400-ED43-478F-8469-E434C7BDB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406" y="-2577290"/>
              <a:ext cx="6501587" cy="6501587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FE1C32E2-641F-4110-9AB9-2C903B9638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68" y="2892562"/>
            <a:ext cx="3367077" cy="33670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AF537AB-65FE-4DB4-A1AE-60F277EC1A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" y="2780247"/>
            <a:ext cx="3367077" cy="336707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7595C93-BE5B-4F49-BCA6-E2A9ECF80D3C}"/>
              </a:ext>
            </a:extLst>
          </p:cNvPr>
          <p:cNvSpPr txBox="1"/>
          <p:nvPr/>
        </p:nvSpPr>
        <p:spPr>
          <a:xfrm>
            <a:off x="1103086" y="1030514"/>
            <a:ext cx="995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solidFill>
                  <a:schemeClr val="bg1"/>
                </a:solidFill>
                <a:latin typeface="Bell MT" panose="02020503060305020303" pitchFamily="18" charset="0"/>
                <a:cs typeface="Arabic Typesetting" panose="020B0604020202020204" pitchFamily="66" charset="-78"/>
              </a:rPr>
              <a:t>Twisted Worlds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5AD340-D683-4928-8E0B-C0C48D4F83DE}"/>
              </a:ext>
            </a:extLst>
          </p:cNvPr>
          <p:cNvSpPr txBox="1"/>
          <p:nvPr/>
        </p:nvSpPr>
        <p:spPr>
          <a:xfrm>
            <a:off x="2615858" y="2381946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22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000A33-DD17-4CB4-8C09-460168E4E201}"/>
              </a:ext>
            </a:extLst>
          </p:cNvPr>
          <p:cNvSpPr txBox="1"/>
          <p:nvPr/>
        </p:nvSpPr>
        <p:spPr>
          <a:xfrm>
            <a:off x="551543" y="3803543"/>
            <a:ext cx="11001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solidFill>
                  <a:schemeClr val="bg1"/>
                </a:solidFill>
              </a:rPr>
              <a:t>			Sean Turner			Alex Mednick 		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	Josh Donnell	 		Brittney </a:t>
            </a:r>
            <a:r>
              <a:rPr lang="en-GB" sz="2800" dirty="0" err="1">
                <a:solidFill>
                  <a:schemeClr val="bg1"/>
                </a:solidFill>
              </a:rPr>
              <a:t>Sirname</a:t>
            </a:r>
            <a:r>
              <a:rPr lang="en-GB" sz="28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4590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326EDB7-C647-4704-A878-02728192AA00}"/>
              </a:ext>
            </a:extLst>
          </p:cNvPr>
          <p:cNvGrpSpPr/>
          <p:nvPr/>
        </p:nvGrpSpPr>
        <p:grpSpPr>
          <a:xfrm>
            <a:off x="-2095501" y="-1802213"/>
            <a:ext cx="16354695" cy="10940082"/>
            <a:chOff x="-3580181" y="-2577290"/>
            <a:chExt cx="19438880" cy="1300317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7F604E1-4BCA-4AB5-8B40-6F2432672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112" y="3924297"/>
              <a:ext cx="6501587" cy="650158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6A539FB-FDC0-40B1-8F1B-3AC678616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3580181" y="3924295"/>
              <a:ext cx="6501586" cy="650158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D6A6442-A450-4A60-BC95-F9F11A3F6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112" y="-2577287"/>
              <a:ext cx="6501587" cy="650158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069E047-C9A5-49EA-926F-5145F2793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3580181" y="-2577288"/>
              <a:ext cx="6501587" cy="65015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DB41400-ED43-478F-8469-E434C7BDB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406" y="-2577290"/>
              <a:ext cx="6501587" cy="6501587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7595C93-BE5B-4F49-BCA6-E2A9ECF80D3C}"/>
              </a:ext>
            </a:extLst>
          </p:cNvPr>
          <p:cNvSpPr txBox="1"/>
          <p:nvPr/>
        </p:nvSpPr>
        <p:spPr>
          <a:xfrm>
            <a:off x="1103086" y="1030514"/>
            <a:ext cx="995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solidFill>
                  <a:schemeClr val="bg1"/>
                </a:solidFill>
                <a:latin typeface="Bell MT" panose="02020503060305020303" pitchFamily="18" charset="0"/>
                <a:cs typeface="Arabic Typesetting" panose="020B0604020202020204" pitchFamily="66" charset="-78"/>
              </a:rPr>
              <a:t>Brief Analysis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256531-9E4F-4621-A463-58F914A503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39" y="3667827"/>
            <a:ext cx="5470041" cy="5470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3DFBDF-71EF-4AF7-B410-18A156EC5DB6}"/>
              </a:ext>
            </a:extLst>
          </p:cNvPr>
          <p:cNvSpPr txBox="1"/>
          <p:nvPr/>
        </p:nvSpPr>
        <p:spPr>
          <a:xfrm>
            <a:off x="1103086" y="3380664"/>
            <a:ext cx="3848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</a:rPr>
              <a:t>What Genre?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</a:rPr>
              <a:t>What’s removed?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</a:rPr>
              <a:t>What’s Added?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</a:rPr>
              <a:t>Emotions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C4D6E1-713B-428A-B3D4-B91DAD149EEC}"/>
              </a:ext>
            </a:extLst>
          </p:cNvPr>
          <p:cNvSpPr/>
          <p:nvPr/>
        </p:nvSpPr>
        <p:spPr>
          <a:xfrm>
            <a:off x="8548914" y="2757714"/>
            <a:ext cx="1364343" cy="1364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92A169-08C7-42AC-8752-F48C5FB38C75}"/>
              </a:ext>
            </a:extLst>
          </p:cNvPr>
          <p:cNvSpPr/>
          <p:nvPr/>
        </p:nvSpPr>
        <p:spPr>
          <a:xfrm>
            <a:off x="9751690" y="4532744"/>
            <a:ext cx="1364343" cy="1364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A53FB84-3B74-4E66-A124-4EE88B3F8EFB}"/>
              </a:ext>
            </a:extLst>
          </p:cNvPr>
          <p:cNvSpPr/>
          <p:nvPr/>
        </p:nvSpPr>
        <p:spPr>
          <a:xfrm>
            <a:off x="7453120" y="4463143"/>
            <a:ext cx="1364343" cy="1364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7D4060-4609-4D34-BFA4-ECBDB52C65BD}"/>
              </a:ext>
            </a:extLst>
          </p:cNvPr>
          <p:cNvCxnSpPr>
            <a:cxnSpLocks/>
          </p:cNvCxnSpPr>
          <p:nvPr/>
        </p:nvCxnSpPr>
        <p:spPr>
          <a:xfrm flipV="1">
            <a:off x="8447314" y="4005263"/>
            <a:ext cx="397265" cy="5274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73D3F1-DE59-49AD-95E1-38084E6A9857}"/>
              </a:ext>
            </a:extLst>
          </p:cNvPr>
          <p:cNvCxnSpPr>
            <a:cxnSpLocks/>
          </p:cNvCxnSpPr>
          <p:nvPr/>
        </p:nvCxnSpPr>
        <p:spPr>
          <a:xfrm>
            <a:off x="9639300" y="4005263"/>
            <a:ext cx="452438" cy="5970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789BF5-3CE3-4867-9D71-1F009C72AF51}"/>
              </a:ext>
            </a:extLst>
          </p:cNvPr>
          <p:cNvCxnSpPr>
            <a:cxnSpLocks/>
            <a:stCxn id="24" idx="2"/>
          </p:cNvCxnSpPr>
          <p:nvPr/>
        </p:nvCxnSpPr>
        <p:spPr>
          <a:xfrm flipH="1" flipV="1">
            <a:off x="8817463" y="5214915"/>
            <a:ext cx="934227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B4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CA389A0-87C1-4D24-BEEF-7E8B547E0E4B}"/>
              </a:ext>
            </a:extLst>
          </p:cNvPr>
          <p:cNvGrpSpPr/>
          <p:nvPr/>
        </p:nvGrpSpPr>
        <p:grpSpPr>
          <a:xfrm>
            <a:off x="-1306286" y="1756310"/>
            <a:ext cx="16269294" cy="6621655"/>
            <a:chOff x="-3656381" y="686206"/>
            <a:chExt cx="19504761" cy="79385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E440AD-2E56-4627-B32A-949FE40FF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206" y="2123120"/>
              <a:ext cx="6501587" cy="650158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063F0E-C6FF-46FF-9A37-F449908AE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656381" y="2123119"/>
              <a:ext cx="6501587" cy="650158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BA45217-B6DB-493A-87C9-4157D682E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793" y="2123118"/>
              <a:ext cx="6501587" cy="65015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976CF1-F98B-4E51-8B48-3F627D2A1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9606" y="686207"/>
              <a:ext cx="6501587" cy="650158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E448642-2038-4DFD-B3F2-B38DACA07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70338" y="686206"/>
              <a:ext cx="6501587" cy="6501587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FE28257-756E-46FE-B955-CB91715B75EC}"/>
              </a:ext>
            </a:extLst>
          </p:cNvPr>
          <p:cNvSpPr/>
          <p:nvPr/>
        </p:nvSpPr>
        <p:spPr>
          <a:xfrm>
            <a:off x="2550611" y="1358637"/>
            <a:ext cx="7090777" cy="3590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1A17D4-3EB6-4C7B-841C-65EFFA17B452}"/>
              </a:ext>
            </a:extLst>
          </p:cNvPr>
          <p:cNvSpPr txBox="1"/>
          <p:nvPr/>
        </p:nvSpPr>
        <p:spPr>
          <a:xfrm>
            <a:off x="874486" y="-211023"/>
            <a:ext cx="995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solidFill>
                  <a:schemeClr val="bg1"/>
                </a:solidFill>
                <a:latin typeface="Bell MT" panose="02020503060305020303" pitchFamily="18" charset="0"/>
                <a:cs typeface="Arabic Typesetting" panose="020B0604020202020204" pitchFamily="66" charset="-78"/>
              </a:rPr>
              <a:t>Gameplay Video</a:t>
            </a:r>
          </a:p>
        </p:txBody>
      </p:sp>
    </p:spTree>
    <p:extLst>
      <p:ext uri="{BB962C8B-B14F-4D97-AF65-F5344CB8AC3E}">
        <p14:creationId xmlns:p14="http://schemas.microsoft.com/office/powerpoint/2010/main" val="228621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93CEBE9-8FC6-4515-ACF9-4134511CE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06" y="178206"/>
            <a:ext cx="6501587" cy="6501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FD9927-5E78-4220-8664-414B2D588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2933" y="1963463"/>
            <a:ext cx="6501587" cy="65015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A5AAE5-E995-4389-98E1-52A23DB6E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134" y="3003180"/>
            <a:ext cx="4721641" cy="472164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326EDB7-C647-4704-A878-02728192AA00}"/>
              </a:ext>
            </a:extLst>
          </p:cNvPr>
          <p:cNvGrpSpPr/>
          <p:nvPr/>
        </p:nvGrpSpPr>
        <p:grpSpPr>
          <a:xfrm>
            <a:off x="-1815262" y="-1738713"/>
            <a:ext cx="16354695" cy="10940082"/>
            <a:chOff x="-3580181" y="-2577290"/>
            <a:chExt cx="19438880" cy="130031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0EE18B-6F92-4392-BCE9-B2236CC92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405" y="3924296"/>
              <a:ext cx="6501587" cy="65015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7F604E1-4BCA-4AB5-8B40-6F2432672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112" y="3924297"/>
              <a:ext cx="6501587" cy="650158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6A539FB-FDC0-40B1-8F1B-3AC678616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3580181" y="3924295"/>
              <a:ext cx="6501586" cy="650158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D6A6442-A450-4A60-BC95-F9F11A3F6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112" y="-2577287"/>
              <a:ext cx="6501587" cy="650158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069E047-C9A5-49EA-926F-5145F2793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3580181" y="-2577288"/>
              <a:ext cx="6501587" cy="65015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DB41400-ED43-478F-8469-E434C7BDB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406" y="-2577290"/>
              <a:ext cx="6501587" cy="6501587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C450580-5CB5-4792-B134-82CB7A77AF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039" y="4578131"/>
            <a:ext cx="4272095" cy="42720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998066-C26A-4C0F-B411-EAA0812122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1" y="4627374"/>
            <a:ext cx="4461251" cy="44612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141FE70-EC6E-42BE-81F7-366D641FBE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790" y="4454759"/>
            <a:ext cx="4272095" cy="42720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37ADBE6-AC6C-4411-A084-DBAA1F1037BD}"/>
              </a:ext>
            </a:extLst>
          </p:cNvPr>
          <p:cNvSpPr txBox="1"/>
          <p:nvPr/>
        </p:nvSpPr>
        <p:spPr>
          <a:xfrm>
            <a:off x="1103086" y="1030514"/>
            <a:ext cx="995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solidFill>
                  <a:schemeClr val="bg1"/>
                </a:solidFill>
                <a:latin typeface="Bell MT" panose="02020503060305020303" pitchFamily="18" charset="0"/>
                <a:cs typeface="Arabic Typesetting" panose="020B0604020202020204" pitchFamily="66" charset="-78"/>
              </a:rPr>
              <a:t>Final Features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C74208-EA8D-43F1-A369-EFB7EB5CE694}"/>
              </a:ext>
            </a:extLst>
          </p:cNvPr>
          <p:cNvSpPr txBox="1"/>
          <p:nvPr/>
        </p:nvSpPr>
        <p:spPr>
          <a:xfrm>
            <a:off x="3265338" y="2685044"/>
            <a:ext cx="65015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3 Worlds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3 Tile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3 Specific Level change mechanics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4 Enemy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Tight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Fully scored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Optimised + Polished</a:t>
            </a:r>
          </a:p>
        </p:txBody>
      </p:sp>
    </p:spTree>
    <p:extLst>
      <p:ext uri="{BB962C8B-B14F-4D97-AF65-F5344CB8AC3E}">
        <p14:creationId xmlns:p14="http://schemas.microsoft.com/office/powerpoint/2010/main" val="135595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93CEBE9-8FC6-4515-ACF9-4134511CE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06" y="178206"/>
            <a:ext cx="6501587" cy="6501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FD9927-5E78-4220-8664-414B2D588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2933" y="1963463"/>
            <a:ext cx="6501587" cy="65015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A5AAE5-E995-4389-98E1-52A23DB6E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134" y="3003180"/>
            <a:ext cx="4721641" cy="472164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326EDB7-C647-4704-A878-02728192AA00}"/>
              </a:ext>
            </a:extLst>
          </p:cNvPr>
          <p:cNvGrpSpPr/>
          <p:nvPr/>
        </p:nvGrpSpPr>
        <p:grpSpPr>
          <a:xfrm>
            <a:off x="-1815262" y="-1738713"/>
            <a:ext cx="16354695" cy="10940082"/>
            <a:chOff x="-3580181" y="-2577290"/>
            <a:chExt cx="19438880" cy="130031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0EE18B-6F92-4392-BCE9-B2236CC92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405" y="3924296"/>
              <a:ext cx="6501587" cy="65015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7F604E1-4BCA-4AB5-8B40-6F2432672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112" y="3924297"/>
              <a:ext cx="6501587" cy="650158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6A539FB-FDC0-40B1-8F1B-3AC678616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3580181" y="3924295"/>
              <a:ext cx="6501586" cy="650158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D6A6442-A450-4A60-BC95-F9F11A3F6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112" y="-2577287"/>
              <a:ext cx="6501587" cy="650158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069E047-C9A5-49EA-926F-5145F2793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3580181" y="-2577288"/>
              <a:ext cx="6501587" cy="65015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DB41400-ED43-478F-8469-E434C7BDB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406" y="-2577290"/>
              <a:ext cx="6501587" cy="6501587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C450580-5CB5-4792-B134-82CB7A77AF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039" y="4578131"/>
            <a:ext cx="4272095" cy="42720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998066-C26A-4C0F-B411-EAA0812122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1" y="4627374"/>
            <a:ext cx="4461251" cy="44612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141FE70-EC6E-42BE-81F7-366D641FBE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790" y="4454759"/>
            <a:ext cx="4272095" cy="42720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37ADBE6-AC6C-4411-A084-DBAA1F1037BD}"/>
              </a:ext>
            </a:extLst>
          </p:cNvPr>
          <p:cNvSpPr txBox="1"/>
          <p:nvPr/>
        </p:nvSpPr>
        <p:spPr>
          <a:xfrm>
            <a:off x="931660" y="2257442"/>
            <a:ext cx="10909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solidFill>
                  <a:schemeClr val="bg1"/>
                </a:solidFill>
                <a:latin typeface="Bell MT" panose="02020503060305020303" pitchFamily="18" charset="0"/>
                <a:cs typeface="Arabic Typesetting" panose="020B0604020202020204" pitchFamily="66" charset="-78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0078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48</Words>
  <Application>Microsoft Office PowerPoint</Application>
  <PresentationFormat>Widescreen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Arabic Typesetting</vt:lpstr>
      <vt:lpstr>Arial</vt:lpstr>
      <vt:lpstr>Bell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Mednick</dc:creator>
  <cp:lastModifiedBy>Alex Mednick</cp:lastModifiedBy>
  <cp:revision>6</cp:revision>
  <dcterms:created xsi:type="dcterms:W3CDTF">2019-02-28T18:36:56Z</dcterms:created>
  <dcterms:modified xsi:type="dcterms:W3CDTF">2019-02-28T19:27:32Z</dcterms:modified>
</cp:coreProperties>
</file>